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6" r:id="rId2"/>
    <p:sldId id="277" r:id="rId3"/>
    <p:sldId id="280" r:id="rId4"/>
    <p:sldId id="278" r:id="rId5"/>
    <p:sldId id="279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E5719-392D-4FB1-B867-407B54857C7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51934-E345-45EE-8A55-4E00A75D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3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https://www.ibm.com/cloud/architecture/architectures/microservices/reference-architecture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51934-E345-45EE-8A55-4E00A75D00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3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https://www.mindtree.com/sites/default/files/2019-11/Microservices%2BArchitecture%2Bfor%2BModern%2BDigital%2BPlatforms%2B-%2BWP_V2.pdf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51934-E345-45EE-8A55-4E00A75D00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https://microservices.io/patterns/microservices.html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51934-E345-45EE-8A55-4E00A75D00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https://docs.microsoft.com/en-us/azure/architecture/reference-architectures/containers/aks-microservices/aks-microservices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51934-E345-45EE-8A55-4E00A75D00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9601-B797-47B0-ABB4-2F790AEF6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DB415-3BBB-4D71-B46C-6E8F7F39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81267-3D7E-4C9D-A149-14923440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1F9C-B43D-4A09-A875-EFCBE3A403A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158D-2DF0-4168-94D4-1B6E23FF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1CC6-B436-4034-A8E9-BA22ED4E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5418-2E2A-46AC-9DED-093350B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6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40FB-2851-447E-B3AB-1CF0DEAA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EB4F3-590A-4666-B0F9-9CFED2D9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FFEF-8D77-41CE-8B31-7296D773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1F9C-B43D-4A09-A875-EFCBE3A403A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F1A7-7B12-4BEE-A4CE-864BE417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E06F-1D40-4891-9213-C7B63DF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5418-2E2A-46AC-9DED-093350B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9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C5C89-6F0E-404A-AAD8-F17F95C89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4A325-C0B5-4D83-B643-CD1564714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18A41-D904-4CF5-B364-F485B3B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1F9C-B43D-4A09-A875-EFCBE3A403A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69D9-A732-42C0-A8A8-FF61ABB9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15E6-108A-4F3A-8BEA-139AE070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5418-2E2A-46AC-9DED-093350B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od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32208"/>
            <a:ext cx="12192000" cy="32579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46464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621763" y="1143000"/>
            <a:ext cx="10960636" cy="5350082"/>
          </a:xfrm>
          <a:prstGeom prst="rect">
            <a:avLst/>
          </a:prstGeom>
        </p:spPr>
        <p:txBody>
          <a:bodyPr/>
          <a:lstStyle>
            <a:lvl1pPr marL="228600" indent="-18288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46304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02920" indent="-118872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charset="2"/>
              <a:buChar char="§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85800" indent="-118872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Font typeface="Wingdings" charset="2"/>
              <a:buChar char="§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868680" indent="-118872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charset="2"/>
              <a:buChar char="§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5800" y="6597930"/>
            <a:ext cx="2743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FFFF"/>
                </a:solidFill>
              </a:rPr>
              <a:t>© </a:t>
            </a:r>
            <a:r>
              <a:rPr lang="en-CA" sz="700" dirty="0">
                <a:solidFill>
                  <a:srgbClr val="FFFFFF"/>
                </a:solidFill>
              </a:rPr>
              <a:t>2018 </a:t>
            </a:r>
            <a:r>
              <a:rPr lang="en-US" sz="700" baseline="0" dirty="0">
                <a:solidFill>
                  <a:srgbClr val="FFFFFF"/>
                </a:solidFill>
              </a:rPr>
              <a:t>BlackBerry</a:t>
            </a:r>
            <a:r>
              <a:rPr lang="en-US" sz="700" dirty="0">
                <a:solidFill>
                  <a:srgbClr val="FFFFFF"/>
                </a:solidFill>
              </a:rPr>
              <a:t>. All Rights Reserved.</a:t>
            </a:r>
          </a:p>
        </p:txBody>
      </p:sp>
      <p:sp>
        <p:nvSpPr>
          <p:cNvPr id="19" name="Slide Number Placeholder 4"/>
          <p:cNvSpPr txBox="1">
            <a:spLocks noGrp="1"/>
          </p:cNvSpPr>
          <p:nvPr/>
        </p:nvSpPr>
        <p:spPr bwMode="auto">
          <a:xfrm rot="10800000" flipV="1">
            <a:off x="11379200" y="6597929"/>
            <a:ext cx="724891" cy="2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0805C-640A-49D9-81A6-59BD7BEBF471}" type="slidenum"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4" name="Slide Number Placeholder 4"/>
          <p:cNvSpPr txBox="1">
            <a:spLocks noGrp="1"/>
          </p:cNvSpPr>
          <p:nvPr/>
        </p:nvSpPr>
        <p:spPr bwMode="auto">
          <a:xfrm rot="10800000" flipV="1">
            <a:off x="8331200" y="5683527"/>
            <a:ext cx="724891" cy="2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0805C-640A-49D9-81A6-59BD7BEBF471}" type="slidenum"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Light"/>
                <a:cs typeface="Helvetica Neue Light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Neue Light"/>
              <a:cs typeface="Helvetica Neue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601587"/>
            <a:ext cx="1066800" cy="1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1E73-E33C-4AEA-B6BD-DBF4EDAA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5C71-6088-4036-BAB0-21AD6050F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E143-1A3B-48C2-B7CE-62569809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1F9C-B43D-4A09-A875-EFCBE3A403A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A7CD-C290-48A1-BDBE-024CD66C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E65F-0B22-4BD5-9F2B-074D4E68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5418-2E2A-46AC-9DED-093350B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744E-4DF9-4A0B-B01D-DBCCF273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CE4A-4305-4420-9450-D6D1CEB6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58C9-B3DA-45FF-B409-FFB424B4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1F9C-B43D-4A09-A875-EFCBE3A403A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5C42-6635-4D49-A0BA-D7EF798F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F972-EE0E-4614-8A16-FC1E7C03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5418-2E2A-46AC-9DED-093350B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59B5-3DEC-45CE-89B4-57DF04A8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8C11-5562-4D47-B652-5471A6E37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C6503-BA23-4A1C-9222-9C630AE45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4924-3FE9-4C69-B0A1-B6575989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1F9C-B43D-4A09-A875-EFCBE3A403A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E38F7-7CF9-4F43-BACA-C01D6FA9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11F99-4988-438D-82EB-90B82116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5418-2E2A-46AC-9DED-093350B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ED66-283A-4C63-90E6-CD95BF04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82FE9-78CE-4611-8683-CD7927A4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C141B-74D3-4C84-A79C-A68CF7142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F28EB-B95C-4A49-BC60-C1609AC72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459AD-AEAB-4B6B-A91C-44D3A2974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209FD-847B-4414-9D4F-7FEEE22B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1F9C-B43D-4A09-A875-EFCBE3A403A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69C33-421B-4815-B829-55129DE5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B3660-8A57-4748-93EF-A1D2F7BB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5418-2E2A-46AC-9DED-093350B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81BA-6AEA-4937-8FF4-C1857DB7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5EA1E-DAE8-4FCE-8592-1C7FC2AB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1F9C-B43D-4A09-A875-EFCBE3A403A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71FA1-F305-4036-9F79-FA57A07A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3F345-81DA-4E6A-BDE1-A91FF8B0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5418-2E2A-46AC-9DED-093350B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35F62-9A43-496E-AC66-5E8DA50B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1F9C-B43D-4A09-A875-EFCBE3A403A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21C3F-ACAF-4BC8-BD68-620D6202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DACF9-CC4E-4279-AFB7-634F726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5418-2E2A-46AC-9DED-093350B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A6E3-6331-4005-85DD-2AA12FC1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9C37-5F02-4DB7-9D83-CA8AD335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344FE-577D-4B5F-811C-12A95CDFC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A8D76-4545-4CF7-B600-C32D29B0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1F9C-B43D-4A09-A875-EFCBE3A403A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DA676-01DC-4C04-9166-0F3394CA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3A592-1AA4-4FF0-86B2-A7F09BBA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5418-2E2A-46AC-9DED-093350B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21BA-8D04-4693-9B24-444E5A49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41194-9B13-408F-B2A8-4F977CF29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4D8D6-7D73-4D2A-876A-246AB334D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C5FDA-CB3E-4BC5-870D-1B3F8038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1F9C-B43D-4A09-A875-EFCBE3A403A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169DE-29B9-475F-B634-BCB6F9B0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DB764-390B-4BEC-8BA9-BADA267B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5418-2E2A-46AC-9DED-093350B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6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3E8D4-9EB7-4964-9241-F60A3AF5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6FA79-F0A9-464D-8715-95A73FC1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3E14-1B76-481D-8686-1F4CECABB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61F9C-B43D-4A09-A875-EFCBE3A403A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A65D-E17C-48FA-9E70-F7E267AEF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6A41-5745-4F66-8AD2-BC8C1109E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5418-2E2A-46AC-9DED-093350B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-cloud-architecture/refarch-cloudnative-kubernetes" TargetMode="External"/><Relationship Id="rId2" Type="http://schemas.openxmlformats.org/officeDocument/2006/relationships/hyperlink" Target="https://github.com/wso2/reference-architecture/blob/master/api-driven-microservice-architecture.md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122D607-07AE-445D-B922-FDB8CCF7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54348-AEF6-477B-956A-234CD5CF9AC4}"/>
              </a:ext>
            </a:extLst>
          </p:cNvPr>
          <p:cNvSpPr/>
          <p:nvPr/>
        </p:nvSpPr>
        <p:spPr>
          <a:xfrm>
            <a:off x="3300153" y="5750587"/>
            <a:ext cx="5562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295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122D607-07AE-445D-B922-FDB8CCF7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Reference Architecture (IBM)</a:t>
            </a:r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3CDFF15E-3425-49CB-B7A6-7C87C194D0F4}"/>
              </a:ext>
            </a:extLst>
          </p:cNvPr>
          <p:cNvGrpSpPr/>
          <p:nvPr/>
        </p:nvGrpSpPr>
        <p:grpSpPr>
          <a:xfrm>
            <a:off x="-19812" y="1010079"/>
            <a:ext cx="11756091" cy="5711312"/>
            <a:chOff x="-19811" y="1010079"/>
            <a:chExt cx="10091748" cy="5711312"/>
          </a:xfrm>
        </p:grpSpPr>
        <p:grpSp>
          <p:nvGrpSpPr>
            <p:cNvPr id="12" name="Graphic 2">
              <a:extLst>
                <a:ext uri="{FF2B5EF4-FFF2-40B4-BE49-F238E27FC236}">
                  <a16:creationId xmlns:a16="http://schemas.microsoft.com/office/drawing/2014/main" id="{206D757A-0762-4C62-B9D0-8F07DEC0438C}"/>
                </a:ext>
              </a:extLst>
            </p:cNvPr>
            <p:cNvGrpSpPr/>
            <p:nvPr/>
          </p:nvGrpSpPr>
          <p:grpSpPr>
            <a:xfrm>
              <a:off x="1983485" y="5950926"/>
              <a:ext cx="5849112" cy="720979"/>
              <a:chOff x="1983485" y="5950926"/>
              <a:chExt cx="5849112" cy="720979"/>
            </a:xfrm>
          </p:grpSpPr>
          <p:sp>
            <p:nvSpPr>
              <p:cNvPr id="650" name="Freeform 5">
                <a:extLst>
                  <a:ext uri="{FF2B5EF4-FFF2-40B4-BE49-F238E27FC236}">
                    <a16:creationId xmlns:a16="http://schemas.microsoft.com/office/drawing/2014/main" id="{E2BF8AB8-A51D-442D-958A-0CF3EDBCDC47}"/>
                  </a:ext>
                </a:extLst>
              </p:cNvPr>
              <p:cNvSpPr/>
              <p:nvPr/>
            </p:nvSpPr>
            <p:spPr>
              <a:xfrm>
                <a:off x="1985772" y="5953971"/>
                <a:ext cx="5843016" cy="714888"/>
              </a:xfrm>
              <a:custGeom>
                <a:avLst/>
                <a:gdLst>
                  <a:gd name="connsiteX0" fmla="*/ 0 w 5843016"/>
                  <a:gd name="connsiteY0" fmla="*/ 0 h 714888"/>
                  <a:gd name="connsiteX1" fmla="*/ 5843016 w 5843016"/>
                  <a:gd name="connsiteY1" fmla="*/ 0 h 714888"/>
                  <a:gd name="connsiteX2" fmla="*/ 5843016 w 5843016"/>
                  <a:gd name="connsiteY2" fmla="*/ 714889 h 714888"/>
                  <a:gd name="connsiteX3" fmla="*/ 0 w 5843016"/>
                  <a:gd name="connsiteY3" fmla="*/ 714889 h 714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3016" h="714888">
                    <a:moveTo>
                      <a:pt x="0" y="0"/>
                    </a:moveTo>
                    <a:lnTo>
                      <a:pt x="5843016" y="0"/>
                    </a:lnTo>
                    <a:lnTo>
                      <a:pt x="5843016" y="714889"/>
                    </a:lnTo>
                    <a:lnTo>
                      <a:pt x="0" y="714889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 6">
                <a:extLst>
                  <a:ext uri="{FF2B5EF4-FFF2-40B4-BE49-F238E27FC236}">
                    <a16:creationId xmlns:a16="http://schemas.microsoft.com/office/drawing/2014/main" id="{5A4768E0-B086-44AC-B77B-1C5F29DB8006}"/>
                  </a:ext>
                </a:extLst>
              </p:cNvPr>
              <p:cNvSpPr/>
              <p:nvPr/>
            </p:nvSpPr>
            <p:spPr>
              <a:xfrm>
                <a:off x="1983485" y="5950926"/>
                <a:ext cx="5849112" cy="720979"/>
              </a:xfrm>
              <a:custGeom>
                <a:avLst/>
                <a:gdLst>
                  <a:gd name="connsiteX0" fmla="*/ 5843016 w 5849112"/>
                  <a:gd name="connsiteY0" fmla="*/ 6091 h 720979"/>
                  <a:gd name="connsiteX1" fmla="*/ 5843016 w 5849112"/>
                  <a:gd name="connsiteY1" fmla="*/ 715650 h 720979"/>
                  <a:gd name="connsiteX2" fmla="*/ 5334 w 5849112"/>
                  <a:gd name="connsiteY2" fmla="*/ 715650 h 720979"/>
                  <a:gd name="connsiteX3" fmla="*/ 5334 w 5849112"/>
                  <a:gd name="connsiteY3" fmla="*/ 6091 h 720979"/>
                  <a:gd name="connsiteX4" fmla="*/ 5843016 w 5849112"/>
                  <a:gd name="connsiteY4" fmla="*/ 6091 h 720979"/>
                  <a:gd name="connsiteX5" fmla="*/ 5848351 w 5849112"/>
                  <a:gd name="connsiteY5" fmla="*/ 0 h 720979"/>
                  <a:gd name="connsiteX6" fmla="*/ 0 w 5849112"/>
                  <a:gd name="connsiteY6" fmla="*/ 0 h 720979"/>
                  <a:gd name="connsiteX7" fmla="*/ 0 w 5849112"/>
                  <a:gd name="connsiteY7" fmla="*/ 720979 h 720979"/>
                  <a:gd name="connsiteX8" fmla="*/ 5849113 w 5849112"/>
                  <a:gd name="connsiteY8" fmla="*/ 720979 h 720979"/>
                  <a:gd name="connsiteX9" fmla="*/ 5849113 w 5849112"/>
                  <a:gd name="connsiteY9" fmla="*/ 0 h 720979"/>
                  <a:gd name="connsiteX10" fmla="*/ 5848351 w 5849112"/>
                  <a:gd name="connsiteY10" fmla="*/ 0 h 720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49112" h="720979">
                    <a:moveTo>
                      <a:pt x="5843016" y="6091"/>
                    </a:moveTo>
                    <a:lnTo>
                      <a:pt x="5843016" y="715650"/>
                    </a:lnTo>
                    <a:lnTo>
                      <a:pt x="5334" y="715650"/>
                    </a:lnTo>
                    <a:lnTo>
                      <a:pt x="5334" y="6091"/>
                    </a:lnTo>
                    <a:lnTo>
                      <a:pt x="5843016" y="6091"/>
                    </a:lnTo>
                    <a:moveTo>
                      <a:pt x="5848351" y="0"/>
                    </a:moveTo>
                    <a:lnTo>
                      <a:pt x="0" y="0"/>
                    </a:lnTo>
                    <a:lnTo>
                      <a:pt x="0" y="720979"/>
                    </a:lnTo>
                    <a:lnTo>
                      <a:pt x="5849113" y="720979"/>
                    </a:lnTo>
                    <a:lnTo>
                      <a:pt x="5849113" y="0"/>
                    </a:lnTo>
                    <a:lnTo>
                      <a:pt x="5848351" y="0"/>
                    </a:ln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5E11DBE4-0E36-40F0-B6A1-9135D21F0612}"/>
                </a:ext>
              </a:extLst>
            </p:cNvPr>
            <p:cNvGrpSpPr/>
            <p:nvPr/>
          </p:nvGrpSpPr>
          <p:grpSpPr>
            <a:xfrm>
              <a:off x="2304287" y="1326609"/>
              <a:ext cx="4946903" cy="1339179"/>
              <a:chOff x="2304287" y="1326609"/>
              <a:chExt cx="4946903" cy="1339179"/>
            </a:xfrm>
          </p:grpSpPr>
          <p:sp>
            <p:nvSpPr>
              <p:cNvPr id="648" name="Freeform 8">
                <a:extLst>
                  <a:ext uri="{FF2B5EF4-FFF2-40B4-BE49-F238E27FC236}">
                    <a16:creationId xmlns:a16="http://schemas.microsoft.com/office/drawing/2014/main" id="{37DCF414-B564-46B0-BEFA-9AFC2D81CF86}"/>
                  </a:ext>
                </a:extLst>
              </p:cNvPr>
              <p:cNvSpPr/>
              <p:nvPr/>
            </p:nvSpPr>
            <p:spPr>
              <a:xfrm>
                <a:off x="2307336" y="1329654"/>
                <a:ext cx="4940808" cy="1333088"/>
              </a:xfrm>
              <a:custGeom>
                <a:avLst/>
                <a:gdLst>
                  <a:gd name="connsiteX0" fmla="*/ 0 w 4940808"/>
                  <a:gd name="connsiteY0" fmla="*/ 0 h 1333088"/>
                  <a:gd name="connsiteX1" fmla="*/ 4940808 w 4940808"/>
                  <a:gd name="connsiteY1" fmla="*/ 0 h 1333088"/>
                  <a:gd name="connsiteX2" fmla="*/ 4940808 w 4940808"/>
                  <a:gd name="connsiteY2" fmla="*/ 1333089 h 1333088"/>
                  <a:gd name="connsiteX3" fmla="*/ 0 w 4940808"/>
                  <a:gd name="connsiteY3" fmla="*/ 1333089 h 133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0808" h="1333088">
                    <a:moveTo>
                      <a:pt x="0" y="0"/>
                    </a:moveTo>
                    <a:lnTo>
                      <a:pt x="4940808" y="0"/>
                    </a:lnTo>
                    <a:lnTo>
                      <a:pt x="4940808" y="1333089"/>
                    </a:lnTo>
                    <a:lnTo>
                      <a:pt x="0" y="1333089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 9">
                <a:extLst>
                  <a:ext uri="{FF2B5EF4-FFF2-40B4-BE49-F238E27FC236}">
                    <a16:creationId xmlns:a16="http://schemas.microsoft.com/office/drawing/2014/main" id="{01208CE1-5FD0-4E7C-8947-DD481268E6A5}"/>
                  </a:ext>
                </a:extLst>
              </p:cNvPr>
              <p:cNvSpPr/>
              <p:nvPr/>
            </p:nvSpPr>
            <p:spPr>
              <a:xfrm>
                <a:off x="2304287" y="1326609"/>
                <a:ext cx="4946903" cy="1339179"/>
              </a:xfrm>
              <a:custGeom>
                <a:avLst/>
                <a:gdLst>
                  <a:gd name="connsiteX0" fmla="*/ 4940808 w 4946903"/>
                  <a:gd name="connsiteY0" fmla="*/ 5329 h 1339179"/>
                  <a:gd name="connsiteX1" fmla="*/ 4940808 w 4946903"/>
                  <a:gd name="connsiteY1" fmla="*/ 1333089 h 1339179"/>
                  <a:gd name="connsiteX2" fmla="*/ 6096 w 4946903"/>
                  <a:gd name="connsiteY2" fmla="*/ 1333089 h 1339179"/>
                  <a:gd name="connsiteX3" fmla="*/ 6096 w 4946903"/>
                  <a:gd name="connsiteY3" fmla="*/ 5329 h 1339179"/>
                  <a:gd name="connsiteX4" fmla="*/ 4940808 w 4946903"/>
                  <a:gd name="connsiteY4" fmla="*/ 5329 h 1339179"/>
                  <a:gd name="connsiteX5" fmla="*/ 4946904 w 4946903"/>
                  <a:gd name="connsiteY5" fmla="*/ 0 h 1339179"/>
                  <a:gd name="connsiteX6" fmla="*/ 0 w 4946903"/>
                  <a:gd name="connsiteY6" fmla="*/ 0 h 1339179"/>
                  <a:gd name="connsiteX7" fmla="*/ 0 w 4946903"/>
                  <a:gd name="connsiteY7" fmla="*/ 1339179 h 1339179"/>
                  <a:gd name="connsiteX8" fmla="*/ 4946142 w 4946903"/>
                  <a:gd name="connsiteY8" fmla="*/ 1339179 h 1339179"/>
                  <a:gd name="connsiteX9" fmla="*/ 4946142 w 4946903"/>
                  <a:gd name="connsiteY9" fmla="*/ 0 h 1339179"/>
                  <a:gd name="connsiteX10" fmla="*/ 4946904 w 4946903"/>
                  <a:gd name="connsiteY10" fmla="*/ 0 h 1339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46903" h="1339179">
                    <a:moveTo>
                      <a:pt x="4940808" y="5329"/>
                    </a:moveTo>
                    <a:lnTo>
                      <a:pt x="4940808" y="1333089"/>
                    </a:lnTo>
                    <a:lnTo>
                      <a:pt x="6096" y="1333089"/>
                    </a:lnTo>
                    <a:lnTo>
                      <a:pt x="6096" y="5329"/>
                    </a:lnTo>
                    <a:lnTo>
                      <a:pt x="4940808" y="5329"/>
                    </a:lnTo>
                    <a:moveTo>
                      <a:pt x="4946904" y="0"/>
                    </a:moveTo>
                    <a:lnTo>
                      <a:pt x="0" y="0"/>
                    </a:lnTo>
                    <a:lnTo>
                      <a:pt x="0" y="1339179"/>
                    </a:lnTo>
                    <a:lnTo>
                      <a:pt x="4946142" y="1339179"/>
                    </a:lnTo>
                    <a:lnTo>
                      <a:pt x="4946142" y="0"/>
                    </a:lnTo>
                    <a:lnTo>
                      <a:pt x="4946904" y="0"/>
                    </a:ln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1C971DDD-E93A-4646-8416-89383C2BF566}"/>
                </a:ext>
              </a:extLst>
            </p:cNvPr>
            <p:cNvGrpSpPr/>
            <p:nvPr/>
          </p:nvGrpSpPr>
          <p:grpSpPr>
            <a:xfrm>
              <a:off x="3383280" y="1753715"/>
              <a:ext cx="479298" cy="347166"/>
              <a:chOff x="3383280" y="1753715"/>
              <a:chExt cx="479298" cy="347166"/>
            </a:xfrm>
          </p:grpSpPr>
          <p:grpSp>
            <p:nvGrpSpPr>
              <p:cNvPr id="639" name="Graphic 2">
                <a:extLst>
                  <a:ext uri="{FF2B5EF4-FFF2-40B4-BE49-F238E27FC236}">
                    <a16:creationId xmlns:a16="http://schemas.microsoft.com/office/drawing/2014/main" id="{FBEA4E6F-2DFB-4247-B48B-7921133D3D71}"/>
                  </a:ext>
                </a:extLst>
              </p:cNvPr>
              <p:cNvGrpSpPr/>
              <p:nvPr/>
            </p:nvGrpSpPr>
            <p:grpSpPr>
              <a:xfrm>
                <a:off x="3457194" y="1753715"/>
                <a:ext cx="347472" cy="347166"/>
                <a:chOff x="3457194" y="1753715"/>
                <a:chExt cx="347472" cy="347166"/>
              </a:xfrm>
            </p:grpSpPr>
            <p:sp>
              <p:nvSpPr>
                <p:cNvPr id="646" name="Freeform 12">
                  <a:extLst>
                    <a:ext uri="{FF2B5EF4-FFF2-40B4-BE49-F238E27FC236}">
                      <a16:creationId xmlns:a16="http://schemas.microsoft.com/office/drawing/2014/main" id="{980E7D20-8922-48F4-992E-9B3C5A326DDC}"/>
                    </a:ext>
                  </a:extLst>
                </p:cNvPr>
                <p:cNvSpPr/>
                <p:nvPr/>
              </p:nvSpPr>
              <p:spPr>
                <a:xfrm>
                  <a:off x="3457194" y="1753715"/>
                  <a:ext cx="347472" cy="347166"/>
                </a:xfrm>
                <a:custGeom>
                  <a:avLst/>
                  <a:gdLst>
                    <a:gd name="connsiteX0" fmla="*/ 347472 w 347472"/>
                    <a:gd name="connsiteY0" fmla="*/ 173583 h 347166"/>
                    <a:gd name="connsiteX1" fmla="*/ 173736 w 347472"/>
                    <a:gd name="connsiteY1" fmla="*/ 347166 h 347166"/>
                    <a:gd name="connsiteX2" fmla="*/ 0 w 347472"/>
                    <a:gd name="connsiteY2" fmla="*/ 173583 h 347166"/>
                    <a:gd name="connsiteX3" fmla="*/ 173736 w 347472"/>
                    <a:gd name="connsiteY3" fmla="*/ 0 h 347166"/>
                    <a:gd name="connsiteX4" fmla="*/ 347472 w 347472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2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7" name="Freeform 13">
                  <a:extLst>
                    <a:ext uri="{FF2B5EF4-FFF2-40B4-BE49-F238E27FC236}">
                      <a16:creationId xmlns:a16="http://schemas.microsoft.com/office/drawing/2014/main" id="{C58B4E2B-F8DE-43D0-AE20-0B0EAE56E523}"/>
                    </a:ext>
                  </a:extLst>
                </p:cNvPr>
                <p:cNvSpPr/>
                <p:nvPr/>
              </p:nvSpPr>
              <p:spPr>
                <a:xfrm>
                  <a:off x="3546347" y="1845836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766 w 199644"/>
                    <a:gd name="connsiteY20" fmla="*/ 32737 h 200229"/>
                    <a:gd name="connsiteX21" fmla="*/ 43434 w 199644"/>
                    <a:gd name="connsiteY21" fmla="*/ 32737 h 200229"/>
                    <a:gd name="connsiteX22" fmla="*/ 43434 w 199644"/>
                    <a:gd name="connsiteY22" fmla="*/ 43396 h 200229"/>
                    <a:gd name="connsiteX23" fmla="*/ 32766 w 199644"/>
                    <a:gd name="connsiteY23" fmla="*/ 43396 h 200229"/>
                    <a:gd name="connsiteX24" fmla="*/ 32766 w 199644"/>
                    <a:gd name="connsiteY24" fmla="*/ 32737 h 200229"/>
                    <a:gd name="connsiteX25" fmla="*/ 76200 w 199644"/>
                    <a:gd name="connsiteY25" fmla="*/ 110393 h 200229"/>
                    <a:gd name="connsiteX26" fmla="*/ 53340 w 199644"/>
                    <a:gd name="connsiteY26" fmla="*/ 63190 h 200229"/>
                    <a:gd name="connsiteX27" fmla="*/ 59436 w 199644"/>
                    <a:gd name="connsiteY27" fmla="*/ 58622 h 200229"/>
                    <a:gd name="connsiteX28" fmla="*/ 64008 w 199644"/>
                    <a:gd name="connsiteY28" fmla="*/ 52532 h 200229"/>
                    <a:gd name="connsiteX29" fmla="*/ 111252 w 199644"/>
                    <a:gd name="connsiteY29" fmla="*/ 75372 h 200229"/>
                    <a:gd name="connsiteX30" fmla="*/ 76200 w 199644"/>
                    <a:gd name="connsiteY30" fmla="*/ 110393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2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9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2588" y="63190"/>
                        <a:pt x="134874" y="50248"/>
                        <a:pt x="134874" y="37305"/>
                      </a:cubicBezTo>
                      <a:close/>
                      <a:moveTo>
                        <a:pt x="32766" y="32737"/>
                      </a:moveTo>
                      <a:cubicBezTo>
                        <a:pt x="35814" y="29692"/>
                        <a:pt x="40386" y="29692"/>
                        <a:pt x="43434" y="32737"/>
                      </a:cubicBezTo>
                      <a:cubicBezTo>
                        <a:pt x="46482" y="35782"/>
                        <a:pt x="46482" y="40351"/>
                        <a:pt x="43434" y="43396"/>
                      </a:cubicBezTo>
                      <a:cubicBezTo>
                        <a:pt x="40386" y="46441"/>
                        <a:pt x="35814" y="46441"/>
                        <a:pt x="32766" y="43396"/>
                      </a:cubicBezTo>
                      <a:cubicBezTo>
                        <a:pt x="29718" y="39589"/>
                        <a:pt x="29718" y="35021"/>
                        <a:pt x="32766" y="32737"/>
                      </a:cubicBezTo>
                      <a:close/>
                      <a:moveTo>
                        <a:pt x="76200" y="110393"/>
                      </a:moveTo>
                      <a:lnTo>
                        <a:pt x="53340" y="63190"/>
                      </a:lnTo>
                      <a:cubicBezTo>
                        <a:pt x="55626" y="61668"/>
                        <a:pt x="57150" y="60145"/>
                        <a:pt x="59436" y="58622"/>
                      </a:cubicBezTo>
                      <a:cubicBezTo>
                        <a:pt x="61722" y="57100"/>
                        <a:pt x="62484" y="54816"/>
                        <a:pt x="64008" y="52532"/>
                      </a:cubicBezTo>
                      <a:lnTo>
                        <a:pt x="111252" y="75372"/>
                      </a:lnTo>
                      <a:cubicBezTo>
                        <a:pt x="102870" y="90598"/>
                        <a:pt x="90678" y="102780"/>
                        <a:pt x="76200" y="1103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0" name="Graphic 2">
                <a:extLst>
                  <a:ext uri="{FF2B5EF4-FFF2-40B4-BE49-F238E27FC236}">
                    <a16:creationId xmlns:a16="http://schemas.microsoft.com/office/drawing/2014/main" id="{B33BCC7B-78D4-4E5A-8C54-42EC9D878A21}"/>
                  </a:ext>
                </a:extLst>
              </p:cNvPr>
              <p:cNvGrpSpPr/>
              <p:nvPr/>
            </p:nvGrpSpPr>
            <p:grpSpPr>
              <a:xfrm>
                <a:off x="3515106" y="1753715"/>
                <a:ext cx="347472" cy="347166"/>
                <a:chOff x="3515106" y="1753715"/>
                <a:chExt cx="347472" cy="347166"/>
              </a:xfrm>
            </p:grpSpPr>
            <p:sp>
              <p:nvSpPr>
                <p:cNvPr id="644" name="Freeform 15">
                  <a:extLst>
                    <a:ext uri="{FF2B5EF4-FFF2-40B4-BE49-F238E27FC236}">
                      <a16:creationId xmlns:a16="http://schemas.microsoft.com/office/drawing/2014/main" id="{394D8E12-1C88-4E24-8E38-214A8DF00D2E}"/>
                    </a:ext>
                  </a:extLst>
                </p:cNvPr>
                <p:cNvSpPr/>
                <p:nvPr/>
              </p:nvSpPr>
              <p:spPr>
                <a:xfrm>
                  <a:off x="3515106" y="1753715"/>
                  <a:ext cx="347472" cy="347166"/>
                </a:xfrm>
                <a:custGeom>
                  <a:avLst/>
                  <a:gdLst>
                    <a:gd name="connsiteX0" fmla="*/ 347472 w 347472"/>
                    <a:gd name="connsiteY0" fmla="*/ 173583 h 347166"/>
                    <a:gd name="connsiteX1" fmla="*/ 173736 w 347472"/>
                    <a:gd name="connsiteY1" fmla="*/ 347166 h 347166"/>
                    <a:gd name="connsiteX2" fmla="*/ 0 w 347472"/>
                    <a:gd name="connsiteY2" fmla="*/ 173583 h 347166"/>
                    <a:gd name="connsiteX3" fmla="*/ 173736 w 347472"/>
                    <a:gd name="connsiteY3" fmla="*/ 0 h 347166"/>
                    <a:gd name="connsiteX4" fmla="*/ 347472 w 347472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2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5" name="Freeform 16">
                  <a:extLst>
                    <a:ext uri="{FF2B5EF4-FFF2-40B4-BE49-F238E27FC236}">
                      <a16:creationId xmlns:a16="http://schemas.microsoft.com/office/drawing/2014/main" id="{0E9BE6A1-3152-4EE8-B368-60505B88D6F7}"/>
                    </a:ext>
                  </a:extLst>
                </p:cNvPr>
                <p:cNvSpPr/>
                <p:nvPr/>
              </p:nvSpPr>
              <p:spPr>
                <a:xfrm>
                  <a:off x="3605022" y="1845836"/>
                  <a:ext cx="199643" cy="200229"/>
                </a:xfrm>
                <a:custGeom>
                  <a:avLst/>
                  <a:gdLst>
                    <a:gd name="connsiteX0" fmla="*/ 134874 w 199643"/>
                    <a:gd name="connsiteY0" fmla="*/ 37305 h 200229"/>
                    <a:gd name="connsiteX1" fmla="*/ 119634 w 199643"/>
                    <a:gd name="connsiteY1" fmla="*/ 37305 h 200229"/>
                    <a:gd name="connsiteX2" fmla="*/ 113538 w 199643"/>
                    <a:gd name="connsiteY2" fmla="*/ 68520 h 200229"/>
                    <a:gd name="connsiteX3" fmla="*/ 66294 w 199643"/>
                    <a:gd name="connsiteY3" fmla="*/ 45680 h 200229"/>
                    <a:gd name="connsiteX4" fmla="*/ 58674 w 199643"/>
                    <a:gd name="connsiteY4" fmla="*/ 15988 h 200229"/>
                    <a:gd name="connsiteX5" fmla="*/ 22098 w 199643"/>
                    <a:gd name="connsiteY5" fmla="*/ 11420 h 200229"/>
                    <a:gd name="connsiteX6" fmla="*/ 10668 w 199643"/>
                    <a:gd name="connsiteY6" fmla="*/ 0 h 200229"/>
                    <a:gd name="connsiteX7" fmla="*/ 0 w 199643"/>
                    <a:gd name="connsiteY7" fmla="*/ 10659 h 200229"/>
                    <a:gd name="connsiteX8" fmla="*/ 11430 w 199643"/>
                    <a:gd name="connsiteY8" fmla="*/ 22079 h 200229"/>
                    <a:gd name="connsiteX9" fmla="*/ 16002 w 199643"/>
                    <a:gd name="connsiteY9" fmla="*/ 58622 h 200229"/>
                    <a:gd name="connsiteX10" fmla="*/ 45720 w 199643"/>
                    <a:gd name="connsiteY10" fmla="*/ 66236 h 200229"/>
                    <a:gd name="connsiteX11" fmla="*/ 110490 w 199643"/>
                    <a:gd name="connsiteY11" fmla="*/ 200230 h 200229"/>
                    <a:gd name="connsiteX12" fmla="*/ 117348 w 199643"/>
                    <a:gd name="connsiteY12" fmla="*/ 197184 h 200229"/>
                    <a:gd name="connsiteX13" fmla="*/ 81534 w 199643"/>
                    <a:gd name="connsiteY13" fmla="*/ 124097 h 200229"/>
                    <a:gd name="connsiteX14" fmla="*/ 105918 w 199643"/>
                    <a:gd name="connsiteY14" fmla="*/ 106586 h 200229"/>
                    <a:gd name="connsiteX15" fmla="*/ 123444 w 199643"/>
                    <a:gd name="connsiteY15" fmla="*/ 82224 h 200229"/>
                    <a:gd name="connsiteX16" fmla="*/ 196596 w 199643"/>
                    <a:gd name="connsiteY16" fmla="*/ 118006 h 200229"/>
                    <a:gd name="connsiteX17" fmla="*/ 199644 w 199643"/>
                    <a:gd name="connsiteY17" fmla="*/ 111154 h 200229"/>
                    <a:gd name="connsiteX18" fmla="*/ 126492 w 199643"/>
                    <a:gd name="connsiteY18" fmla="*/ 75372 h 200229"/>
                    <a:gd name="connsiteX19" fmla="*/ 134874 w 199643"/>
                    <a:gd name="connsiteY19" fmla="*/ 37305 h 200229"/>
                    <a:gd name="connsiteX20" fmla="*/ 32004 w 199643"/>
                    <a:gd name="connsiteY20" fmla="*/ 32737 h 200229"/>
                    <a:gd name="connsiteX21" fmla="*/ 42672 w 199643"/>
                    <a:gd name="connsiteY21" fmla="*/ 32737 h 200229"/>
                    <a:gd name="connsiteX22" fmla="*/ 42672 w 199643"/>
                    <a:gd name="connsiteY22" fmla="*/ 43396 h 200229"/>
                    <a:gd name="connsiteX23" fmla="*/ 32004 w 199643"/>
                    <a:gd name="connsiteY23" fmla="*/ 43396 h 200229"/>
                    <a:gd name="connsiteX24" fmla="*/ 32004 w 199643"/>
                    <a:gd name="connsiteY24" fmla="*/ 32737 h 200229"/>
                    <a:gd name="connsiteX25" fmla="*/ 75438 w 199643"/>
                    <a:gd name="connsiteY25" fmla="*/ 110393 h 200229"/>
                    <a:gd name="connsiteX26" fmla="*/ 52578 w 199643"/>
                    <a:gd name="connsiteY26" fmla="*/ 63190 h 200229"/>
                    <a:gd name="connsiteX27" fmla="*/ 58674 w 199643"/>
                    <a:gd name="connsiteY27" fmla="*/ 58622 h 200229"/>
                    <a:gd name="connsiteX28" fmla="*/ 63246 w 199643"/>
                    <a:gd name="connsiteY28" fmla="*/ 52532 h 200229"/>
                    <a:gd name="connsiteX29" fmla="*/ 110490 w 199643"/>
                    <a:gd name="connsiteY29" fmla="*/ 75372 h 200229"/>
                    <a:gd name="connsiteX30" fmla="*/ 75438 w 199643"/>
                    <a:gd name="connsiteY30" fmla="*/ 110393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3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2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9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1826" y="63190"/>
                        <a:pt x="134874" y="50248"/>
                        <a:pt x="134874" y="37305"/>
                      </a:cubicBezTo>
                      <a:close/>
                      <a:moveTo>
                        <a:pt x="32004" y="32737"/>
                      </a:moveTo>
                      <a:cubicBezTo>
                        <a:pt x="35052" y="29692"/>
                        <a:pt x="39624" y="29692"/>
                        <a:pt x="42672" y="32737"/>
                      </a:cubicBezTo>
                      <a:cubicBezTo>
                        <a:pt x="45720" y="35782"/>
                        <a:pt x="45720" y="40351"/>
                        <a:pt x="42672" y="43396"/>
                      </a:cubicBezTo>
                      <a:cubicBezTo>
                        <a:pt x="39624" y="46441"/>
                        <a:pt x="35052" y="46441"/>
                        <a:pt x="32004" y="43396"/>
                      </a:cubicBezTo>
                      <a:cubicBezTo>
                        <a:pt x="28956" y="39589"/>
                        <a:pt x="28956" y="35021"/>
                        <a:pt x="32004" y="32737"/>
                      </a:cubicBezTo>
                      <a:close/>
                      <a:moveTo>
                        <a:pt x="75438" y="110393"/>
                      </a:moveTo>
                      <a:lnTo>
                        <a:pt x="52578" y="63190"/>
                      </a:lnTo>
                      <a:cubicBezTo>
                        <a:pt x="54864" y="61668"/>
                        <a:pt x="56388" y="60145"/>
                        <a:pt x="58674" y="58622"/>
                      </a:cubicBezTo>
                      <a:cubicBezTo>
                        <a:pt x="60960" y="57100"/>
                        <a:pt x="61722" y="54816"/>
                        <a:pt x="63246" y="52532"/>
                      </a:cubicBezTo>
                      <a:lnTo>
                        <a:pt x="110490" y="75372"/>
                      </a:lnTo>
                      <a:cubicBezTo>
                        <a:pt x="102108" y="90598"/>
                        <a:pt x="89916" y="102780"/>
                        <a:pt x="75438" y="1103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1" name="Graphic 2">
                <a:extLst>
                  <a:ext uri="{FF2B5EF4-FFF2-40B4-BE49-F238E27FC236}">
                    <a16:creationId xmlns:a16="http://schemas.microsoft.com/office/drawing/2014/main" id="{1DA7F2C9-D48E-4668-87C7-3CE6BF6273D0}"/>
                  </a:ext>
                </a:extLst>
              </p:cNvPr>
              <p:cNvGrpSpPr/>
              <p:nvPr/>
            </p:nvGrpSpPr>
            <p:grpSpPr>
              <a:xfrm>
                <a:off x="3383280" y="1753715"/>
                <a:ext cx="347472" cy="347166"/>
                <a:chOff x="3383280" y="1753715"/>
                <a:chExt cx="347472" cy="347166"/>
              </a:xfrm>
            </p:grpSpPr>
            <p:sp>
              <p:nvSpPr>
                <p:cNvPr id="642" name="Freeform 18">
                  <a:extLst>
                    <a:ext uri="{FF2B5EF4-FFF2-40B4-BE49-F238E27FC236}">
                      <a16:creationId xmlns:a16="http://schemas.microsoft.com/office/drawing/2014/main" id="{F4D29B69-0DF3-46C3-8FAE-E1810195E63C}"/>
                    </a:ext>
                  </a:extLst>
                </p:cNvPr>
                <p:cNvSpPr/>
                <p:nvPr/>
              </p:nvSpPr>
              <p:spPr>
                <a:xfrm>
                  <a:off x="3383280" y="1753715"/>
                  <a:ext cx="347472" cy="347166"/>
                </a:xfrm>
                <a:custGeom>
                  <a:avLst/>
                  <a:gdLst>
                    <a:gd name="connsiteX0" fmla="*/ 347472 w 347472"/>
                    <a:gd name="connsiteY0" fmla="*/ 173583 h 347166"/>
                    <a:gd name="connsiteX1" fmla="*/ 173736 w 347472"/>
                    <a:gd name="connsiteY1" fmla="*/ 347166 h 347166"/>
                    <a:gd name="connsiteX2" fmla="*/ 0 w 347472"/>
                    <a:gd name="connsiteY2" fmla="*/ 173583 h 347166"/>
                    <a:gd name="connsiteX3" fmla="*/ 173736 w 347472"/>
                    <a:gd name="connsiteY3" fmla="*/ 0 h 347166"/>
                    <a:gd name="connsiteX4" fmla="*/ 347472 w 347472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2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5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3" name="Freeform 19">
                  <a:extLst>
                    <a:ext uri="{FF2B5EF4-FFF2-40B4-BE49-F238E27FC236}">
                      <a16:creationId xmlns:a16="http://schemas.microsoft.com/office/drawing/2014/main" id="{82D7CBC0-A932-4DEC-AF1D-1E16CB9C84B7}"/>
                    </a:ext>
                  </a:extLst>
                </p:cNvPr>
                <p:cNvSpPr/>
                <p:nvPr/>
              </p:nvSpPr>
              <p:spPr>
                <a:xfrm>
                  <a:off x="3473195" y="1845836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004 w 199644"/>
                    <a:gd name="connsiteY20" fmla="*/ 32737 h 200229"/>
                    <a:gd name="connsiteX21" fmla="*/ 42672 w 199644"/>
                    <a:gd name="connsiteY21" fmla="*/ 32737 h 200229"/>
                    <a:gd name="connsiteX22" fmla="*/ 42672 w 199644"/>
                    <a:gd name="connsiteY22" fmla="*/ 43396 h 200229"/>
                    <a:gd name="connsiteX23" fmla="*/ 32004 w 199644"/>
                    <a:gd name="connsiteY23" fmla="*/ 43396 h 200229"/>
                    <a:gd name="connsiteX24" fmla="*/ 32004 w 199644"/>
                    <a:gd name="connsiteY24" fmla="*/ 32737 h 200229"/>
                    <a:gd name="connsiteX25" fmla="*/ 75438 w 199644"/>
                    <a:gd name="connsiteY25" fmla="*/ 110393 h 200229"/>
                    <a:gd name="connsiteX26" fmla="*/ 52578 w 199644"/>
                    <a:gd name="connsiteY26" fmla="*/ 63190 h 200229"/>
                    <a:gd name="connsiteX27" fmla="*/ 58674 w 199644"/>
                    <a:gd name="connsiteY27" fmla="*/ 58622 h 200229"/>
                    <a:gd name="connsiteX28" fmla="*/ 63246 w 199644"/>
                    <a:gd name="connsiteY28" fmla="*/ 52532 h 200229"/>
                    <a:gd name="connsiteX29" fmla="*/ 110490 w 199644"/>
                    <a:gd name="connsiteY29" fmla="*/ 75372 h 200229"/>
                    <a:gd name="connsiteX30" fmla="*/ 75438 w 199644"/>
                    <a:gd name="connsiteY30" fmla="*/ 110393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2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9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1826" y="63190"/>
                        <a:pt x="134874" y="50248"/>
                        <a:pt x="134874" y="37305"/>
                      </a:cubicBezTo>
                      <a:close/>
                      <a:moveTo>
                        <a:pt x="32004" y="32737"/>
                      </a:moveTo>
                      <a:cubicBezTo>
                        <a:pt x="35052" y="29692"/>
                        <a:pt x="39624" y="29692"/>
                        <a:pt x="42672" y="32737"/>
                      </a:cubicBezTo>
                      <a:cubicBezTo>
                        <a:pt x="45720" y="35782"/>
                        <a:pt x="45720" y="40351"/>
                        <a:pt x="42672" y="43396"/>
                      </a:cubicBezTo>
                      <a:cubicBezTo>
                        <a:pt x="39624" y="46441"/>
                        <a:pt x="35052" y="46441"/>
                        <a:pt x="32004" y="43396"/>
                      </a:cubicBezTo>
                      <a:cubicBezTo>
                        <a:pt x="28956" y="39589"/>
                        <a:pt x="28956" y="35021"/>
                        <a:pt x="32004" y="32737"/>
                      </a:cubicBezTo>
                      <a:close/>
                      <a:moveTo>
                        <a:pt x="75438" y="110393"/>
                      </a:moveTo>
                      <a:lnTo>
                        <a:pt x="52578" y="63190"/>
                      </a:lnTo>
                      <a:cubicBezTo>
                        <a:pt x="54864" y="61668"/>
                        <a:pt x="56388" y="60145"/>
                        <a:pt x="58674" y="58622"/>
                      </a:cubicBezTo>
                      <a:cubicBezTo>
                        <a:pt x="60960" y="57100"/>
                        <a:pt x="61722" y="54816"/>
                        <a:pt x="63246" y="52532"/>
                      </a:cubicBezTo>
                      <a:lnTo>
                        <a:pt x="110490" y="75372"/>
                      </a:lnTo>
                      <a:cubicBezTo>
                        <a:pt x="102108" y="90598"/>
                        <a:pt x="89916" y="102780"/>
                        <a:pt x="75438" y="1103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506FEBEE-81A3-4FB7-BC86-5924BA5F1661}"/>
                </a:ext>
              </a:extLst>
            </p:cNvPr>
            <p:cNvGrpSpPr/>
            <p:nvPr/>
          </p:nvGrpSpPr>
          <p:grpSpPr>
            <a:xfrm>
              <a:off x="2294001" y="1304851"/>
              <a:ext cx="1114425" cy="182799"/>
              <a:chOff x="2294001" y="1304851"/>
              <a:chExt cx="1114425" cy="182799"/>
            </a:xfrm>
          </p:grpSpPr>
          <p:sp>
            <p:nvSpPr>
              <p:cNvPr id="637" name="Freeform 21">
                <a:extLst>
                  <a:ext uri="{FF2B5EF4-FFF2-40B4-BE49-F238E27FC236}">
                    <a16:creationId xmlns:a16="http://schemas.microsoft.com/office/drawing/2014/main" id="{9DE3C301-FC80-4B96-8D09-279CB1EE8D1C}"/>
                  </a:ext>
                </a:extLst>
              </p:cNvPr>
              <p:cNvSpPr/>
              <p:nvPr/>
            </p:nvSpPr>
            <p:spPr>
              <a:xfrm>
                <a:off x="2354580" y="1349449"/>
                <a:ext cx="1053846" cy="70042"/>
              </a:xfrm>
              <a:custGeom>
                <a:avLst/>
                <a:gdLst>
                  <a:gd name="connsiteX0" fmla="*/ 0 w 1053846"/>
                  <a:gd name="connsiteY0" fmla="*/ 0 h 70042"/>
                  <a:gd name="connsiteX1" fmla="*/ 1053846 w 1053846"/>
                  <a:gd name="connsiteY1" fmla="*/ 0 h 70042"/>
                  <a:gd name="connsiteX2" fmla="*/ 1053846 w 1053846"/>
                  <a:gd name="connsiteY2" fmla="*/ 70042 h 70042"/>
                  <a:gd name="connsiteX3" fmla="*/ 0 w 1053846"/>
                  <a:gd name="connsiteY3" fmla="*/ 70042 h 7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3846" h="70042">
                    <a:moveTo>
                      <a:pt x="0" y="0"/>
                    </a:moveTo>
                    <a:lnTo>
                      <a:pt x="1053846" y="0"/>
                    </a:lnTo>
                    <a:lnTo>
                      <a:pt x="1053846" y="70042"/>
                    </a:lnTo>
                    <a:lnTo>
                      <a:pt x="0" y="70042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7702ED07-DC47-4FDB-A505-E9DE84F61A9B}"/>
                  </a:ext>
                </a:extLst>
              </p:cNvPr>
              <p:cNvSpPr txBox="1"/>
              <p:nvPr/>
            </p:nvSpPr>
            <p:spPr>
              <a:xfrm>
                <a:off x="2294001" y="1304851"/>
                <a:ext cx="1112520" cy="1827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" b="0" i="0" u="none" strike="noStrike" cap="none" spc="0" normalizeH="0" baseline="0" dirty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Container Environment</a:t>
                </a:r>
              </a:p>
            </p:txBody>
          </p:sp>
        </p:grp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6719C41-D57B-4EB6-B648-8FDF36C558D7}"/>
                </a:ext>
              </a:extLst>
            </p:cNvPr>
            <p:cNvSpPr/>
            <p:nvPr/>
          </p:nvSpPr>
          <p:spPr>
            <a:xfrm>
              <a:off x="3268217" y="1440808"/>
              <a:ext cx="1473707" cy="1133620"/>
            </a:xfrm>
            <a:custGeom>
              <a:avLst/>
              <a:gdLst>
                <a:gd name="connsiteX0" fmla="*/ 1467612 w 1473707"/>
                <a:gd name="connsiteY0" fmla="*/ 5329 h 1133620"/>
                <a:gd name="connsiteX1" fmla="*/ 1467612 w 1473707"/>
                <a:gd name="connsiteY1" fmla="*/ 1127529 h 1133620"/>
                <a:gd name="connsiteX2" fmla="*/ 5334 w 1473707"/>
                <a:gd name="connsiteY2" fmla="*/ 1127529 h 1133620"/>
                <a:gd name="connsiteX3" fmla="*/ 5334 w 1473707"/>
                <a:gd name="connsiteY3" fmla="*/ 5329 h 1133620"/>
                <a:gd name="connsiteX4" fmla="*/ 1467612 w 1473707"/>
                <a:gd name="connsiteY4" fmla="*/ 5329 h 1133620"/>
                <a:gd name="connsiteX5" fmla="*/ 1472946 w 1473707"/>
                <a:gd name="connsiteY5" fmla="*/ 0 h 1133620"/>
                <a:gd name="connsiteX6" fmla="*/ 0 w 1473707"/>
                <a:gd name="connsiteY6" fmla="*/ 0 h 1133620"/>
                <a:gd name="connsiteX7" fmla="*/ 0 w 1473707"/>
                <a:gd name="connsiteY7" fmla="*/ 1133620 h 1133620"/>
                <a:gd name="connsiteX8" fmla="*/ 1473708 w 1473707"/>
                <a:gd name="connsiteY8" fmla="*/ 1133620 h 1133620"/>
                <a:gd name="connsiteX9" fmla="*/ 1473708 w 1473707"/>
                <a:gd name="connsiteY9" fmla="*/ 0 h 1133620"/>
                <a:gd name="connsiteX10" fmla="*/ 1472946 w 1473707"/>
                <a:gd name="connsiteY10" fmla="*/ 0 h 11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3707" h="1133620">
                  <a:moveTo>
                    <a:pt x="1467612" y="5329"/>
                  </a:moveTo>
                  <a:lnTo>
                    <a:pt x="1467612" y="1127529"/>
                  </a:lnTo>
                  <a:lnTo>
                    <a:pt x="5334" y="1127529"/>
                  </a:lnTo>
                  <a:lnTo>
                    <a:pt x="5334" y="5329"/>
                  </a:lnTo>
                  <a:lnTo>
                    <a:pt x="1467612" y="5329"/>
                  </a:lnTo>
                  <a:moveTo>
                    <a:pt x="1472946" y="0"/>
                  </a:moveTo>
                  <a:lnTo>
                    <a:pt x="0" y="0"/>
                  </a:lnTo>
                  <a:lnTo>
                    <a:pt x="0" y="1133620"/>
                  </a:lnTo>
                  <a:lnTo>
                    <a:pt x="1473708" y="1133620"/>
                  </a:lnTo>
                  <a:lnTo>
                    <a:pt x="1473708" y="0"/>
                  </a:lnTo>
                  <a:lnTo>
                    <a:pt x="1472946" y="0"/>
                  </a:lnTo>
                  <a:close/>
                </a:path>
              </a:pathLst>
            </a:custGeom>
            <a:solidFill>
              <a:srgbClr val="518CC8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9E465388-B786-4E7E-801F-F9D0CB9E8FC2}"/>
                </a:ext>
              </a:extLst>
            </p:cNvPr>
            <p:cNvSpPr/>
            <p:nvPr/>
          </p:nvSpPr>
          <p:spPr>
            <a:xfrm>
              <a:off x="5375148" y="1440808"/>
              <a:ext cx="1511045" cy="1133620"/>
            </a:xfrm>
            <a:custGeom>
              <a:avLst/>
              <a:gdLst>
                <a:gd name="connsiteX0" fmla="*/ 1505712 w 1511045"/>
                <a:gd name="connsiteY0" fmla="*/ 5329 h 1133620"/>
                <a:gd name="connsiteX1" fmla="*/ 1505712 w 1511045"/>
                <a:gd name="connsiteY1" fmla="*/ 1127529 h 1133620"/>
                <a:gd name="connsiteX2" fmla="*/ 6096 w 1511045"/>
                <a:gd name="connsiteY2" fmla="*/ 1127529 h 1133620"/>
                <a:gd name="connsiteX3" fmla="*/ 6096 w 1511045"/>
                <a:gd name="connsiteY3" fmla="*/ 5329 h 1133620"/>
                <a:gd name="connsiteX4" fmla="*/ 1505712 w 1511045"/>
                <a:gd name="connsiteY4" fmla="*/ 5329 h 1133620"/>
                <a:gd name="connsiteX5" fmla="*/ 1511046 w 1511045"/>
                <a:gd name="connsiteY5" fmla="*/ 0 h 1133620"/>
                <a:gd name="connsiteX6" fmla="*/ 0 w 1511045"/>
                <a:gd name="connsiteY6" fmla="*/ 0 h 1133620"/>
                <a:gd name="connsiteX7" fmla="*/ 0 w 1511045"/>
                <a:gd name="connsiteY7" fmla="*/ 1133620 h 1133620"/>
                <a:gd name="connsiteX8" fmla="*/ 1511046 w 1511045"/>
                <a:gd name="connsiteY8" fmla="*/ 1133620 h 1133620"/>
                <a:gd name="connsiteX9" fmla="*/ 1511046 w 1511045"/>
                <a:gd name="connsiteY9" fmla="*/ 0 h 1133620"/>
                <a:gd name="connsiteX10" fmla="*/ 1511046 w 1511045"/>
                <a:gd name="connsiteY10" fmla="*/ 0 h 11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1045" h="1133620">
                  <a:moveTo>
                    <a:pt x="1505712" y="5329"/>
                  </a:moveTo>
                  <a:lnTo>
                    <a:pt x="1505712" y="1127529"/>
                  </a:lnTo>
                  <a:lnTo>
                    <a:pt x="6096" y="1127529"/>
                  </a:lnTo>
                  <a:lnTo>
                    <a:pt x="6096" y="5329"/>
                  </a:lnTo>
                  <a:lnTo>
                    <a:pt x="1505712" y="5329"/>
                  </a:lnTo>
                  <a:moveTo>
                    <a:pt x="1511046" y="0"/>
                  </a:moveTo>
                  <a:lnTo>
                    <a:pt x="0" y="0"/>
                  </a:lnTo>
                  <a:lnTo>
                    <a:pt x="0" y="1133620"/>
                  </a:lnTo>
                  <a:lnTo>
                    <a:pt x="1511046" y="1133620"/>
                  </a:lnTo>
                  <a:lnTo>
                    <a:pt x="1511046" y="0"/>
                  </a:lnTo>
                  <a:lnTo>
                    <a:pt x="1511046" y="0"/>
                  </a:lnTo>
                  <a:close/>
                </a:path>
              </a:pathLst>
            </a:custGeom>
            <a:solidFill>
              <a:srgbClr val="518CC8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166AB3-975E-4C92-971D-782EC384E80A}"/>
                </a:ext>
              </a:extLst>
            </p:cNvPr>
            <p:cNvSpPr txBox="1"/>
            <p:nvPr/>
          </p:nvSpPr>
          <p:spPr>
            <a:xfrm>
              <a:off x="3279838" y="2057986"/>
              <a:ext cx="7086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MICROSERVICE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818B75-1C62-405E-8481-D742B1EFCEE2}"/>
                </a:ext>
              </a:extLst>
            </p:cNvPr>
            <p:cNvSpPr txBox="1"/>
            <p:nvPr/>
          </p:nvSpPr>
          <p:spPr>
            <a:xfrm>
              <a:off x="4022117" y="1761136"/>
              <a:ext cx="7086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MICROSERVICE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2E3ED0-C5D0-4C9E-83E4-1F4CC12A8103}"/>
                </a:ext>
              </a:extLst>
            </p:cNvPr>
            <p:cNvSpPr txBox="1"/>
            <p:nvPr/>
          </p:nvSpPr>
          <p:spPr>
            <a:xfrm>
              <a:off x="4022117" y="2372544"/>
              <a:ext cx="7086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MICROSERVICE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B4C0F4-0F9F-4F00-9666-C9CCD4E40968}"/>
                </a:ext>
              </a:extLst>
            </p:cNvPr>
            <p:cNvSpPr txBox="1"/>
            <p:nvPr/>
          </p:nvSpPr>
          <p:spPr>
            <a:xfrm>
              <a:off x="5347624" y="2057986"/>
              <a:ext cx="7086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MICROSERVICE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4CB384-F087-4371-AC0E-CF0346BE7C39}"/>
                </a:ext>
              </a:extLst>
            </p:cNvPr>
            <p:cNvSpPr txBox="1"/>
            <p:nvPr/>
          </p:nvSpPr>
          <p:spPr>
            <a:xfrm>
              <a:off x="6078656" y="1759004"/>
              <a:ext cx="7086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MICROSERVICE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AAA20C-F880-4352-B6FF-6E98F464B1DF}"/>
                </a:ext>
              </a:extLst>
            </p:cNvPr>
            <p:cNvSpPr txBox="1"/>
            <p:nvPr/>
          </p:nvSpPr>
          <p:spPr>
            <a:xfrm>
              <a:off x="6068339" y="2332095"/>
              <a:ext cx="7086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MICROSERVICE</a:t>
              </a:r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15738A53-47CF-4EAC-A877-E0DCE8BC66B7}"/>
                </a:ext>
              </a:extLst>
            </p:cNvPr>
            <p:cNvGrpSpPr/>
            <p:nvPr/>
          </p:nvGrpSpPr>
          <p:grpSpPr>
            <a:xfrm>
              <a:off x="4126230" y="1457557"/>
              <a:ext cx="479297" cy="347166"/>
              <a:chOff x="4126230" y="1457557"/>
              <a:chExt cx="479297" cy="347166"/>
            </a:xfrm>
          </p:grpSpPr>
          <p:grpSp>
            <p:nvGrpSpPr>
              <p:cNvPr id="628" name="Graphic 2">
                <a:extLst>
                  <a:ext uri="{FF2B5EF4-FFF2-40B4-BE49-F238E27FC236}">
                    <a16:creationId xmlns:a16="http://schemas.microsoft.com/office/drawing/2014/main" id="{A5459336-348E-4936-8D30-6800387BD82A}"/>
                  </a:ext>
                </a:extLst>
              </p:cNvPr>
              <p:cNvGrpSpPr/>
              <p:nvPr/>
            </p:nvGrpSpPr>
            <p:grpSpPr>
              <a:xfrm>
                <a:off x="4199382" y="1457557"/>
                <a:ext cx="347471" cy="347166"/>
                <a:chOff x="4199382" y="1457557"/>
                <a:chExt cx="347471" cy="347166"/>
              </a:xfrm>
            </p:grpSpPr>
            <p:sp>
              <p:nvSpPr>
                <p:cNvPr id="635" name="Freeform 33">
                  <a:extLst>
                    <a:ext uri="{FF2B5EF4-FFF2-40B4-BE49-F238E27FC236}">
                      <a16:creationId xmlns:a16="http://schemas.microsoft.com/office/drawing/2014/main" id="{B77AC5D1-76EE-4099-AC73-55946911A76D}"/>
                    </a:ext>
                  </a:extLst>
                </p:cNvPr>
                <p:cNvSpPr/>
                <p:nvPr/>
              </p:nvSpPr>
              <p:spPr>
                <a:xfrm>
                  <a:off x="4199382" y="1457557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 34">
                  <a:extLst>
                    <a:ext uri="{FF2B5EF4-FFF2-40B4-BE49-F238E27FC236}">
                      <a16:creationId xmlns:a16="http://schemas.microsoft.com/office/drawing/2014/main" id="{2099B23A-786F-42AC-B720-2AA89C847139}"/>
                    </a:ext>
                  </a:extLst>
                </p:cNvPr>
                <p:cNvSpPr/>
                <p:nvPr/>
              </p:nvSpPr>
              <p:spPr>
                <a:xfrm>
                  <a:off x="4288535" y="1549678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766 w 199644"/>
                    <a:gd name="connsiteY20" fmla="*/ 31976 h 200229"/>
                    <a:gd name="connsiteX21" fmla="*/ 43434 w 199644"/>
                    <a:gd name="connsiteY21" fmla="*/ 31976 h 200229"/>
                    <a:gd name="connsiteX22" fmla="*/ 43434 w 199644"/>
                    <a:gd name="connsiteY22" fmla="*/ 42634 h 200229"/>
                    <a:gd name="connsiteX23" fmla="*/ 32766 w 199644"/>
                    <a:gd name="connsiteY23" fmla="*/ 42634 h 200229"/>
                    <a:gd name="connsiteX24" fmla="*/ 32766 w 199644"/>
                    <a:gd name="connsiteY24" fmla="*/ 31976 h 200229"/>
                    <a:gd name="connsiteX25" fmla="*/ 76200 w 199644"/>
                    <a:gd name="connsiteY25" fmla="*/ 110393 h 200229"/>
                    <a:gd name="connsiteX26" fmla="*/ 53340 w 199644"/>
                    <a:gd name="connsiteY26" fmla="*/ 63190 h 200229"/>
                    <a:gd name="connsiteX27" fmla="*/ 59436 w 199644"/>
                    <a:gd name="connsiteY27" fmla="*/ 58622 h 200229"/>
                    <a:gd name="connsiteX28" fmla="*/ 64008 w 199644"/>
                    <a:gd name="connsiteY28" fmla="*/ 52532 h 200229"/>
                    <a:gd name="connsiteX29" fmla="*/ 111252 w 199644"/>
                    <a:gd name="connsiteY29" fmla="*/ 75372 h 200229"/>
                    <a:gd name="connsiteX30" fmla="*/ 76200 w 199644"/>
                    <a:gd name="connsiteY30" fmla="*/ 110393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3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9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2588" y="63190"/>
                        <a:pt x="134874" y="50248"/>
                        <a:pt x="134874" y="37305"/>
                      </a:cubicBezTo>
                      <a:close/>
                      <a:moveTo>
                        <a:pt x="32766" y="31976"/>
                      </a:moveTo>
                      <a:cubicBezTo>
                        <a:pt x="35814" y="28931"/>
                        <a:pt x="40386" y="28931"/>
                        <a:pt x="43434" y="31976"/>
                      </a:cubicBezTo>
                      <a:cubicBezTo>
                        <a:pt x="46482" y="35021"/>
                        <a:pt x="46482" y="39589"/>
                        <a:pt x="43434" y="42634"/>
                      </a:cubicBezTo>
                      <a:cubicBezTo>
                        <a:pt x="40386" y="45680"/>
                        <a:pt x="35814" y="45680"/>
                        <a:pt x="32766" y="42634"/>
                      </a:cubicBezTo>
                      <a:cubicBezTo>
                        <a:pt x="29718" y="39589"/>
                        <a:pt x="29718" y="35021"/>
                        <a:pt x="32766" y="31976"/>
                      </a:cubicBezTo>
                      <a:close/>
                      <a:moveTo>
                        <a:pt x="76200" y="110393"/>
                      </a:moveTo>
                      <a:lnTo>
                        <a:pt x="53340" y="63190"/>
                      </a:lnTo>
                      <a:cubicBezTo>
                        <a:pt x="55626" y="61668"/>
                        <a:pt x="57150" y="60145"/>
                        <a:pt x="59436" y="58622"/>
                      </a:cubicBezTo>
                      <a:cubicBezTo>
                        <a:pt x="60960" y="57100"/>
                        <a:pt x="62484" y="54816"/>
                        <a:pt x="64008" y="52532"/>
                      </a:cubicBezTo>
                      <a:lnTo>
                        <a:pt x="111252" y="75372"/>
                      </a:lnTo>
                      <a:cubicBezTo>
                        <a:pt x="102870" y="89837"/>
                        <a:pt x="90678" y="102018"/>
                        <a:pt x="76200" y="1103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9" name="Graphic 2">
                <a:extLst>
                  <a:ext uri="{FF2B5EF4-FFF2-40B4-BE49-F238E27FC236}">
                    <a16:creationId xmlns:a16="http://schemas.microsoft.com/office/drawing/2014/main" id="{38579EF3-7FB7-4F35-82C4-324CDE21A15D}"/>
                  </a:ext>
                </a:extLst>
              </p:cNvPr>
              <p:cNvGrpSpPr/>
              <p:nvPr/>
            </p:nvGrpSpPr>
            <p:grpSpPr>
              <a:xfrm>
                <a:off x="4258056" y="1457557"/>
                <a:ext cx="347471" cy="347166"/>
                <a:chOff x="4258056" y="1457557"/>
                <a:chExt cx="347471" cy="347166"/>
              </a:xfrm>
            </p:grpSpPr>
            <p:sp>
              <p:nvSpPr>
                <p:cNvPr id="633" name="Freeform 36">
                  <a:extLst>
                    <a:ext uri="{FF2B5EF4-FFF2-40B4-BE49-F238E27FC236}">
                      <a16:creationId xmlns:a16="http://schemas.microsoft.com/office/drawing/2014/main" id="{8C6EA817-87E9-49A4-AFEF-34C631B6D990}"/>
                    </a:ext>
                  </a:extLst>
                </p:cNvPr>
                <p:cNvSpPr/>
                <p:nvPr/>
              </p:nvSpPr>
              <p:spPr>
                <a:xfrm>
                  <a:off x="4258056" y="1457557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4" name="Freeform 37">
                  <a:extLst>
                    <a:ext uri="{FF2B5EF4-FFF2-40B4-BE49-F238E27FC236}">
                      <a16:creationId xmlns:a16="http://schemas.microsoft.com/office/drawing/2014/main" id="{79F558AA-65CC-44DA-BE63-676780E601F4}"/>
                    </a:ext>
                  </a:extLst>
                </p:cNvPr>
                <p:cNvSpPr/>
                <p:nvPr/>
              </p:nvSpPr>
              <p:spPr>
                <a:xfrm>
                  <a:off x="4347210" y="1549678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004 w 199644"/>
                    <a:gd name="connsiteY20" fmla="*/ 31976 h 200229"/>
                    <a:gd name="connsiteX21" fmla="*/ 42672 w 199644"/>
                    <a:gd name="connsiteY21" fmla="*/ 31976 h 200229"/>
                    <a:gd name="connsiteX22" fmla="*/ 42672 w 199644"/>
                    <a:gd name="connsiteY22" fmla="*/ 42634 h 200229"/>
                    <a:gd name="connsiteX23" fmla="*/ 32004 w 199644"/>
                    <a:gd name="connsiteY23" fmla="*/ 42634 h 200229"/>
                    <a:gd name="connsiteX24" fmla="*/ 32004 w 199644"/>
                    <a:gd name="connsiteY24" fmla="*/ 31976 h 200229"/>
                    <a:gd name="connsiteX25" fmla="*/ 75438 w 199644"/>
                    <a:gd name="connsiteY25" fmla="*/ 110393 h 200229"/>
                    <a:gd name="connsiteX26" fmla="*/ 52578 w 199644"/>
                    <a:gd name="connsiteY26" fmla="*/ 63190 h 200229"/>
                    <a:gd name="connsiteX27" fmla="*/ 58674 w 199644"/>
                    <a:gd name="connsiteY27" fmla="*/ 58622 h 200229"/>
                    <a:gd name="connsiteX28" fmla="*/ 63246 w 199644"/>
                    <a:gd name="connsiteY28" fmla="*/ 52532 h 200229"/>
                    <a:gd name="connsiteX29" fmla="*/ 110490 w 199644"/>
                    <a:gd name="connsiteY29" fmla="*/ 75372 h 200229"/>
                    <a:gd name="connsiteX30" fmla="*/ 75438 w 199644"/>
                    <a:gd name="connsiteY30" fmla="*/ 110393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3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9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1826" y="63190"/>
                        <a:pt x="134874" y="50248"/>
                        <a:pt x="134874" y="37305"/>
                      </a:cubicBezTo>
                      <a:close/>
                      <a:moveTo>
                        <a:pt x="32004" y="31976"/>
                      </a:moveTo>
                      <a:cubicBezTo>
                        <a:pt x="35052" y="28931"/>
                        <a:pt x="39624" y="28931"/>
                        <a:pt x="42672" y="31976"/>
                      </a:cubicBezTo>
                      <a:cubicBezTo>
                        <a:pt x="45720" y="35021"/>
                        <a:pt x="45720" y="39589"/>
                        <a:pt x="42672" y="42634"/>
                      </a:cubicBezTo>
                      <a:cubicBezTo>
                        <a:pt x="39624" y="45680"/>
                        <a:pt x="35052" y="45680"/>
                        <a:pt x="32004" y="42634"/>
                      </a:cubicBezTo>
                      <a:cubicBezTo>
                        <a:pt x="28956" y="39589"/>
                        <a:pt x="28956" y="35021"/>
                        <a:pt x="32004" y="31976"/>
                      </a:cubicBezTo>
                      <a:close/>
                      <a:moveTo>
                        <a:pt x="75438" y="110393"/>
                      </a:moveTo>
                      <a:lnTo>
                        <a:pt x="52578" y="63190"/>
                      </a:lnTo>
                      <a:cubicBezTo>
                        <a:pt x="54864" y="61668"/>
                        <a:pt x="56388" y="60145"/>
                        <a:pt x="58674" y="58622"/>
                      </a:cubicBezTo>
                      <a:cubicBezTo>
                        <a:pt x="60198" y="57100"/>
                        <a:pt x="61722" y="54816"/>
                        <a:pt x="63246" y="52532"/>
                      </a:cubicBezTo>
                      <a:lnTo>
                        <a:pt x="110490" y="75372"/>
                      </a:lnTo>
                      <a:cubicBezTo>
                        <a:pt x="102108" y="89837"/>
                        <a:pt x="89916" y="102018"/>
                        <a:pt x="75438" y="1103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0" name="Graphic 2">
                <a:extLst>
                  <a:ext uri="{FF2B5EF4-FFF2-40B4-BE49-F238E27FC236}">
                    <a16:creationId xmlns:a16="http://schemas.microsoft.com/office/drawing/2014/main" id="{A99C5DF9-6691-4DB8-9CFF-03EDF7B76075}"/>
                  </a:ext>
                </a:extLst>
              </p:cNvPr>
              <p:cNvGrpSpPr/>
              <p:nvPr/>
            </p:nvGrpSpPr>
            <p:grpSpPr>
              <a:xfrm>
                <a:off x="4126230" y="1457557"/>
                <a:ext cx="347471" cy="347166"/>
                <a:chOff x="4126230" y="1457557"/>
                <a:chExt cx="347471" cy="347166"/>
              </a:xfrm>
            </p:grpSpPr>
            <p:sp>
              <p:nvSpPr>
                <p:cNvPr id="631" name="Freeform 39">
                  <a:extLst>
                    <a:ext uri="{FF2B5EF4-FFF2-40B4-BE49-F238E27FC236}">
                      <a16:creationId xmlns:a16="http://schemas.microsoft.com/office/drawing/2014/main" id="{CA9E1FC0-DA76-4277-BBAF-7876581C5AFF}"/>
                    </a:ext>
                  </a:extLst>
                </p:cNvPr>
                <p:cNvSpPr/>
                <p:nvPr/>
              </p:nvSpPr>
              <p:spPr>
                <a:xfrm>
                  <a:off x="4126230" y="1457557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2" name="Freeform 40">
                  <a:extLst>
                    <a:ext uri="{FF2B5EF4-FFF2-40B4-BE49-F238E27FC236}">
                      <a16:creationId xmlns:a16="http://schemas.microsoft.com/office/drawing/2014/main" id="{8FEE4763-3967-43B0-928B-DDF649BF064E}"/>
                    </a:ext>
                  </a:extLst>
                </p:cNvPr>
                <p:cNvSpPr/>
                <p:nvPr/>
              </p:nvSpPr>
              <p:spPr>
                <a:xfrm>
                  <a:off x="4215384" y="1549678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004 w 199644"/>
                    <a:gd name="connsiteY20" fmla="*/ 31976 h 200229"/>
                    <a:gd name="connsiteX21" fmla="*/ 42672 w 199644"/>
                    <a:gd name="connsiteY21" fmla="*/ 31976 h 200229"/>
                    <a:gd name="connsiteX22" fmla="*/ 42672 w 199644"/>
                    <a:gd name="connsiteY22" fmla="*/ 42634 h 200229"/>
                    <a:gd name="connsiteX23" fmla="*/ 32004 w 199644"/>
                    <a:gd name="connsiteY23" fmla="*/ 42634 h 200229"/>
                    <a:gd name="connsiteX24" fmla="*/ 32004 w 199644"/>
                    <a:gd name="connsiteY24" fmla="*/ 31976 h 200229"/>
                    <a:gd name="connsiteX25" fmla="*/ 75438 w 199644"/>
                    <a:gd name="connsiteY25" fmla="*/ 110393 h 200229"/>
                    <a:gd name="connsiteX26" fmla="*/ 52578 w 199644"/>
                    <a:gd name="connsiteY26" fmla="*/ 63190 h 200229"/>
                    <a:gd name="connsiteX27" fmla="*/ 58674 w 199644"/>
                    <a:gd name="connsiteY27" fmla="*/ 58622 h 200229"/>
                    <a:gd name="connsiteX28" fmla="*/ 63246 w 199644"/>
                    <a:gd name="connsiteY28" fmla="*/ 52532 h 200229"/>
                    <a:gd name="connsiteX29" fmla="*/ 110490 w 199644"/>
                    <a:gd name="connsiteY29" fmla="*/ 75372 h 200229"/>
                    <a:gd name="connsiteX30" fmla="*/ 75438 w 199644"/>
                    <a:gd name="connsiteY30" fmla="*/ 110393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3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9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1826" y="63190"/>
                        <a:pt x="134874" y="50248"/>
                        <a:pt x="134874" y="37305"/>
                      </a:cubicBezTo>
                      <a:close/>
                      <a:moveTo>
                        <a:pt x="32004" y="31976"/>
                      </a:moveTo>
                      <a:cubicBezTo>
                        <a:pt x="35052" y="28931"/>
                        <a:pt x="39624" y="28931"/>
                        <a:pt x="42672" y="31976"/>
                      </a:cubicBezTo>
                      <a:cubicBezTo>
                        <a:pt x="45720" y="35021"/>
                        <a:pt x="45720" y="39589"/>
                        <a:pt x="42672" y="42634"/>
                      </a:cubicBezTo>
                      <a:cubicBezTo>
                        <a:pt x="39624" y="45680"/>
                        <a:pt x="35052" y="45680"/>
                        <a:pt x="32004" y="42634"/>
                      </a:cubicBezTo>
                      <a:cubicBezTo>
                        <a:pt x="28956" y="39589"/>
                        <a:pt x="28956" y="35021"/>
                        <a:pt x="32004" y="31976"/>
                      </a:cubicBezTo>
                      <a:close/>
                      <a:moveTo>
                        <a:pt x="75438" y="110393"/>
                      </a:moveTo>
                      <a:lnTo>
                        <a:pt x="52578" y="63190"/>
                      </a:lnTo>
                      <a:cubicBezTo>
                        <a:pt x="54864" y="61668"/>
                        <a:pt x="56388" y="60145"/>
                        <a:pt x="58674" y="58622"/>
                      </a:cubicBezTo>
                      <a:cubicBezTo>
                        <a:pt x="60198" y="57100"/>
                        <a:pt x="61722" y="54816"/>
                        <a:pt x="63246" y="52532"/>
                      </a:cubicBezTo>
                      <a:lnTo>
                        <a:pt x="110490" y="75372"/>
                      </a:lnTo>
                      <a:cubicBezTo>
                        <a:pt x="102108" y="89837"/>
                        <a:pt x="89916" y="102018"/>
                        <a:pt x="75438" y="1103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" name="Graphic 2">
              <a:extLst>
                <a:ext uri="{FF2B5EF4-FFF2-40B4-BE49-F238E27FC236}">
                  <a16:creationId xmlns:a16="http://schemas.microsoft.com/office/drawing/2014/main" id="{69A53289-F337-4CFB-A294-B32B4465F8D2}"/>
                </a:ext>
              </a:extLst>
            </p:cNvPr>
            <p:cNvGrpSpPr/>
            <p:nvPr/>
          </p:nvGrpSpPr>
          <p:grpSpPr>
            <a:xfrm>
              <a:off x="4126230" y="2031600"/>
              <a:ext cx="479297" cy="347166"/>
              <a:chOff x="4126230" y="2031600"/>
              <a:chExt cx="479297" cy="347166"/>
            </a:xfrm>
          </p:grpSpPr>
          <p:grpSp>
            <p:nvGrpSpPr>
              <p:cNvPr id="619" name="Graphic 2">
                <a:extLst>
                  <a:ext uri="{FF2B5EF4-FFF2-40B4-BE49-F238E27FC236}">
                    <a16:creationId xmlns:a16="http://schemas.microsoft.com/office/drawing/2014/main" id="{BB7B56D4-EBE5-4CE0-8F59-E222B253A596}"/>
                  </a:ext>
                </a:extLst>
              </p:cNvPr>
              <p:cNvGrpSpPr/>
              <p:nvPr/>
            </p:nvGrpSpPr>
            <p:grpSpPr>
              <a:xfrm>
                <a:off x="4199382" y="2031600"/>
                <a:ext cx="347471" cy="347166"/>
                <a:chOff x="4199382" y="2031600"/>
                <a:chExt cx="347471" cy="347166"/>
              </a:xfrm>
            </p:grpSpPr>
            <p:sp>
              <p:nvSpPr>
                <p:cNvPr id="626" name="Freeform 43">
                  <a:extLst>
                    <a:ext uri="{FF2B5EF4-FFF2-40B4-BE49-F238E27FC236}">
                      <a16:creationId xmlns:a16="http://schemas.microsoft.com/office/drawing/2014/main" id="{F5121E37-A53B-41DF-B88D-BD415B762C70}"/>
                    </a:ext>
                  </a:extLst>
                </p:cNvPr>
                <p:cNvSpPr/>
                <p:nvPr/>
              </p:nvSpPr>
              <p:spPr>
                <a:xfrm>
                  <a:off x="4199382" y="2031600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 44">
                  <a:extLst>
                    <a:ext uri="{FF2B5EF4-FFF2-40B4-BE49-F238E27FC236}">
                      <a16:creationId xmlns:a16="http://schemas.microsoft.com/office/drawing/2014/main" id="{07A71E31-E3EF-451C-8D01-DB4447A893B8}"/>
                    </a:ext>
                  </a:extLst>
                </p:cNvPr>
                <p:cNvSpPr/>
                <p:nvPr/>
              </p:nvSpPr>
              <p:spPr>
                <a:xfrm>
                  <a:off x="4288535" y="2123721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766 w 199644"/>
                    <a:gd name="connsiteY20" fmla="*/ 31976 h 200229"/>
                    <a:gd name="connsiteX21" fmla="*/ 43434 w 199644"/>
                    <a:gd name="connsiteY21" fmla="*/ 31976 h 200229"/>
                    <a:gd name="connsiteX22" fmla="*/ 43434 w 199644"/>
                    <a:gd name="connsiteY22" fmla="*/ 42635 h 200229"/>
                    <a:gd name="connsiteX23" fmla="*/ 32766 w 199644"/>
                    <a:gd name="connsiteY23" fmla="*/ 42635 h 200229"/>
                    <a:gd name="connsiteX24" fmla="*/ 32766 w 199644"/>
                    <a:gd name="connsiteY24" fmla="*/ 31976 h 200229"/>
                    <a:gd name="connsiteX25" fmla="*/ 76200 w 199644"/>
                    <a:gd name="connsiteY25" fmla="*/ 109631 h 200229"/>
                    <a:gd name="connsiteX26" fmla="*/ 53340 w 199644"/>
                    <a:gd name="connsiteY26" fmla="*/ 62429 h 200229"/>
                    <a:gd name="connsiteX27" fmla="*/ 59436 w 199644"/>
                    <a:gd name="connsiteY27" fmla="*/ 57861 h 200229"/>
                    <a:gd name="connsiteX28" fmla="*/ 64008 w 199644"/>
                    <a:gd name="connsiteY28" fmla="*/ 51770 h 200229"/>
                    <a:gd name="connsiteX29" fmla="*/ 111252 w 199644"/>
                    <a:gd name="connsiteY29" fmla="*/ 74610 h 200229"/>
                    <a:gd name="connsiteX30" fmla="*/ 76200 w 199644"/>
                    <a:gd name="connsiteY30" fmla="*/ 109631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2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8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2588" y="63190"/>
                        <a:pt x="134874" y="50248"/>
                        <a:pt x="134874" y="37305"/>
                      </a:cubicBezTo>
                      <a:close/>
                      <a:moveTo>
                        <a:pt x="32766" y="31976"/>
                      </a:moveTo>
                      <a:cubicBezTo>
                        <a:pt x="35814" y="28931"/>
                        <a:pt x="40386" y="28931"/>
                        <a:pt x="43434" y="31976"/>
                      </a:cubicBezTo>
                      <a:cubicBezTo>
                        <a:pt x="46482" y="35021"/>
                        <a:pt x="46482" y="39589"/>
                        <a:pt x="43434" y="42635"/>
                      </a:cubicBezTo>
                      <a:cubicBezTo>
                        <a:pt x="40386" y="45680"/>
                        <a:pt x="35814" y="45680"/>
                        <a:pt x="32766" y="42635"/>
                      </a:cubicBezTo>
                      <a:cubicBezTo>
                        <a:pt x="29718" y="39589"/>
                        <a:pt x="29718" y="35021"/>
                        <a:pt x="32766" y="31976"/>
                      </a:cubicBezTo>
                      <a:close/>
                      <a:moveTo>
                        <a:pt x="76200" y="109631"/>
                      </a:moveTo>
                      <a:lnTo>
                        <a:pt x="53340" y="62429"/>
                      </a:lnTo>
                      <a:cubicBezTo>
                        <a:pt x="55626" y="60906"/>
                        <a:pt x="57150" y="59384"/>
                        <a:pt x="59436" y="57861"/>
                      </a:cubicBezTo>
                      <a:cubicBezTo>
                        <a:pt x="60960" y="56338"/>
                        <a:pt x="62484" y="54054"/>
                        <a:pt x="64008" y="51770"/>
                      </a:cubicBezTo>
                      <a:lnTo>
                        <a:pt x="111252" y="74610"/>
                      </a:lnTo>
                      <a:cubicBezTo>
                        <a:pt x="102870" y="89837"/>
                        <a:pt x="90678" y="102018"/>
                        <a:pt x="76200" y="1096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" name="Graphic 2">
                <a:extLst>
                  <a:ext uri="{FF2B5EF4-FFF2-40B4-BE49-F238E27FC236}">
                    <a16:creationId xmlns:a16="http://schemas.microsoft.com/office/drawing/2014/main" id="{A88D2F30-7845-4BD0-A47C-AB04BBF8F1B1}"/>
                  </a:ext>
                </a:extLst>
              </p:cNvPr>
              <p:cNvGrpSpPr/>
              <p:nvPr/>
            </p:nvGrpSpPr>
            <p:grpSpPr>
              <a:xfrm>
                <a:off x="4258056" y="2031600"/>
                <a:ext cx="347471" cy="347166"/>
                <a:chOff x="4258056" y="2031600"/>
                <a:chExt cx="347471" cy="347166"/>
              </a:xfrm>
            </p:grpSpPr>
            <p:sp>
              <p:nvSpPr>
                <p:cNvPr id="624" name="Freeform 46">
                  <a:extLst>
                    <a:ext uri="{FF2B5EF4-FFF2-40B4-BE49-F238E27FC236}">
                      <a16:creationId xmlns:a16="http://schemas.microsoft.com/office/drawing/2014/main" id="{C383B242-3620-42B7-8F0E-E88F144BF3F3}"/>
                    </a:ext>
                  </a:extLst>
                </p:cNvPr>
                <p:cNvSpPr/>
                <p:nvPr/>
              </p:nvSpPr>
              <p:spPr>
                <a:xfrm>
                  <a:off x="4258056" y="2031600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5" name="Freeform 47">
                  <a:extLst>
                    <a:ext uri="{FF2B5EF4-FFF2-40B4-BE49-F238E27FC236}">
                      <a16:creationId xmlns:a16="http://schemas.microsoft.com/office/drawing/2014/main" id="{3F8223BE-110E-4332-BA3C-942BAF49B8A3}"/>
                    </a:ext>
                  </a:extLst>
                </p:cNvPr>
                <p:cNvSpPr/>
                <p:nvPr/>
              </p:nvSpPr>
              <p:spPr>
                <a:xfrm>
                  <a:off x="4347210" y="2123721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004 w 199644"/>
                    <a:gd name="connsiteY20" fmla="*/ 31976 h 200229"/>
                    <a:gd name="connsiteX21" fmla="*/ 42672 w 199644"/>
                    <a:gd name="connsiteY21" fmla="*/ 31976 h 200229"/>
                    <a:gd name="connsiteX22" fmla="*/ 42672 w 199644"/>
                    <a:gd name="connsiteY22" fmla="*/ 42635 h 200229"/>
                    <a:gd name="connsiteX23" fmla="*/ 32004 w 199644"/>
                    <a:gd name="connsiteY23" fmla="*/ 42635 h 200229"/>
                    <a:gd name="connsiteX24" fmla="*/ 32004 w 199644"/>
                    <a:gd name="connsiteY24" fmla="*/ 31976 h 200229"/>
                    <a:gd name="connsiteX25" fmla="*/ 75438 w 199644"/>
                    <a:gd name="connsiteY25" fmla="*/ 109631 h 200229"/>
                    <a:gd name="connsiteX26" fmla="*/ 52578 w 199644"/>
                    <a:gd name="connsiteY26" fmla="*/ 62429 h 200229"/>
                    <a:gd name="connsiteX27" fmla="*/ 58674 w 199644"/>
                    <a:gd name="connsiteY27" fmla="*/ 57861 h 200229"/>
                    <a:gd name="connsiteX28" fmla="*/ 63246 w 199644"/>
                    <a:gd name="connsiteY28" fmla="*/ 51770 h 200229"/>
                    <a:gd name="connsiteX29" fmla="*/ 110490 w 199644"/>
                    <a:gd name="connsiteY29" fmla="*/ 74610 h 200229"/>
                    <a:gd name="connsiteX30" fmla="*/ 75438 w 199644"/>
                    <a:gd name="connsiteY30" fmla="*/ 109631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2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8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1826" y="63190"/>
                        <a:pt x="134874" y="50248"/>
                        <a:pt x="134874" y="37305"/>
                      </a:cubicBezTo>
                      <a:close/>
                      <a:moveTo>
                        <a:pt x="32004" y="31976"/>
                      </a:moveTo>
                      <a:cubicBezTo>
                        <a:pt x="35052" y="28931"/>
                        <a:pt x="39624" y="28931"/>
                        <a:pt x="42672" y="31976"/>
                      </a:cubicBezTo>
                      <a:cubicBezTo>
                        <a:pt x="45720" y="35021"/>
                        <a:pt x="45720" y="39589"/>
                        <a:pt x="42672" y="42635"/>
                      </a:cubicBezTo>
                      <a:cubicBezTo>
                        <a:pt x="39624" y="45680"/>
                        <a:pt x="35052" y="45680"/>
                        <a:pt x="32004" y="42635"/>
                      </a:cubicBezTo>
                      <a:cubicBezTo>
                        <a:pt x="28956" y="39589"/>
                        <a:pt x="28956" y="35021"/>
                        <a:pt x="32004" y="31976"/>
                      </a:cubicBezTo>
                      <a:close/>
                      <a:moveTo>
                        <a:pt x="75438" y="109631"/>
                      </a:moveTo>
                      <a:lnTo>
                        <a:pt x="52578" y="62429"/>
                      </a:lnTo>
                      <a:cubicBezTo>
                        <a:pt x="54864" y="60906"/>
                        <a:pt x="56388" y="59384"/>
                        <a:pt x="58674" y="57861"/>
                      </a:cubicBezTo>
                      <a:cubicBezTo>
                        <a:pt x="60198" y="56338"/>
                        <a:pt x="61722" y="54054"/>
                        <a:pt x="63246" y="51770"/>
                      </a:cubicBezTo>
                      <a:lnTo>
                        <a:pt x="110490" y="74610"/>
                      </a:lnTo>
                      <a:cubicBezTo>
                        <a:pt x="102108" y="89837"/>
                        <a:pt x="89916" y="102018"/>
                        <a:pt x="75438" y="1096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1" name="Graphic 2">
                <a:extLst>
                  <a:ext uri="{FF2B5EF4-FFF2-40B4-BE49-F238E27FC236}">
                    <a16:creationId xmlns:a16="http://schemas.microsoft.com/office/drawing/2014/main" id="{52AD6180-3B52-4BB2-B4C7-C54E402F9686}"/>
                  </a:ext>
                </a:extLst>
              </p:cNvPr>
              <p:cNvGrpSpPr/>
              <p:nvPr/>
            </p:nvGrpSpPr>
            <p:grpSpPr>
              <a:xfrm>
                <a:off x="4126230" y="2031600"/>
                <a:ext cx="347471" cy="347166"/>
                <a:chOff x="4126230" y="2031600"/>
                <a:chExt cx="347471" cy="347166"/>
              </a:xfrm>
            </p:grpSpPr>
            <p:sp>
              <p:nvSpPr>
                <p:cNvPr id="622" name="Freeform 49">
                  <a:extLst>
                    <a:ext uri="{FF2B5EF4-FFF2-40B4-BE49-F238E27FC236}">
                      <a16:creationId xmlns:a16="http://schemas.microsoft.com/office/drawing/2014/main" id="{EEA9E360-3622-4FAF-9460-D2BE8BB1696F}"/>
                    </a:ext>
                  </a:extLst>
                </p:cNvPr>
                <p:cNvSpPr/>
                <p:nvPr/>
              </p:nvSpPr>
              <p:spPr>
                <a:xfrm>
                  <a:off x="4126230" y="2031600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3" name="Freeform 50">
                  <a:extLst>
                    <a:ext uri="{FF2B5EF4-FFF2-40B4-BE49-F238E27FC236}">
                      <a16:creationId xmlns:a16="http://schemas.microsoft.com/office/drawing/2014/main" id="{0D62B072-E7DA-401E-81ED-A03309F3C31F}"/>
                    </a:ext>
                  </a:extLst>
                </p:cNvPr>
                <p:cNvSpPr/>
                <p:nvPr/>
              </p:nvSpPr>
              <p:spPr>
                <a:xfrm>
                  <a:off x="4215384" y="2123721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004 w 199644"/>
                    <a:gd name="connsiteY20" fmla="*/ 31976 h 200229"/>
                    <a:gd name="connsiteX21" fmla="*/ 42672 w 199644"/>
                    <a:gd name="connsiteY21" fmla="*/ 31976 h 200229"/>
                    <a:gd name="connsiteX22" fmla="*/ 42672 w 199644"/>
                    <a:gd name="connsiteY22" fmla="*/ 42635 h 200229"/>
                    <a:gd name="connsiteX23" fmla="*/ 32004 w 199644"/>
                    <a:gd name="connsiteY23" fmla="*/ 42635 h 200229"/>
                    <a:gd name="connsiteX24" fmla="*/ 32004 w 199644"/>
                    <a:gd name="connsiteY24" fmla="*/ 31976 h 200229"/>
                    <a:gd name="connsiteX25" fmla="*/ 75438 w 199644"/>
                    <a:gd name="connsiteY25" fmla="*/ 109631 h 200229"/>
                    <a:gd name="connsiteX26" fmla="*/ 52578 w 199644"/>
                    <a:gd name="connsiteY26" fmla="*/ 62429 h 200229"/>
                    <a:gd name="connsiteX27" fmla="*/ 58674 w 199644"/>
                    <a:gd name="connsiteY27" fmla="*/ 57861 h 200229"/>
                    <a:gd name="connsiteX28" fmla="*/ 63246 w 199644"/>
                    <a:gd name="connsiteY28" fmla="*/ 51770 h 200229"/>
                    <a:gd name="connsiteX29" fmla="*/ 110490 w 199644"/>
                    <a:gd name="connsiteY29" fmla="*/ 74610 h 200229"/>
                    <a:gd name="connsiteX30" fmla="*/ 75438 w 199644"/>
                    <a:gd name="connsiteY30" fmla="*/ 109631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2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8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1826" y="63190"/>
                        <a:pt x="134874" y="50248"/>
                        <a:pt x="134874" y="37305"/>
                      </a:cubicBezTo>
                      <a:close/>
                      <a:moveTo>
                        <a:pt x="32004" y="31976"/>
                      </a:moveTo>
                      <a:cubicBezTo>
                        <a:pt x="35052" y="28931"/>
                        <a:pt x="39624" y="28931"/>
                        <a:pt x="42672" y="31976"/>
                      </a:cubicBezTo>
                      <a:cubicBezTo>
                        <a:pt x="45720" y="35021"/>
                        <a:pt x="45720" y="39589"/>
                        <a:pt x="42672" y="42635"/>
                      </a:cubicBezTo>
                      <a:cubicBezTo>
                        <a:pt x="39624" y="45680"/>
                        <a:pt x="35052" y="45680"/>
                        <a:pt x="32004" y="42635"/>
                      </a:cubicBezTo>
                      <a:cubicBezTo>
                        <a:pt x="28956" y="39589"/>
                        <a:pt x="28956" y="35021"/>
                        <a:pt x="32004" y="31976"/>
                      </a:cubicBezTo>
                      <a:close/>
                      <a:moveTo>
                        <a:pt x="75438" y="109631"/>
                      </a:moveTo>
                      <a:lnTo>
                        <a:pt x="52578" y="62429"/>
                      </a:lnTo>
                      <a:cubicBezTo>
                        <a:pt x="54864" y="60906"/>
                        <a:pt x="56388" y="59384"/>
                        <a:pt x="58674" y="57861"/>
                      </a:cubicBezTo>
                      <a:cubicBezTo>
                        <a:pt x="60198" y="56338"/>
                        <a:pt x="61722" y="54054"/>
                        <a:pt x="63246" y="51770"/>
                      </a:cubicBezTo>
                      <a:lnTo>
                        <a:pt x="110490" y="74610"/>
                      </a:lnTo>
                      <a:cubicBezTo>
                        <a:pt x="102108" y="89837"/>
                        <a:pt x="89916" y="102018"/>
                        <a:pt x="75438" y="1096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88C54350-D5CE-498E-8026-91775C46513E}"/>
                </a:ext>
              </a:extLst>
            </p:cNvPr>
            <p:cNvGrpSpPr/>
            <p:nvPr/>
          </p:nvGrpSpPr>
          <p:grpSpPr>
            <a:xfrm>
              <a:off x="5451348" y="1753715"/>
              <a:ext cx="479297" cy="347166"/>
              <a:chOff x="5451348" y="1753715"/>
              <a:chExt cx="479297" cy="347166"/>
            </a:xfrm>
          </p:grpSpPr>
          <p:grpSp>
            <p:nvGrpSpPr>
              <p:cNvPr id="610" name="Graphic 2">
                <a:extLst>
                  <a:ext uri="{FF2B5EF4-FFF2-40B4-BE49-F238E27FC236}">
                    <a16:creationId xmlns:a16="http://schemas.microsoft.com/office/drawing/2014/main" id="{F1AD4897-33D4-4282-A382-A2063042724E}"/>
                  </a:ext>
                </a:extLst>
              </p:cNvPr>
              <p:cNvGrpSpPr/>
              <p:nvPr/>
            </p:nvGrpSpPr>
            <p:grpSpPr>
              <a:xfrm>
                <a:off x="5525262" y="1753715"/>
                <a:ext cx="347471" cy="347166"/>
                <a:chOff x="5525262" y="1753715"/>
                <a:chExt cx="347471" cy="347166"/>
              </a:xfrm>
            </p:grpSpPr>
            <p:sp>
              <p:nvSpPr>
                <p:cNvPr id="617" name="Freeform 53">
                  <a:extLst>
                    <a:ext uri="{FF2B5EF4-FFF2-40B4-BE49-F238E27FC236}">
                      <a16:creationId xmlns:a16="http://schemas.microsoft.com/office/drawing/2014/main" id="{0BA32373-6A27-4ECD-A8B7-5E5DAAB7A021}"/>
                    </a:ext>
                  </a:extLst>
                </p:cNvPr>
                <p:cNvSpPr/>
                <p:nvPr/>
              </p:nvSpPr>
              <p:spPr>
                <a:xfrm>
                  <a:off x="5525262" y="1753715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8" name="Freeform 54">
                  <a:extLst>
                    <a:ext uri="{FF2B5EF4-FFF2-40B4-BE49-F238E27FC236}">
                      <a16:creationId xmlns:a16="http://schemas.microsoft.com/office/drawing/2014/main" id="{4DBFFFB9-0305-4C0C-927B-69FBA7E41C9C}"/>
                    </a:ext>
                  </a:extLst>
                </p:cNvPr>
                <p:cNvSpPr/>
                <p:nvPr/>
              </p:nvSpPr>
              <p:spPr>
                <a:xfrm>
                  <a:off x="5614415" y="1845836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004 w 199644"/>
                    <a:gd name="connsiteY20" fmla="*/ 32737 h 200229"/>
                    <a:gd name="connsiteX21" fmla="*/ 42672 w 199644"/>
                    <a:gd name="connsiteY21" fmla="*/ 32737 h 200229"/>
                    <a:gd name="connsiteX22" fmla="*/ 42672 w 199644"/>
                    <a:gd name="connsiteY22" fmla="*/ 43396 h 200229"/>
                    <a:gd name="connsiteX23" fmla="*/ 32004 w 199644"/>
                    <a:gd name="connsiteY23" fmla="*/ 43396 h 200229"/>
                    <a:gd name="connsiteX24" fmla="*/ 32004 w 199644"/>
                    <a:gd name="connsiteY24" fmla="*/ 32737 h 200229"/>
                    <a:gd name="connsiteX25" fmla="*/ 75438 w 199644"/>
                    <a:gd name="connsiteY25" fmla="*/ 110393 h 200229"/>
                    <a:gd name="connsiteX26" fmla="*/ 52578 w 199644"/>
                    <a:gd name="connsiteY26" fmla="*/ 63190 h 200229"/>
                    <a:gd name="connsiteX27" fmla="*/ 58674 w 199644"/>
                    <a:gd name="connsiteY27" fmla="*/ 58622 h 200229"/>
                    <a:gd name="connsiteX28" fmla="*/ 63246 w 199644"/>
                    <a:gd name="connsiteY28" fmla="*/ 52532 h 200229"/>
                    <a:gd name="connsiteX29" fmla="*/ 110490 w 199644"/>
                    <a:gd name="connsiteY29" fmla="*/ 75372 h 200229"/>
                    <a:gd name="connsiteX30" fmla="*/ 75438 w 199644"/>
                    <a:gd name="connsiteY30" fmla="*/ 110393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2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9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1826" y="63190"/>
                        <a:pt x="134874" y="50248"/>
                        <a:pt x="134874" y="37305"/>
                      </a:cubicBezTo>
                      <a:close/>
                      <a:moveTo>
                        <a:pt x="32004" y="32737"/>
                      </a:moveTo>
                      <a:cubicBezTo>
                        <a:pt x="35052" y="29692"/>
                        <a:pt x="39624" y="29692"/>
                        <a:pt x="42672" y="32737"/>
                      </a:cubicBezTo>
                      <a:cubicBezTo>
                        <a:pt x="45720" y="35782"/>
                        <a:pt x="45720" y="40351"/>
                        <a:pt x="42672" y="43396"/>
                      </a:cubicBezTo>
                      <a:cubicBezTo>
                        <a:pt x="39624" y="46441"/>
                        <a:pt x="35052" y="46441"/>
                        <a:pt x="32004" y="43396"/>
                      </a:cubicBezTo>
                      <a:cubicBezTo>
                        <a:pt x="29718" y="39589"/>
                        <a:pt x="29718" y="35021"/>
                        <a:pt x="32004" y="32737"/>
                      </a:cubicBezTo>
                      <a:close/>
                      <a:moveTo>
                        <a:pt x="75438" y="110393"/>
                      </a:moveTo>
                      <a:lnTo>
                        <a:pt x="52578" y="63190"/>
                      </a:lnTo>
                      <a:cubicBezTo>
                        <a:pt x="54864" y="61668"/>
                        <a:pt x="56388" y="60145"/>
                        <a:pt x="58674" y="58622"/>
                      </a:cubicBezTo>
                      <a:cubicBezTo>
                        <a:pt x="60960" y="57100"/>
                        <a:pt x="61722" y="54816"/>
                        <a:pt x="63246" y="52532"/>
                      </a:cubicBezTo>
                      <a:lnTo>
                        <a:pt x="110490" y="75372"/>
                      </a:lnTo>
                      <a:cubicBezTo>
                        <a:pt x="102870" y="90598"/>
                        <a:pt x="90678" y="102780"/>
                        <a:pt x="75438" y="1103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1" name="Graphic 2">
                <a:extLst>
                  <a:ext uri="{FF2B5EF4-FFF2-40B4-BE49-F238E27FC236}">
                    <a16:creationId xmlns:a16="http://schemas.microsoft.com/office/drawing/2014/main" id="{2996D5BA-CD4F-4418-BC57-5E899E0F2534}"/>
                  </a:ext>
                </a:extLst>
              </p:cNvPr>
              <p:cNvGrpSpPr/>
              <p:nvPr/>
            </p:nvGrpSpPr>
            <p:grpSpPr>
              <a:xfrm>
                <a:off x="5583174" y="1753715"/>
                <a:ext cx="347471" cy="347166"/>
                <a:chOff x="5583174" y="1753715"/>
                <a:chExt cx="347471" cy="347166"/>
              </a:xfrm>
            </p:grpSpPr>
            <p:sp>
              <p:nvSpPr>
                <p:cNvPr id="615" name="Freeform 56">
                  <a:extLst>
                    <a:ext uri="{FF2B5EF4-FFF2-40B4-BE49-F238E27FC236}">
                      <a16:creationId xmlns:a16="http://schemas.microsoft.com/office/drawing/2014/main" id="{7CBD4F4D-50C8-42B6-9313-CB6F805E7C2D}"/>
                    </a:ext>
                  </a:extLst>
                </p:cNvPr>
                <p:cNvSpPr/>
                <p:nvPr/>
              </p:nvSpPr>
              <p:spPr>
                <a:xfrm>
                  <a:off x="5583174" y="1753715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6" name="Freeform 57">
                  <a:extLst>
                    <a:ext uri="{FF2B5EF4-FFF2-40B4-BE49-F238E27FC236}">
                      <a16:creationId xmlns:a16="http://schemas.microsoft.com/office/drawing/2014/main" id="{93F81252-4452-4371-AF65-9345BC4CB6EC}"/>
                    </a:ext>
                  </a:extLst>
                </p:cNvPr>
                <p:cNvSpPr/>
                <p:nvPr/>
              </p:nvSpPr>
              <p:spPr>
                <a:xfrm>
                  <a:off x="5672328" y="1845836"/>
                  <a:ext cx="199643" cy="200229"/>
                </a:xfrm>
                <a:custGeom>
                  <a:avLst/>
                  <a:gdLst>
                    <a:gd name="connsiteX0" fmla="*/ 134874 w 199643"/>
                    <a:gd name="connsiteY0" fmla="*/ 37305 h 200229"/>
                    <a:gd name="connsiteX1" fmla="*/ 119634 w 199643"/>
                    <a:gd name="connsiteY1" fmla="*/ 37305 h 200229"/>
                    <a:gd name="connsiteX2" fmla="*/ 113538 w 199643"/>
                    <a:gd name="connsiteY2" fmla="*/ 68520 h 200229"/>
                    <a:gd name="connsiteX3" fmla="*/ 66294 w 199643"/>
                    <a:gd name="connsiteY3" fmla="*/ 45680 h 200229"/>
                    <a:gd name="connsiteX4" fmla="*/ 58674 w 199643"/>
                    <a:gd name="connsiteY4" fmla="*/ 15988 h 200229"/>
                    <a:gd name="connsiteX5" fmla="*/ 22098 w 199643"/>
                    <a:gd name="connsiteY5" fmla="*/ 11420 h 200229"/>
                    <a:gd name="connsiteX6" fmla="*/ 10668 w 199643"/>
                    <a:gd name="connsiteY6" fmla="*/ 0 h 200229"/>
                    <a:gd name="connsiteX7" fmla="*/ 0 w 199643"/>
                    <a:gd name="connsiteY7" fmla="*/ 10659 h 200229"/>
                    <a:gd name="connsiteX8" fmla="*/ 11430 w 199643"/>
                    <a:gd name="connsiteY8" fmla="*/ 22079 h 200229"/>
                    <a:gd name="connsiteX9" fmla="*/ 16002 w 199643"/>
                    <a:gd name="connsiteY9" fmla="*/ 58622 h 200229"/>
                    <a:gd name="connsiteX10" fmla="*/ 45720 w 199643"/>
                    <a:gd name="connsiteY10" fmla="*/ 66236 h 200229"/>
                    <a:gd name="connsiteX11" fmla="*/ 110490 w 199643"/>
                    <a:gd name="connsiteY11" fmla="*/ 200230 h 200229"/>
                    <a:gd name="connsiteX12" fmla="*/ 117348 w 199643"/>
                    <a:gd name="connsiteY12" fmla="*/ 197184 h 200229"/>
                    <a:gd name="connsiteX13" fmla="*/ 81534 w 199643"/>
                    <a:gd name="connsiteY13" fmla="*/ 124097 h 200229"/>
                    <a:gd name="connsiteX14" fmla="*/ 105918 w 199643"/>
                    <a:gd name="connsiteY14" fmla="*/ 106586 h 200229"/>
                    <a:gd name="connsiteX15" fmla="*/ 123444 w 199643"/>
                    <a:gd name="connsiteY15" fmla="*/ 82224 h 200229"/>
                    <a:gd name="connsiteX16" fmla="*/ 196596 w 199643"/>
                    <a:gd name="connsiteY16" fmla="*/ 118006 h 200229"/>
                    <a:gd name="connsiteX17" fmla="*/ 199644 w 199643"/>
                    <a:gd name="connsiteY17" fmla="*/ 111154 h 200229"/>
                    <a:gd name="connsiteX18" fmla="*/ 126492 w 199643"/>
                    <a:gd name="connsiteY18" fmla="*/ 75372 h 200229"/>
                    <a:gd name="connsiteX19" fmla="*/ 134874 w 199643"/>
                    <a:gd name="connsiteY19" fmla="*/ 37305 h 200229"/>
                    <a:gd name="connsiteX20" fmla="*/ 32766 w 199643"/>
                    <a:gd name="connsiteY20" fmla="*/ 32737 h 200229"/>
                    <a:gd name="connsiteX21" fmla="*/ 43434 w 199643"/>
                    <a:gd name="connsiteY21" fmla="*/ 32737 h 200229"/>
                    <a:gd name="connsiteX22" fmla="*/ 43434 w 199643"/>
                    <a:gd name="connsiteY22" fmla="*/ 43396 h 200229"/>
                    <a:gd name="connsiteX23" fmla="*/ 32766 w 199643"/>
                    <a:gd name="connsiteY23" fmla="*/ 43396 h 200229"/>
                    <a:gd name="connsiteX24" fmla="*/ 32766 w 199643"/>
                    <a:gd name="connsiteY24" fmla="*/ 32737 h 200229"/>
                    <a:gd name="connsiteX25" fmla="*/ 76200 w 199643"/>
                    <a:gd name="connsiteY25" fmla="*/ 110393 h 200229"/>
                    <a:gd name="connsiteX26" fmla="*/ 53340 w 199643"/>
                    <a:gd name="connsiteY26" fmla="*/ 63190 h 200229"/>
                    <a:gd name="connsiteX27" fmla="*/ 59436 w 199643"/>
                    <a:gd name="connsiteY27" fmla="*/ 58622 h 200229"/>
                    <a:gd name="connsiteX28" fmla="*/ 64008 w 199643"/>
                    <a:gd name="connsiteY28" fmla="*/ 52532 h 200229"/>
                    <a:gd name="connsiteX29" fmla="*/ 111252 w 199643"/>
                    <a:gd name="connsiteY29" fmla="*/ 75372 h 200229"/>
                    <a:gd name="connsiteX30" fmla="*/ 76200 w 199643"/>
                    <a:gd name="connsiteY30" fmla="*/ 110393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3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2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9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2588" y="63190"/>
                        <a:pt x="134874" y="50248"/>
                        <a:pt x="134874" y="37305"/>
                      </a:cubicBezTo>
                      <a:close/>
                      <a:moveTo>
                        <a:pt x="32766" y="32737"/>
                      </a:moveTo>
                      <a:cubicBezTo>
                        <a:pt x="35814" y="29692"/>
                        <a:pt x="40386" y="29692"/>
                        <a:pt x="43434" y="32737"/>
                      </a:cubicBezTo>
                      <a:cubicBezTo>
                        <a:pt x="46482" y="35782"/>
                        <a:pt x="46482" y="40351"/>
                        <a:pt x="43434" y="43396"/>
                      </a:cubicBezTo>
                      <a:cubicBezTo>
                        <a:pt x="40386" y="46441"/>
                        <a:pt x="35814" y="46441"/>
                        <a:pt x="32766" y="43396"/>
                      </a:cubicBezTo>
                      <a:cubicBezTo>
                        <a:pt x="29718" y="39589"/>
                        <a:pt x="29718" y="35021"/>
                        <a:pt x="32766" y="32737"/>
                      </a:cubicBezTo>
                      <a:close/>
                      <a:moveTo>
                        <a:pt x="76200" y="110393"/>
                      </a:moveTo>
                      <a:lnTo>
                        <a:pt x="53340" y="63190"/>
                      </a:lnTo>
                      <a:cubicBezTo>
                        <a:pt x="55626" y="61668"/>
                        <a:pt x="57150" y="60145"/>
                        <a:pt x="59436" y="58622"/>
                      </a:cubicBezTo>
                      <a:cubicBezTo>
                        <a:pt x="61722" y="57100"/>
                        <a:pt x="62484" y="54816"/>
                        <a:pt x="64008" y="52532"/>
                      </a:cubicBezTo>
                      <a:lnTo>
                        <a:pt x="111252" y="75372"/>
                      </a:lnTo>
                      <a:cubicBezTo>
                        <a:pt x="102870" y="90598"/>
                        <a:pt x="90678" y="102780"/>
                        <a:pt x="76200" y="1103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2" name="Graphic 2">
                <a:extLst>
                  <a:ext uri="{FF2B5EF4-FFF2-40B4-BE49-F238E27FC236}">
                    <a16:creationId xmlns:a16="http://schemas.microsoft.com/office/drawing/2014/main" id="{6D76F7C2-AE9F-413D-A078-FF815C25F84D}"/>
                  </a:ext>
                </a:extLst>
              </p:cNvPr>
              <p:cNvGrpSpPr/>
              <p:nvPr/>
            </p:nvGrpSpPr>
            <p:grpSpPr>
              <a:xfrm>
                <a:off x="5451348" y="1753715"/>
                <a:ext cx="347471" cy="347166"/>
                <a:chOff x="5451348" y="1753715"/>
                <a:chExt cx="347471" cy="347166"/>
              </a:xfrm>
            </p:grpSpPr>
            <p:sp>
              <p:nvSpPr>
                <p:cNvPr id="613" name="Freeform 59">
                  <a:extLst>
                    <a:ext uri="{FF2B5EF4-FFF2-40B4-BE49-F238E27FC236}">
                      <a16:creationId xmlns:a16="http://schemas.microsoft.com/office/drawing/2014/main" id="{A2DC4E15-4AA6-4FE9-9252-7DD075523F53}"/>
                    </a:ext>
                  </a:extLst>
                </p:cNvPr>
                <p:cNvSpPr/>
                <p:nvPr/>
              </p:nvSpPr>
              <p:spPr>
                <a:xfrm>
                  <a:off x="5451348" y="1753715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4" name="Freeform 60">
                  <a:extLst>
                    <a:ext uri="{FF2B5EF4-FFF2-40B4-BE49-F238E27FC236}">
                      <a16:creationId xmlns:a16="http://schemas.microsoft.com/office/drawing/2014/main" id="{E3E9D144-75AF-4276-A67B-968CB454CC96}"/>
                    </a:ext>
                  </a:extLst>
                </p:cNvPr>
                <p:cNvSpPr/>
                <p:nvPr/>
              </p:nvSpPr>
              <p:spPr>
                <a:xfrm>
                  <a:off x="5540501" y="1845836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766 w 199644"/>
                    <a:gd name="connsiteY20" fmla="*/ 32737 h 200229"/>
                    <a:gd name="connsiteX21" fmla="*/ 43434 w 199644"/>
                    <a:gd name="connsiteY21" fmla="*/ 32737 h 200229"/>
                    <a:gd name="connsiteX22" fmla="*/ 43434 w 199644"/>
                    <a:gd name="connsiteY22" fmla="*/ 43396 h 200229"/>
                    <a:gd name="connsiteX23" fmla="*/ 32766 w 199644"/>
                    <a:gd name="connsiteY23" fmla="*/ 43396 h 200229"/>
                    <a:gd name="connsiteX24" fmla="*/ 32766 w 199644"/>
                    <a:gd name="connsiteY24" fmla="*/ 32737 h 200229"/>
                    <a:gd name="connsiteX25" fmla="*/ 76200 w 199644"/>
                    <a:gd name="connsiteY25" fmla="*/ 110393 h 200229"/>
                    <a:gd name="connsiteX26" fmla="*/ 53340 w 199644"/>
                    <a:gd name="connsiteY26" fmla="*/ 63190 h 200229"/>
                    <a:gd name="connsiteX27" fmla="*/ 59436 w 199644"/>
                    <a:gd name="connsiteY27" fmla="*/ 58622 h 200229"/>
                    <a:gd name="connsiteX28" fmla="*/ 64008 w 199644"/>
                    <a:gd name="connsiteY28" fmla="*/ 52532 h 200229"/>
                    <a:gd name="connsiteX29" fmla="*/ 111252 w 199644"/>
                    <a:gd name="connsiteY29" fmla="*/ 75372 h 200229"/>
                    <a:gd name="connsiteX30" fmla="*/ 76200 w 199644"/>
                    <a:gd name="connsiteY30" fmla="*/ 110393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2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9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2588" y="63190"/>
                        <a:pt x="134874" y="50248"/>
                        <a:pt x="134874" y="37305"/>
                      </a:cubicBezTo>
                      <a:close/>
                      <a:moveTo>
                        <a:pt x="32766" y="32737"/>
                      </a:moveTo>
                      <a:cubicBezTo>
                        <a:pt x="35814" y="29692"/>
                        <a:pt x="40386" y="29692"/>
                        <a:pt x="43434" y="32737"/>
                      </a:cubicBezTo>
                      <a:cubicBezTo>
                        <a:pt x="46482" y="35782"/>
                        <a:pt x="46482" y="40351"/>
                        <a:pt x="43434" y="43396"/>
                      </a:cubicBezTo>
                      <a:cubicBezTo>
                        <a:pt x="40386" y="46441"/>
                        <a:pt x="35814" y="46441"/>
                        <a:pt x="32766" y="43396"/>
                      </a:cubicBezTo>
                      <a:cubicBezTo>
                        <a:pt x="29718" y="39589"/>
                        <a:pt x="29718" y="35021"/>
                        <a:pt x="32766" y="32737"/>
                      </a:cubicBezTo>
                      <a:close/>
                      <a:moveTo>
                        <a:pt x="76200" y="110393"/>
                      </a:moveTo>
                      <a:lnTo>
                        <a:pt x="53340" y="63190"/>
                      </a:lnTo>
                      <a:cubicBezTo>
                        <a:pt x="55626" y="61668"/>
                        <a:pt x="57150" y="60145"/>
                        <a:pt x="59436" y="58622"/>
                      </a:cubicBezTo>
                      <a:cubicBezTo>
                        <a:pt x="61722" y="57100"/>
                        <a:pt x="62484" y="54816"/>
                        <a:pt x="64008" y="52532"/>
                      </a:cubicBezTo>
                      <a:lnTo>
                        <a:pt x="111252" y="75372"/>
                      </a:lnTo>
                      <a:cubicBezTo>
                        <a:pt x="102870" y="90598"/>
                        <a:pt x="90678" y="102780"/>
                        <a:pt x="76200" y="1103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" name="Graphic 2">
              <a:extLst>
                <a:ext uri="{FF2B5EF4-FFF2-40B4-BE49-F238E27FC236}">
                  <a16:creationId xmlns:a16="http://schemas.microsoft.com/office/drawing/2014/main" id="{857D27F9-0172-4B6A-8D02-C61307436FB1}"/>
                </a:ext>
              </a:extLst>
            </p:cNvPr>
            <p:cNvGrpSpPr/>
            <p:nvPr/>
          </p:nvGrpSpPr>
          <p:grpSpPr>
            <a:xfrm>
              <a:off x="6182106" y="1457557"/>
              <a:ext cx="479297" cy="347166"/>
              <a:chOff x="6182106" y="1457557"/>
              <a:chExt cx="479297" cy="347166"/>
            </a:xfrm>
          </p:grpSpPr>
          <p:grpSp>
            <p:nvGrpSpPr>
              <p:cNvPr id="601" name="Graphic 2">
                <a:extLst>
                  <a:ext uri="{FF2B5EF4-FFF2-40B4-BE49-F238E27FC236}">
                    <a16:creationId xmlns:a16="http://schemas.microsoft.com/office/drawing/2014/main" id="{E75B6CE7-FCB1-43DB-A19B-4619067A0468}"/>
                  </a:ext>
                </a:extLst>
              </p:cNvPr>
              <p:cNvGrpSpPr/>
              <p:nvPr/>
            </p:nvGrpSpPr>
            <p:grpSpPr>
              <a:xfrm>
                <a:off x="6256020" y="1457557"/>
                <a:ext cx="347471" cy="347166"/>
                <a:chOff x="6256020" y="1457557"/>
                <a:chExt cx="347471" cy="347166"/>
              </a:xfrm>
            </p:grpSpPr>
            <p:sp>
              <p:nvSpPr>
                <p:cNvPr id="608" name="Freeform 63">
                  <a:extLst>
                    <a:ext uri="{FF2B5EF4-FFF2-40B4-BE49-F238E27FC236}">
                      <a16:creationId xmlns:a16="http://schemas.microsoft.com/office/drawing/2014/main" id="{2C7BEEC1-E7D6-4F5B-A496-93C08095A716}"/>
                    </a:ext>
                  </a:extLst>
                </p:cNvPr>
                <p:cNvSpPr/>
                <p:nvPr/>
              </p:nvSpPr>
              <p:spPr>
                <a:xfrm>
                  <a:off x="6256020" y="1457557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9" name="Freeform 64">
                  <a:extLst>
                    <a:ext uri="{FF2B5EF4-FFF2-40B4-BE49-F238E27FC236}">
                      <a16:creationId xmlns:a16="http://schemas.microsoft.com/office/drawing/2014/main" id="{D3EF7CEF-3DB4-4352-BC4F-DA11EAADC7D8}"/>
                    </a:ext>
                  </a:extLst>
                </p:cNvPr>
                <p:cNvSpPr/>
                <p:nvPr/>
              </p:nvSpPr>
              <p:spPr>
                <a:xfrm>
                  <a:off x="6345174" y="1549678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766 w 199644"/>
                    <a:gd name="connsiteY20" fmla="*/ 31976 h 200229"/>
                    <a:gd name="connsiteX21" fmla="*/ 43434 w 199644"/>
                    <a:gd name="connsiteY21" fmla="*/ 31976 h 200229"/>
                    <a:gd name="connsiteX22" fmla="*/ 43434 w 199644"/>
                    <a:gd name="connsiteY22" fmla="*/ 42634 h 200229"/>
                    <a:gd name="connsiteX23" fmla="*/ 32766 w 199644"/>
                    <a:gd name="connsiteY23" fmla="*/ 42634 h 200229"/>
                    <a:gd name="connsiteX24" fmla="*/ 32766 w 199644"/>
                    <a:gd name="connsiteY24" fmla="*/ 31976 h 200229"/>
                    <a:gd name="connsiteX25" fmla="*/ 76200 w 199644"/>
                    <a:gd name="connsiteY25" fmla="*/ 110393 h 200229"/>
                    <a:gd name="connsiteX26" fmla="*/ 53340 w 199644"/>
                    <a:gd name="connsiteY26" fmla="*/ 63190 h 200229"/>
                    <a:gd name="connsiteX27" fmla="*/ 59436 w 199644"/>
                    <a:gd name="connsiteY27" fmla="*/ 58622 h 200229"/>
                    <a:gd name="connsiteX28" fmla="*/ 64008 w 199644"/>
                    <a:gd name="connsiteY28" fmla="*/ 52532 h 200229"/>
                    <a:gd name="connsiteX29" fmla="*/ 111252 w 199644"/>
                    <a:gd name="connsiteY29" fmla="*/ 75372 h 200229"/>
                    <a:gd name="connsiteX30" fmla="*/ 76200 w 199644"/>
                    <a:gd name="connsiteY30" fmla="*/ 110393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3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9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2588" y="63190"/>
                        <a:pt x="134874" y="50248"/>
                        <a:pt x="134874" y="37305"/>
                      </a:cubicBezTo>
                      <a:close/>
                      <a:moveTo>
                        <a:pt x="32766" y="31976"/>
                      </a:moveTo>
                      <a:cubicBezTo>
                        <a:pt x="35814" y="28931"/>
                        <a:pt x="40386" y="28931"/>
                        <a:pt x="43434" y="31976"/>
                      </a:cubicBezTo>
                      <a:cubicBezTo>
                        <a:pt x="46482" y="35021"/>
                        <a:pt x="46482" y="39589"/>
                        <a:pt x="43434" y="42634"/>
                      </a:cubicBezTo>
                      <a:cubicBezTo>
                        <a:pt x="40386" y="45680"/>
                        <a:pt x="35814" y="45680"/>
                        <a:pt x="32766" y="42634"/>
                      </a:cubicBezTo>
                      <a:cubicBezTo>
                        <a:pt x="29718" y="39589"/>
                        <a:pt x="29718" y="35021"/>
                        <a:pt x="32766" y="31976"/>
                      </a:cubicBezTo>
                      <a:close/>
                      <a:moveTo>
                        <a:pt x="76200" y="110393"/>
                      </a:moveTo>
                      <a:lnTo>
                        <a:pt x="53340" y="63190"/>
                      </a:lnTo>
                      <a:cubicBezTo>
                        <a:pt x="55626" y="61668"/>
                        <a:pt x="57150" y="60145"/>
                        <a:pt x="59436" y="58622"/>
                      </a:cubicBezTo>
                      <a:cubicBezTo>
                        <a:pt x="61722" y="57100"/>
                        <a:pt x="62484" y="54816"/>
                        <a:pt x="64008" y="52532"/>
                      </a:cubicBezTo>
                      <a:lnTo>
                        <a:pt x="111252" y="75372"/>
                      </a:lnTo>
                      <a:cubicBezTo>
                        <a:pt x="102870" y="89837"/>
                        <a:pt x="90678" y="102018"/>
                        <a:pt x="76200" y="1103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2" name="Graphic 2">
                <a:extLst>
                  <a:ext uri="{FF2B5EF4-FFF2-40B4-BE49-F238E27FC236}">
                    <a16:creationId xmlns:a16="http://schemas.microsoft.com/office/drawing/2014/main" id="{9F85E699-31B8-487C-A070-0C462CC9AB31}"/>
                  </a:ext>
                </a:extLst>
              </p:cNvPr>
              <p:cNvGrpSpPr/>
              <p:nvPr/>
            </p:nvGrpSpPr>
            <p:grpSpPr>
              <a:xfrm>
                <a:off x="6313932" y="1457557"/>
                <a:ext cx="347471" cy="347166"/>
                <a:chOff x="6313932" y="1457557"/>
                <a:chExt cx="347471" cy="347166"/>
              </a:xfrm>
            </p:grpSpPr>
            <p:sp>
              <p:nvSpPr>
                <p:cNvPr id="606" name="Freeform 66">
                  <a:extLst>
                    <a:ext uri="{FF2B5EF4-FFF2-40B4-BE49-F238E27FC236}">
                      <a16:creationId xmlns:a16="http://schemas.microsoft.com/office/drawing/2014/main" id="{73F67903-53C6-44F9-B768-EB662EF23D10}"/>
                    </a:ext>
                  </a:extLst>
                </p:cNvPr>
                <p:cNvSpPr/>
                <p:nvPr/>
              </p:nvSpPr>
              <p:spPr>
                <a:xfrm>
                  <a:off x="6313932" y="1457557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7" name="Freeform 67">
                  <a:extLst>
                    <a:ext uri="{FF2B5EF4-FFF2-40B4-BE49-F238E27FC236}">
                      <a16:creationId xmlns:a16="http://schemas.microsoft.com/office/drawing/2014/main" id="{66508A34-FC0A-4750-895F-405EEFBD0669}"/>
                    </a:ext>
                  </a:extLst>
                </p:cNvPr>
                <p:cNvSpPr/>
                <p:nvPr/>
              </p:nvSpPr>
              <p:spPr>
                <a:xfrm>
                  <a:off x="6403848" y="1549678"/>
                  <a:ext cx="199643" cy="200229"/>
                </a:xfrm>
                <a:custGeom>
                  <a:avLst/>
                  <a:gdLst>
                    <a:gd name="connsiteX0" fmla="*/ 134874 w 199643"/>
                    <a:gd name="connsiteY0" fmla="*/ 37305 h 200229"/>
                    <a:gd name="connsiteX1" fmla="*/ 119634 w 199643"/>
                    <a:gd name="connsiteY1" fmla="*/ 37305 h 200229"/>
                    <a:gd name="connsiteX2" fmla="*/ 113538 w 199643"/>
                    <a:gd name="connsiteY2" fmla="*/ 68520 h 200229"/>
                    <a:gd name="connsiteX3" fmla="*/ 66294 w 199643"/>
                    <a:gd name="connsiteY3" fmla="*/ 45680 h 200229"/>
                    <a:gd name="connsiteX4" fmla="*/ 58674 w 199643"/>
                    <a:gd name="connsiteY4" fmla="*/ 15988 h 200229"/>
                    <a:gd name="connsiteX5" fmla="*/ 22098 w 199643"/>
                    <a:gd name="connsiteY5" fmla="*/ 11420 h 200229"/>
                    <a:gd name="connsiteX6" fmla="*/ 10668 w 199643"/>
                    <a:gd name="connsiteY6" fmla="*/ 0 h 200229"/>
                    <a:gd name="connsiteX7" fmla="*/ 0 w 199643"/>
                    <a:gd name="connsiteY7" fmla="*/ 10659 h 200229"/>
                    <a:gd name="connsiteX8" fmla="*/ 11430 w 199643"/>
                    <a:gd name="connsiteY8" fmla="*/ 22079 h 200229"/>
                    <a:gd name="connsiteX9" fmla="*/ 16002 w 199643"/>
                    <a:gd name="connsiteY9" fmla="*/ 58622 h 200229"/>
                    <a:gd name="connsiteX10" fmla="*/ 45720 w 199643"/>
                    <a:gd name="connsiteY10" fmla="*/ 66236 h 200229"/>
                    <a:gd name="connsiteX11" fmla="*/ 110490 w 199643"/>
                    <a:gd name="connsiteY11" fmla="*/ 200230 h 200229"/>
                    <a:gd name="connsiteX12" fmla="*/ 117348 w 199643"/>
                    <a:gd name="connsiteY12" fmla="*/ 197184 h 200229"/>
                    <a:gd name="connsiteX13" fmla="*/ 81534 w 199643"/>
                    <a:gd name="connsiteY13" fmla="*/ 124097 h 200229"/>
                    <a:gd name="connsiteX14" fmla="*/ 105918 w 199643"/>
                    <a:gd name="connsiteY14" fmla="*/ 106586 h 200229"/>
                    <a:gd name="connsiteX15" fmla="*/ 123444 w 199643"/>
                    <a:gd name="connsiteY15" fmla="*/ 82224 h 200229"/>
                    <a:gd name="connsiteX16" fmla="*/ 196596 w 199643"/>
                    <a:gd name="connsiteY16" fmla="*/ 118006 h 200229"/>
                    <a:gd name="connsiteX17" fmla="*/ 199644 w 199643"/>
                    <a:gd name="connsiteY17" fmla="*/ 111154 h 200229"/>
                    <a:gd name="connsiteX18" fmla="*/ 126492 w 199643"/>
                    <a:gd name="connsiteY18" fmla="*/ 75372 h 200229"/>
                    <a:gd name="connsiteX19" fmla="*/ 134874 w 199643"/>
                    <a:gd name="connsiteY19" fmla="*/ 37305 h 200229"/>
                    <a:gd name="connsiteX20" fmla="*/ 32004 w 199643"/>
                    <a:gd name="connsiteY20" fmla="*/ 31976 h 200229"/>
                    <a:gd name="connsiteX21" fmla="*/ 42672 w 199643"/>
                    <a:gd name="connsiteY21" fmla="*/ 31976 h 200229"/>
                    <a:gd name="connsiteX22" fmla="*/ 42672 w 199643"/>
                    <a:gd name="connsiteY22" fmla="*/ 42634 h 200229"/>
                    <a:gd name="connsiteX23" fmla="*/ 32004 w 199643"/>
                    <a:gd name="connsiteY23" fmla="*/ 42634 h 200229"/>
                    <a:gd name="connsiteX24" fmla="*/ 32004 w 199643"/>
                    <a:gd name="connsiteY24" fmla="*/ 31976 h 200229"/>
                    <a:gd name="connsiteX25" fmla="*/ 75438 w 199643"/>
                    <a:gd name="connsiteY25" fmla="*/ 110393 h 200229"/>
                    <a:gd name="connsiteX26" fmla="*/ 52578 w 199643"/>
                    <a:gd name="connsiteY26" fmla="*/ 63190 h 200229"/>
                    <a:gd name="connsiteX27" fmla="*/ 58674 w 199643"/>
                    <a:gd name="connsiteY27" fmla="*/ 58622 h 200229"/>
                    <a:gd name="connsiteX28" fmla="*/ 63246 w 199643"/>
                    <a:gd name="connsiteY28" fmla="*/ 52532 h 200229"/>
                    <a:gd name="connsiteX29" fmla="*/ 110490 w 199643"/>
                    <a:gd name="connsiteY29" fmla="*/ 75372 h 200229"/>
                    <a:gd name="connsiteX30" fmla="*/ 75438 w 199643"/>
                    <a:gd name="connsiteY30" fmla="*/ 110393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3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3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9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1826" y="63190"/>
                        <a:pt x="134874" y="50248"/>
                        <a:pt x="134874" y="37305"/>
                      </a:cubicBezTo>
                      <a:close/>
                      <a:moveTo>
                        <a:pt x="32004" y="31976"/>
                      </a:moveTo>
                      <a:cubicBezTo>
                        <a:pt x="35052" y="28931"/>
                        <a:pt x="39624" y="28931"/>
                        <a:pt x="42672" y="31976"/>
                      </a:cubicBezTo>
                      <a:cubicBezTo>
                        <a:pt x="45720" y="35021"/>
                        <a:pt x="45720" y="39589"/>
                        <a:pt x="42672" y="42634"/>
                      </a:cubicBezTo>
                      <a:cubicBezTo>
                        <a:pt x="39624" y="45680"/>
                        <a:pt x="35052" y="45680"/>
                        <a:pt x="32004" y="42634"/>
                      </a:cubicBezTo>
                      <a:cubicBezTo>
                        <a:pt x="28956" y="39589"/>
                        <a:pt x="28956" y="35021"/>
                        <a:pt x="32004" y="31976"/>
                      </a:cubicBezTo>
                      <a:close/>
                      <a:moveTo>
                        <a:pt x="75438" y="110393"/>
                      </a:moveTo>
                      <a:lnTo>
                        <a:pt x="52578" y="63190"/>
                      </a:lnTo>
                      <a:cubicBezTo>
                        <a:pt x="54864" y="61668"/>
                        <a:pt x="56388" y="60145"/>
                        <a:pt x="58674" y="58622"/>
                      </a:cubicBezTo>
                      <a:cubicBezTo>
                        <a:pt x="60960" y="57100"/>
                        <a:pt x="61722" y="54816"/>
                        <a:pt x="63246" y="52532"/>
                      </a:cubicBezTo>
                      <a:lnTo>
                        <a:pt x="110490" y="75372"/>
                      </a:lnTo>
                      <a:cubicBezTo>
                        <a:pt x="102108" y="89837"/>
                        <a:pt x="89916" y="102018"/>
                        <a:pt x="75438" y="1103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3" name="Graphic 2">
                <a:extLst>
                  <a:ext uri="{FF2B5EF4-FFF2-40B4-BE49-F238E27FC236}">
                    <a16:creationId xmlns:a16="http://schemas.microsoft.com/office/drawing/2014/main" id="{65487F84-E7D9-455A-AFA2-25ADF8268DBC}"/>
                  </a:ext>
                </a:extLst>
              </p:cNvPr>
              <p:cNvGrpSpPr/>
              <p:nvPr/>
            </p:nvGrpSpPr>
            <p:grpSpPr>
              <a:xfrm>
                <a:off x="6182106" y="1457557"/>
                <a:ext cx="347471" cy="347166"/>
                <a:chOff x="6182106" y="1457557"/>
                <a:chExt cx="347471" cy="347166"/>
              </a:xfrm>
            </p:grpSpPr>
            <p:sp>
              <p:nvSpPr>
                <p:cNvPr id="604" name="Freeform 69">
                  <a:extLst>
                    <a:ext uri="{FF2B5EF4-FFF2-40B4-BE49-F238E27FC236}">
                      <a16:creationId xmlns:a16="http://schemas.microsoft.com/office/drawing/2014/main" id="{68C5C590-FC6F-4E8C-B029-933C3BFEBCAE}"/>
                    </a:ext>
                  </a:extLst>
                </p:cNvPr>
                <p:cNvSpPr/>
                <p:nvPr/>
              </p:nvSpPr>
              <p:spPr>
                <a:xfrm>
                  <a:off x="6182106" y="1457557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5" name="Freeform 70">
                  <a:extLst>
                    <a:ext uri="{FF2B5EF4-FFF2-40B4-BE49-F238E27FC236}">
                      <a16:creationId xmlns:a16="http://schemas.microsoft.com/office/drawing/2014/main" id="{992F6C77-439F-45C0-83FA-F188B7C9ABB5}"/>
                    </a:ext>
                  </a:extLst>
                </p:cNvPr>
                <p:cNvSpPr/>
                <p:nvPr/>
              </p:nvSpPr>
              <p:spPr>
                <a:xfrm>
                  <a:off x="6272021" y="1549678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004 w 199644"/>
                    <a:gd name="connsiteY20" fmla="*/ 31976 h 200229"/>
                    <a:gd name="connsiteX21" fmla="*/ 42672 w 199644"/>
                    <a:gd name="connsiteY21" fmla="*/ 31976 h 200229"/>
                    <a:gd name="connsiteX22" fmla="*/ 42672 w 199644"/>
                    <a:gd name="connsiteY22" fmla="*/ 42634 h 200229"/>
                    <a:gd name="connsiteX23" fmla="*/ 32004 w 199644"/>
                    <a:gd name="connsiteY23" fmla="*/ 42634 h 200229"/>
                    <a:gd name="connsiteX24" fmla="*/ 32004 w 199644"/>
                    <a:gd name="connsiteY24" fmla="*/ 31976 h 200229"/>
                    <a:gd name="connsiteX25" fmla="*/ 75438 w 199644"/>
                    <a:gd name="connsiteY25" fmla="*/ 110393 h 200229"/>
                    <a:gd name="connsiteX26" fmla="*/ 52578 w 199644"/>
                    <a:gd name="connsiteY26" fmla="*/ 63190 h 200229"/>
                    <a:gd name="connsiteX27" fmla="*/ 58674 w 199644"/>
                    <a:gd name="connsiteY27" fmla="*/ 58622 h 200229"/>
                    <a:gd name="connsiteX28" fmla="*/ 63246 w 199644"/>
                    <a:gd name="connsiteY28" fmla="*/ 52532 h 200229"/>
                    <a:gd name="connsiteX29" fmla="*/ 110490 w 199644"/>
                    <a:gd name="connsiteY29" fmla="*/ 75372 h 200229"/>
                    <a:gd name="connsiteX30" fmla="*/ 75438 w 199644"/>
                    <a:gd name="connsiteY30" fmla="*/ 110393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3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9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1826" y="63190"/>
                        <a:pt x="134874" y="50248"/>
                        <a:pt x="134874" y="37305"/>
                      </a:cubicBezTo>
                      <a:close/>
                      <a:moveTo>
                        <a:pt x="32004" y="31976"/>
                      </a:moveTo>
                      <a:cubicBezTo>
                        <a:pt x="35052" y="28931"/>
                        <a:pt x="39624" y="28931"/>
                        <a:pt x="42672" y="31976"/>
                      </a:cubicBezTo>
                      <a:cubicBezTo>
                        <a:pt x="45720" y="35021"/>
                        <a:pt x="45720" y="39589"/>
                        <a:pt x="42672" y="42634"/>
                      </a:cubicBezTo>
                      <a:cubicBezTo>
                        <a:pt x="39624" y="45680"/>
                        <a:pt x="35052" y="45680"/>
                        <a:pt x="32004" y="42634"/>
                      </a:cubicBezTo>
                      <a:cubicBezTo>
                        <a:pt x="28956" y="39589"/>
                        <a:pt x="28956" y="35021"/>
                        <a:pt x="32004" y="31976"/>
                      </a:cubicBezTo>
                      <a:close/>
                      <a:moveTo>
                        <a:pt x="75438" y="110393"/>
                      </a:moveTo>
                      <a:lnTo>
                        <a:pt x="52578" y="63190"/>
                      </a:lnTo>
                      <a:cubicBezTo>
                        <a:pt x="54864" y="61668"/>
                        <a:pt x="56388" y="60145"/>
                        <a:pt x="58674" y="58622"/>
                      </a:cubicBezTo>
                      <a:cubicBezTo>
                        <a:pt x="60960" y="57100"/>
                        <a:pt x="61722" y="54816"/>
                        <a:pt x="63246" y="52532"/>
                      </a:cubicBezTo>
                      <a:lnTo>
                        <a:pt x="110490" y="75372"/>
                      </a:lnTo>
                      <a:cubicBezTo>
                        <a:pt x="102108" y="89837"/>
                        <a:pt x="89916" y="102018"/>
                        <a:pt x="75438" y="1103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7597E91E-9B09-40A3-BED1-640F90B8AAC2}"/>
                </a:ext>
              </a:extLst>
            </p:cNvPr>
            <p:cNvGrpSpPr/>
            <p:nvPr/>
          </p:nvGrpSpPr>
          <p:grpSpPr>
            <a:xfrm>
              <a:off x="6172200" y="2031600"/>
              <a:ext cx="479297" cy="347166"/>
              <a:chOff x="6172200" y="2031600"/>
              <a:chExt cx="479297" cy="347166"/>
            </a:xfrm>
          </p:grpSpPr>
          <p:grpSp>
            <p:nvGrpSpPr>
              <p:cNvPr id="592" name="Graphic 2">
                <a:extLst>
                  <a:ext uri="{FF2B5EF4-FFF2-40B4-BE49-F238E27FC236}">
                    <a16:creationId xmlns:a16="http://schemas.microsoft.com/office/drawing/2014/main" id="{124F8C7D-2879-4B74-A70B-CD5E94E54D4B}"/>
                  </a:ext>
                </a:extLst>
              </p:cNvPr>
              <p:cNvGrpSpPr/>
              <p:nvPr/>
            </p:nvGrpSpPr>
            <p:grpSpPr>
              <a:xfrm>
                <a:off x="6246114" y="2031600"/>
                <a:ext cx="347471" cy="347166"/>
                <a:chOff x="6246114" y="2031600"/>
                <a:chExt cx="347471" cy="347166"/>
              </a:xfrm>
            </p:grpSpPr>
            <p:sp>
              <p:nvSpPr>
                <p:cNvPr id="599" name="Freeform 73">
                  <a:extLst>
                    <a:ext uri="{FF2B5EF4-FFF2-40B4-BE49-F238E27FC236}">
                      <a16:creationId xmlns:a16="http://schemas.microsoft.com/office/drawing/2014/main" id="{FD40F4AC-8DE4-40D4-8AE4-A3B6D1DA19A8}"/>
                    </a:ext>
                  </a:extLst>
                </p:cNvPr>
                <p:cNvSpPr/>
                <p:nvPr/>
              </p:nvSpPr>
              <p:spPr>
                <a:xfrm>
                  <a:off x="6246114" y="2031600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 74">
                  <a:extLst>
                    <a:ext uri="{FF2B5EF4-FFF2-40B4-BE49-F238E27FC236}">
                      <a16:creationId xmlns:a16="http://schemas.microsoft.com/office/drawing/2014/main" id="{A0ED9928-5891-483C-8631-5AE6785F32AA}"/>
                    </a:ext>
                  </a:extLst>
                </p:cNvPr>
                <p:cNvSpPr/>
                <p:nvPr/>
              </p:nvSpPr>
              <p:spPr>
                <a:xfrm>
                  <a:off x="6335268" y="2123721"/>
                  <a:ext cx="199643" cy="200229"/>
                </a:xfrm>
                <a:custGeom>
                  <a:avLst/>
                  <a:gdLst>
                    <a:gd name="connsiteX0" fmla="*/ 134874 w 199643"/>
                    <a:gd name="connsiteY0" fmla="*/ 37305 h 200229"/>
                    <a:gd name="connsiteX1" fmla="*/ 119634 w 199643"/>
                    <a:gd name="connsiteY1" fmla="*/ 37305 h 200229"/>
                    <a:gd name="connsiteX2" fmla="*/ 113538 w 199643"/>
                    <a:gd name="connsiteY2" fmla="*/ 68520 h 200229"/>
                    <a:gd name="connsiteX3" fmla="*/ 66294 w 199643"/>
                    <a:gd name="connsiteY3" fmla="*/ 45680 h 200229"/>
                    <a:gd name="connsiteX4" fmla="*/ 58674 w 199643"/>
                    <a:gd name="connsiteY4" fmla="*/ 15988 h 200229"/>
                    <a:gd name="connsiteX5" fmla="*/ 22098 w 199643"/>
                    <a:gd name="connsiteY5" fmla="*/ 11420 h 200229"/>
                    <a:gd name="connsiteX6" fmla="*/ 10668 w 199643"/>
                    <a:gd name="connsiteY6" fmla="*/ 0 h 200229"/>
                    <a:gd name="connsiteX7" fmla="*/ 0 w 199643"/>
                    <a:gd name="connsiteY7" fmla="*/ 10659 h 200229"/>
                    <a:gd name="connsiteX8" fmla="*/ 11430 w 199643"/>
                    <a:gd name="connsiteY8" fmla="*/ 22079 h 200229"/>
                    <a:gd name="connsiteX9" fmla="*/ 16002 w 199643"/>
                    <a:gd name="connsiteY9" fmla="*/ 58622 h 200229"/>
                    <a:gd name="connsiteX10" fmla="*/ 45720 w 199643"/>
                    <a:gd name="connsiteY10" fmla="*/ 66236 h 200229"/>
                    <a:gd name="connsiteX11" fmla="*/ 110490 w 199643"/>
                    <a:gd name="connsiteY11" fmla="*/ 200230 h 200229"/>
                    <a:gd name="connsiteX12" fmla="*/ 117348 w 199643"/>
                    <a:gd name="connsiteY12" fmla="*/ 197184 h 200229"/>
                    <a:gd name="connsiteX13" fmla="*/ 81534 w 199643"/>
                    <a:gd name="connsiteY13" fmla="*/ 124097 h 200229"/>
                    <a:gd name="connsiteX14" fmla="*/ 105918 w 199643"/>
                    <a:gd name="connsiteY14" fmla="*/ 106586 h 200229"/>
                    <a:gd name="connsiteX15" fmla="*/ 123444 w 199643"/>
                    <a:gd name="connsiteY15" fmla="*/ 82224 h 200229"/>
                    <a:gd name="connsiteX16" fmla="*/ 196596 w 199643"/>
                    <a:gd name="connsiteY16" fmla="*/ 118006 h 200229"/>
                    <a:gd name="connsiteX17" fmla="*/ 199644 w 199643"/>
                    <a:gd name="connsiteY17" fmla="*/ 111154 h 200229"/>
                    <a:gd name="connsiteX18" fmla="*/ 126492 w 199643"/>
                    <a:gd name="connsiteY18" fmla="*/ 75372 h 200229"/>
                    <a:gd name="connsiteX19" fmla="*/ 134874 w 199643"/>
                    <a:gd name="connsiteY19" fmla="*/ 37305 h 200229"/>
                    <a:gd name="connsiteX20" fmla="*/ 32004 w 199643"/>
                    <a:gd name="connsiteY20" fmla="*/ 31976 h 200229"/>
                    <a:gd name="connsiteX21" fmla="*/ 42672 w 199643"/>
                    <a:gd name="connsiteY21" fmla="*/ 31976 h 200229"/>
                    <a:gd name="connsiteX22" fmla="*/ 42672 w 199643"/>
                    <a:gd name="connsiteY22" fmla="*/ 42635 h 200229"/>
                    <a:gd name="connsiteX23" fmla="*/ 32004 w 199643"/>
                    <a:gd name="connsiteY23" fmla="*/ 42635 h 200229"/>
                    <a:gd name="connsiteX24" fmla="*/ 32004 w 199643"/>
                    <a:gd name="connsiteY24" fmla="*/ 31976 h 200229"/>
                    <a:gd name="connsiteX25" fmla="*/ 75438 w 199643"/>
                    <a:gd name="connsiteY25" fmla="*/ 109631 h 200229"/>
                    <a:gd name="connsiteX26" fmla="*/ 52578 w 199643"/>
                    <a:gd name="connsiteY26" fmla="*/ 62429 h 200229"/>
                    <a:gd name="connsiteX27" fmla="*/ 58674 w 199643"/>
                    <a:gd name="connsiteY27" fmla="*/ 57861 h 200229"/>
                    <a:gd name="connsiteX28" fmla="*/ 63246 w 199643"/>
                    <a:gd name="connsiteY28" fmla="*/ 51770 h 200229"/>
                    <a:gd name="connsiteX29" fmla="*/ 110490 w 199643"/>
                    <a:gd name="connsiteY29" fmla="*/ 74610 h 200229"/>
                    <a:gd name="connsiteX30" fmla="*/ 75438 w 199643"/>
                    <a:gd name="connsiteY30" fmla="*/ 109631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3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2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8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1826" y="63190"/>
                        <a:pt x="134874" y="50248"/>
                        <a:pt x="134874" y="37305"/>
                      </a:cubicBezTo>
                      <a:close/>
                      <a:moveTo>
                        <a:pt x="32004" y="31976"/>
                      </a:moveTo>
                      <a:cubicBezTo>
                        <a:pt x="35052" y="28931"/>
                        <a:pt x="39624" y="28931"/>
                        <a:pt x="42672" y="31976"/>
                      </a:cubicBezTo>
                      <a:cubicBezTo>
                        <a:pt x="45720" y="35021"/>
                        <a:pt x="45720" y="39589"/>
                        <a:pt x="42672" y="42635"/>
                      </a:cubicBezTo>
                      <a:cubicBezTo>
                        <a:pt x="39624" y="45680"/>
                        <a:pt x="35052" y="45680"/>
                        <a:pt x="32004" y="42635"/>
                      </a:cubicBezTo>
                      <a:cubicBezTo>
                        <a:pt x="28956" y="39589"/>
                        <a:pt x="28956" y="35021"/>
                        <a:pt x="32004" y="31976"/>
                      </a:cubicBezTo>
                      <a:close/>
                      <a:moveTo>
                        <a:pt x="75438" y="109631"/>
                      </a:moveTo>
                      <a:lnTo>
                        <a:pt x="52578" y="62429"/>
                      </a:lnTo>
                      <a:cubicBezTo>
                        <a:pt x="54864" y="60906"/>
                        <a:pt x="56388" y="59384"/>
                        <a:pt x="58674" y="57861"/>
                      </a:cubicBezTo>
                      <a:cubicBezTo>
                        <a:pt x="60198" y="56338"/>
                        <a:pt x="61722" y="54054"/>
                        <a:pt x="63246" y="51770"/>
                      </a:cubicBezTo>
                      <a:lnTo>
                        <a:pt x="110490" y="74610"/>
                      </a:lnTo>
                      <a:cubicBezTo>
                        <a:pt x="102108" y="89837"/>
                        <a:pt x="89916" y="102018"/>
                        <a:pt x="75438" y="1096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3" name="Graphic 2">
                <a:extLst>
                  <a:ext uri="{FF2B5EF4-FFF2-40B4-BE49-F238E27FC236}">
                    <a16:creationId xmlns:a16="http://schemas.microsoft.com/office/drawing/2014/main" id="{D83F109F-6F44-4897-883D-9A61AF737221}"/>
                  </a:ext>
                </a:extLst>
              </p:cNvPr>
              <p:cNvGrpSpPr/>
              <p:nvPr/>
            </p:nvGrpSpPr>
            <p:grpSpPr>
              <a:xfrm>
                <a:off x="6304026" y="2031600"/>
                <a:ext cx="347471" cy="347166"/>
                <a:chOff x="6304026" y="2031600"/>
                <a:chExt cx="347471" cy="347166"/>
              </a:xfrm>
            </p:grpSpPr>
            <p:sp>
              <p:nvSpPr>
                <p:cNvPr id="597" name="Freeform 76">
                  <a:extLst>
                    <a:ext uri="{FF2B5EF4-FFF2-40B4-BE49-F238E27FC236}">
                      <a16:creationId xmlns:a16="http://schemas.microsoft.com/office/drawing/2014/main" id="{BEF19662-9B3D-418B-8356-47026EDFA13D}"/>
                    </a:ext>
                  </a:extLst>
                </p:cNvPr>
                <p:cNvSpPr/>
                <p:nvPr/>
              </p:nvSpPr>
              <p:spPr>
                <a:xfrm>
                  <a:off x="6304026" y="2031600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8" name="Freeform 77">
                  <a:extLst>
                    <a:ext uri="{FF2B5EF4-FFF2-40B4-BE49-F238E27FC236}">
                      <a16:creationId xmlns:a16="http://schemas.microsoft.com/office/drawing/2014/main" id="{52567C84-61D1-441A-A93A-49299A0D0C50}"/>
                    </a:ext>
                  </a:extLst>
                </p:cNvPr>
                <p:cNvSpPr/>
                <p:nvPr/>
              </p:nvSpPr>
              <p:spPr>
                <a:xfrm>
                  <a:off x="6393180" y="2123721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766 w 199644"/>
                    <a:gd name="connsiteY20" fmla="*/ 31976 h 200229"/>
                    <a:gd name="connsiteX21" fmla="*/ 43434 w 199644"/>
                    <a:gd name="connsiteY21" fmla="*/ 31976 h 200229"/>
                    <a:gd name="connsiteX22" fmla="*/ 43434 w 199644"/>
                    <a:gd name="connsiteY22" fmla="*/ 42635 h 200229"/>
                    <a:gd name="connsiteX23" fmla="*/ 32766 w 199644"/>
                    <a:gd name="connsiteY23" fmla="*/ 42635 h 200229"/>
                    <a:gd name="connsiteX24" fmla="*/ 32766 w 199644"/>
                    <a:gd name="connsiteY24" fmla="*/ 31976 h 200229"/>
                    <a:gd name="connsiteX25" fmla="*/ 75438 w 199644"/>
                    <a:gd name="connsiteY25" fmla="*/ 109631 h 200229"/>
                    <a:gd name="connsiteX26" fmla="*/ 52578 w 199644"/>
                    <a:gd name="connsiteY26" fmla="*/ 62429 h 200229"/>
                    <a:gd name="connsiteX27" fmla="*/ 58674 w 199644"/>
                    <a:gd name="connsiteY27" fmla="*/ 57861 h 200229"/>
                    <a:gd name="connsiteX28" fmla="*/ 63246 w 199644"/>
                    <a:gd name="connsiteY28" fmla="*/ 51770 h 200229"/>
                    <a:gd name="connsiteX29" fmla="*/ 110490 w 199644"/>
                    <a:gd name="connsiteY29" fmla="*/ 74610 h 200229"/>
                    <a:gd name="connsiteX30" fmla="*/ 75438 w 199644"/>
                    <a:gd name="connsiteY30" fmla="*/ 109631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2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8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2588" y="63190"/>
                        <a:pt x="134874" y="50248"/>
                        <a:pt x="134874" y="37305"/>
                      </a:cubicBezTo>
                      <a:close/>
                      <a:moveTo>
                        <a:pt x="32766" y="31976"/>
                      </a:moveTo>
                      <a:cubicBezTo>
                        <a:pt x="35814" y="28931"/>
                        <a:pt x="40386" y="28931"/>
                        <a:pt x="43434" y="31976"/>
                      </a:cubicBezTo>
                      <a:cubicBezTo>
                        <a:pt x="46482" y="35021"/>
                        <a:pt x="46482" y="39589"/>
                        <a:pt x="43434" y="42635"/>
                      </a:cubicBezTo>
                      <a:cubicBezTo>
                        <a:pt x="40386" y="45680"/>
                        <a:pt x="35814" y="45680"/>
                        <a:pt x="32766" y="42635"/>
                      </a:cubicBezTo>
                      <a:cubicBezTo>
                        <a:pt x="29718" y="39589"/>
                        <a:pt x="29718" y="35021"/>
                        <a:pt x="32766" y="31976"/>
                      </a:cubicBezTo>
                      <a:close/>
                      <a:moveTo>
                        <a:pt x="75438" y="109631"/>
                      </a:moveTo>
                      <a:lnTo>
                        <a:pt x="52578" y="62429"/>
                      </a:lnTo>
                      <a:cubicBezTo>
                        <a:pt x="54864" y="60906"/>
                        <a:pt x="56388" y="59384"/>
                        <a:pt x="58674" y="57861"/>
                      </a:cubicBezTo>
                      <a:cubicBezTo>
                        <a:pt x="60198" y="56338"/>
                        <a:pt x="61722" y="54054"/>
                        <a:pt x="63246" y="51770"/>
                      </a:cubicBezTo>
                      <a:lnTo>
                        <a:pt x="110490" y="74610"/>
                      </a:lnTo>
                      <a:cubicBezTo>
                        <a:pt x="102870" y="89837"/>
                        <a:pt x="90678" y="102018"/>
                        <a:pt x="75438" y="1096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" name="Graphic 2">
                <a:extLst>
                  <a:ext uri="{FF2B5EF4-FFF2-40B4-BE49-F238E27FC236}">
                    <a16:creationId xmlns:a16="http://schemas.microsoft.com/office/drawing/2014/main" id="{12605E90-7CAE-492C-B201-3AEB0039E43F}"/>
                  </a:ext>
                </a:extLst>
              </p:cNvPr>
              <p:cNvGrpSpPr/>
              <p:nvPr/>
            </p:nvGrpSpPr>
            <p:grpSpPr>
              <a:xfrm>
                <a:off x="6172200" y="2031600"/>
                <a:ext cx="347471" cy="347166"/>
                <a:chOff x="6172200" y="2031600"/>
                <a:chExt cx="347471" cy="347166"/>
              </a:xfrm>
            </p:grpSpPr>
            <p:sp>
              <p:nvSpPr>
                <p:cNvPr id="595" name="Freeform 79">
                  <a:extLst>
                    <a:ext uri="{FF2B5EF4-FFF2-40B4-BE49-F238E27FC236}">
                      <a16:creationId xmlns:a16="http://schemas.microsoft.com/office/drawing/2014/main" id="{6FF8AE7B-3122-4CD4-8124-8912BB37CEEA}"/>
                    </a:ext>
                  </a:extLst>
                </p:cNvPr>
                <p:cNvSpPr/>
                <p:nvPr/>
              </p:nvSpPr>
              <p:spPr>
                <a:xfrm>
                  <a:off x="6172200" y="2031600"/>
                  <a:ext cx="347471" cy="347166"/>
                </a:xfrm>
                <a:custGeom>
                  <a:avLst/>
                  <a:gdLst>
                    <a:gd name="connsiteX0" fmla="*/ 347472 w 347471"/>
                    <a:gd name="connsiteY0" fmla="*/ 173583 h 347166"/>
                    <a:gd name="connsiteX1" fmla="*/ 173736 w 347471"/>
                    <a:gd name="connsiteY1" fmla="*/ 347166 h 347166"/>
                    <a:gd name="connsiteX2" fmla="*/ 0 w 347471"/>
                    <a:gd name="connsiteY2" fmla="*/ 173583 h 347166"/>
                    <a:gd name="connsiteX3" fmla="*/ 173736 w 347471"/>
                    <a:gd name="connsiteY3" fmla="*/ 0 h 347166"/>
                    <a:gd name="connsiteX4" fmla="*/ 347472 w 347471"/>
                    <a:gd name="connsiteY4" fmla="*/ 173583 h 34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1" h="347166">
                      <a:moveTo>
                        <a:pt x="347472" y="173583"/>
                      </a:moveTo>
                      <a:cubicBezTo>
                        <a:pt x="347472" y="269451"/>
                        <a:pt x="269688" y="347166"/>
                        <a:pt x="173736" y="347166"/>
                      </a:cubicBezTo>
                      <a:cubicBezTo>
                        <a:pt x="77784" y="347166"/>
                        <a:pt x="0" y="269451"/>
                        <a:pt x="0" y="173583"/>
                      </a:cubicBezTo>
                      <a:cubicBezTo>
                        <a:pt x="0" y="77716"/>
                        <a:pt x="77784" y="0"/>
                        <a:pt x="173736" y="0"/>
                      </a:cubicBezTo>
                      <a:cubicBezTo>
                        <a:pt x="269688" y="0"/>
                        <a:pt x="347472" y="77716"/>
                        <a:pt x="347472" y="173583"/>
                      </a:cubicBezTo>
                      <a:close/>
                    </a:path>
                  </a:pathLst>
                </a:custGeom>
                <a:solidFill>
                  <a:srgbClr val="EDC625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6" name="Freeform 80">
                  <a:extLst>
                    <a:ext uri="{FF2B5EF4-FFF2-40B4-BE49-F238E27FC236}">
                      <a16:creationId xmlns:a16="http://schemas.microsoft.com/office/drawing/2014/main" id="{6D9882DF-7F6D-4BBF-AE0F-894F8E411E02}"/>
                    </a:ext>
                  </a:extLst>
                </p:cNvPr>
                <p:cNvSpPr/>
                <p:nvPr/>
              </p:nvSpPr>
              <p:spPr>
                <a:xfrm>
                  <a:off x="6261354" y="2123721"/>
                  <a:ext cx="199644" cy="200229"/>
                </a:xfrm>
                <a:custGeom>
                  <a:avLst/>
                  <a:gdLst>
                    <a:gd name="connsiteX0" fmla="*/ 134874 w 199644"/>
                    <a:gd name="connsiteY0" fmla="*/ 37305 h 200229"/>
                    <a:gd name="connsiteX1" fmla="*/ 119634 w 199644"/>
                    <a:gd name="connsiteY1" fmla="*/ 37305 h 200229"/>
                    <a:gd name="connsiteX2" fmla="*/ 113538 w 199644"/>
                    <a:gd name="connsiteY2" fmla="*/ 68520 h 200229"/>
                    <a:gd name="connsiteX3" fmla="*/ 66294 w 199644"/>
                    <a:gd name="connsiteY3" fmla="*/ 45680 h 200229"/>
                    <a:gd name="connsiteX4" fmla="*/ 58674 w 199644"/>
                    <a:gd name="connsiteY4" fmla="*/ 15988 h 200229"/>
                    <a:gd name="connsiteX5" fmla="*/ 22098 w 199644"/>
                    <a:gd name="connsiteY5" fmla="*/ 11420 h 200229"/>
                    <a:gd name="connsiteX6" fmla="*/ 10668 w 199644"/>
                    <a:gd name="connsiteY6" fmla="*/ 0 h 200229"/>
                    <a:gd name="connsiteX7" fmla="*/ 0 w 199644"/>
                    <a:gd name="connsiteY7" fmla="*/ 10659 h 200229"/>
                    <a:gd name="connsiteX8" fmla="*/ 11430 w 199644"/>
                    <a:gd name="connsiteY8" fmla="*/ 22079 h 200229"/>
                    <a:gd name="connsiteX9" fmla="*/ 16002 w 199644"/>
                    <a:gd name="connsiteY9" fmla="*/ 58622 h 200229"/>
                    <a:gd name="connsiteX10" fmla="*/ 45720 w 199644"/>
                    <a:gd name="connsiteY10" fmla="*/ 66236 h 200229"/>
                    <a:gd name="connsiteX11" fmla="*/ 110490 w 199644"/>
                    <a:gd name="connsiteY11" fmla="*/ 200230 h 200229"/>
                    <a:gd name="connsiteX12" fmla="*/ 117348 w 199644"/>
                    <a:gd name="connsiteY12" fmla="*/ 197184 h 200229"/>
                    <a:gd name="connsiteX13" fmla="*/ 81534 w 199644"/>
                    <a:gd name="connsiteY13" fmla="*/ 124097 h 200229"/>
                    <a:gd name="connsiteX14" fmla="*/ 105918 w 199644"/>
                    <a:gd name="connsiteY14" fmla="*/ 106586 h 200229"/>
                    <a:gd name="connsiteX15" fmla="*/ 123444 w 199644"/>
                    <a:gd name="connsiteY15" fmla="*/ 82224 h 200229"/>
                    <a:gd name="connsiteX16" fmla="*/ 196596 w 199644"/>
                    <a:gd name="connsiteY16" fmla="*/ 118006 h 200229"/>
                    <a:gd name="connsiteX17" fmla="*/ 199644 w 199644"/>
                    <a:gd name="connsiteY17" fmla="*/ 111154 h 200229"/>
                    <a:gd name="connsiteX18" fmla="*/ 126492 w 199644"/>
                    <a:gd name="connsiteY18" fmla="*/ 75372 h 200229"/>
                    <a:gd name="connsiteX19" fmla="*/ 134874 w 199644"/>
                    <a:gd name="connsiteY19" fmla="*/ 37305 h 200229"/>
                    <a:gd name="connsiteX20" fmla="*/ 32766 w 199644"/>
                    <a:gd name="connsiteY20" fmla="*/ 31976 h 200229"/>
                    <a:gd name="connsiteX21" fmla="*/ 43434 w 199644"/>
                    <a:gd name="connsiteY21" fmla="*/ 31976 h 200229"/>
                    <a:gd name="connsiteX22" fmla="*/ 43434 w 199644"/>
                    <a:gd name="connsiteY22" fmla="*/ 42635 h 200229"/>
                    <a:gd name="connsiteX23" fmla="*/ 32766 w 199644"/>
                    <a:gd name="connsiteY23" fmla="*/ 42635 h 200229"/>
                    <a:gd name="connsiteX24" fmla="*/ 32766 w 199644"/>
                    <a:gd name="connsiteY24" fmla="*/ 31976 h 200229"/>
                    <a:gd name="connsiteX25" fmla="*/ 75438 w 199644"/>
                    <a:gd name="connsiteY25" fmla="*/ 109631 h 200229"/>
                    <a:gd name="connsiteX26" fmla="*/ 52578 w 199644"/>
                    <a:gd name="connsiteY26" fmla="*/ 62429 h 200229"/>
                    <a:gd name="connsiteX27" fmla="*/ 58674 w 199644"/>
                    <a:gd name="connsiteY27" fmla="*/ 57861 h 200229"/>
                    <a:gd name="connsiteX28" fmla="*/ 63246 w 199644"/>
                    <a:gd name="connsiteY28" fmla="*/ 51770 h 200229"/>
                    <a:gd name="connsiteX29" fmla="*/ 110490 w 199644"/>
                    <a:gd name="connsiteY29" fmla="*/ 74610 h 200229"/>
                    <a:gd name="connsiteX30" fmla="*/ 75438 w 199644"/>
                    <a:gd name="connsiteY30" fmla="*/ 109631 h 200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9644" h="200229">
                      <a:moveTo>
                        <a:pt x="134874" y="37305"/>
                      </a:moveTo>
                      <a:lnTo>
                        <a:pt x="119634" y="37305"/>
                      </a:lnTo>
                      <a:cubicBezTo>
                        <a:pt x="119634" y="47964"/>
                        <a:pt x="117348" y="58622"/>
                        <a:pt x="113538" y="68520"/>
                      </a:cubicBezTo>
                      <a:lnTo>
                        <a:pt x="66294" y="45680"/>
                      </a:lnTo>
                      <a:cubicBezTo>
                        <a:pt x="69342" y="35782"/>
                        <a:pt x="67056" y="24363"/>
                        <a:pt x="58674" y="15988"/>
                      </a:cubicBezTo>
                      <a:cubicBezTo>
                        <a:pt x="48768" y="6091"/>
                        <a:pt x="33528" y="4568"/>
                        <a:pt x="22098" y="11420"/>
                      </a:cubicBezTo>
                      <a:lnTo>
                        <a:pt x="10668" y="0"/>
                      </a:lnTo>
                      <a:lnTo>
                        <a:pt x="0" y="10659"/>
                      </a:lnTo>
                      <a:lnTo>
                        <a:pt x="11430" y="22079"/>
                      </a:lnTo>
                      <a:cubicBezTo>
                        <a:pt x="4572" y="33498"/>
                        <a:pt x="6096" y="48725"/>
                        <a:pt x="16002" y="58622"/>
                      </a:cubicBezTo>
                      <a:cubicBezTo>
                        <a:pt x="23622" y="66236"/>
                        <a:pt x="35052" y="69281"/>
                        <a:pt x="45720" y="66236"/>
                      </a:cubicBezTo>
                      <a:lnTo>
                        <a:pt x="110490" y="200230"/>
                      </a:lnTo>
                      <a:lnTo>
                        <a:pt x="117348" y="197184"/>
                      </a:lnTo>
                      <a:lnTo>
                        <a:pt x="81534" y="124097"/>
                      </a:lnTo>
                      <a:cubicBezTo>
                        <a:pt x="90678" y="119529"/>
                        <a:pt x="98298" y="113438"/>
                        <a:pt x="105918" y="106586"/>
                      </a:cubicBezTo>
                      <a:cubicBezTo>
                        <a:pt x="112776" y="99734"/>
                        <a:pt x="118872" y="91360"/>
                        <a:pt x="123444" y="82224"/>
                      </a:cubicBezTo>
                      <a:lnTo>
                        <a:pt x="196596" y="118006"/>
                      </a:lnTo>
                      <a:lnTo>
                        <a:pt x="199644" y="111154"/>
                      </a:lnTo>
                      <a:lnTo>
                        <a:pt x="126492" y="75372"/>
                      </a:lnTo>
                      <a:cubicBezTo>
                        <a:pt x="132588" y="63190"/>
                        <a:pt x="134874" y="50248"/>
                        <a:pt x="134874" y="37305"/>
                      </a:cubicBezTo>
                      <a:close/>
                      <a:moveTo>
                        <a:pt x="32766" y="31976"/>
                      </a:moveTo>
                      <a:cubicBezTo>
                        <a:pt x="35814" y="28931"/>
                        <a:pt x="40386" y="28931"/>
                        <a:pt x="43434" y="31976"/>
                      </a:cubicBezTo>
                      <a:cubicBezTo>
                        <a:pt x="46482" y="35021"/>
                        <a:pt x="46482" y="39589"/>
                        <a:pt x="43434" y="42635"/>
                      </a:cubicBezTo>
                      <a:cubicBezTo>
                        <a:pt x="40386" y="45680"/>
                        <a:pt x="35814" y="45680"/>
                        <a:pt x="32766" y="42635"/>
                      </a:cubicBezTo>
                      <a:cubicBezTo>
                        <a:pt x="29718" y="39589"/>
                        <a:pt x="29718" y="35021"/>
                        <a:pt x="32766" y="31976"/>
                      </a:cubicBezTo>
                      <a:close/>
                      <a:moveTo>
                        <a:pt x="75438" y="109631"/>
                      </a:moveTo>
                      <a:lnTo>
                        <a:pt x="52578" y="62429"/>
                      </a:lnTo>
                      <a:cubicBezTo>
                        <a:pt x="54864" y="60906"/>
                        <a:pt x="56388" y="59384"/>
                        <a:pt x="58674" y="57861"/>
                      </a:cubicBezTo>
                      <a:cubicBezTo>
                        <a:pt x="60960" y="56338"/>
                        <a:pt x="61722" y="54054"/>
                        <a:pt x="63246" y="51770"/>
                      </a:cubicBezTo>
                      <a:lnTo>
                        <a:pt x="110490" y="74610"/>
                      </a:lnTo>
                      <a:cubicBezTo>
                        <a:pt x="102870" y="89837"/>
                        <a:pt x="90678" y="102018"/>
                        <a:pt x="75438" y="1096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14B38F13-01BD-441A-A62A-5745A0B539C2}"/>
                </a:ext>
              </a:extLst>
            </p:cNvPr>
            <p:cNvSpPr/>
            <p:nvPr/>
          </p:nvSpPr>
          <p:spPr>
            <a:xfrm>
              <a:off x="3957828" y="2223455"/>
              <a:ext cx="157734" cy="7613"/>
            </a:xfrm>
            <a:custGeom>
              <a:avLst/>
              <a:gdLst>
                <a:gd name="connsiteX0" fmla="*/ 0 w 157734"/>
                <a:gd name="connsiteY0" fmla="*/ 0 h 7613"/>
                <a:gd name="connsiteX1" fmla="*/ 157734 w 157734"/>
                <a:gd name="connsiteY1" fmla="*/ 0 h 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734" h="7613">
                  <a:moveTo>
                    <a:pt x="0" y="0"/>
                  </a:moveTo>
                  <a:lnTo>
                    <a:pt x="157734" y="0"/>
                  </a:lnTo>
                </a:path>
              </a:pathLst>
            </a:custGeom>
            <a:ln w="11430" cap="flat">
              <a:solidFill>
                <a:srgbClr val="518C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871B4CEC-59A6-4B08-9F29-11931D22D596}"/>
                </a:ext>
              </a:extLst>
            </p:cNvPr>
            <p:cNvSpPr/>
            <p:nvPr/>
          </p:nvSpPr>
          <p:spPr>
            <a:xfrm>
              <a:off x="3957828" y="1631141"/>
              <a:ext cx="157734" cy="7613"/>
            </a:xfrm>
            <a:custGeom>
              <a:avLst/>
              <a:gdLst>
                <a:gd name="connsiteX0" fmla="*/ 0 w 157734"/>
                <a:gd name="connsiteY0" fmla="*/ 0 h 7613"/>
                <a:gd name="connsiteX1" fmla="*/ 157734 w 157734"/>
                <a:gd name="connsiteY1" fmla="*/ 0 h 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734" h="7613">
                  <a:moveTo>
                    <a:pt x="0" y="0"/>
                  </a:moveTo>
                  <a:lnTo>
                    <a:pt x="157734" y="0"/>
                  </a:lnTo>
                </a:path>
              </a:pathLst>
            </a:custGeom>
            <a:ln w="11430" cap="flat">
              <a:solidFill>
                <a:srgbClr val="518C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140D3C49-BEB8-488F-AD71-595076CF79ED}"/>
                </a:ext>
              </a:extLst>
            </p:cNvPr>
            <p:cNvSpPr/>
            <p:nvPr/>
          </p:nvSpPr>
          <p:spPr>
            <a:xfrm>
              <a:off x="3813048" y="1927298"/>
              <a:ext cx="147827" cy="7613"/>
            </a:xfrm>
            <a:custGeom>
              <a:avLst/>
              <a:gdLst>
                <a:gd name="connsiteX0" fmla="*/ 0 w 147827"/>
                <a:gd name="connsiteY0" fmla="*/ 0 h 7613"/>
                <a:gd name="connsiteX1" fmla="*/ 147828 w 147827"/>
                <a:gd name="connsiteY1" fmla="*/ 0 h 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27" h="7613">
                  <a:moveTo>
                    <a:pt x="0" y="0"/>
                  </a:moveTo>
                  <a:lnTo>
                    <a:pt x="147828" y="0"/>
                  </a:lnTo>
                </a:path>
              </a:pathLst>
            </a:custGeom>
            <a:ln w="11430" cap="flat">
              <a:solidFill>
                <a:srgbClr val="518C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9FF8ADAC-9AB1-4068-A4C5-B4199CCAAA55}"/>
                </a:ext>
              </a:extLst>
            </p:cNvPr>
            <p:cNvSpPr/>
            <p:nvPr/>
          </p:nvSpPr>
          <p:spPr>
            <a:xfrm>
              <a:off x="3963162" y="1631141"/>
              <a:ext cx="7620" cy="592314"/>
            </a:xfrm>
            <a:custGeom>
              <a:avLst/>
              <a:gdLst>
                <a:gd name="connsiteX0" fmla="*/ 0 w 7620"/>
                <a:gd name="connsiteY0" fmla="*/ 0 h 592314"/>
                <a:gd name="connsiteX1" fmla="*/ 0 w 7620"/>
                <a:gd name="connsiteY1" fmla="*/ 592315 h 5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" h="592314">
                  <a:moveTo>
                    <a:pt x="0" y="0"/>
                  </a:moveTo>
                  <a:lnTo>
                    <a:pt x="0" y="592315"/>
                  </a:lnTo>
                </a:path>
              </a:pathLst>
            </a:custGeom>
            <a:ln w="11430" cap="flat">
              <a:solidFill>
                <a:srgbClr val="518C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68A35C3C-B704-4130-A33B-4335F4DF6AE6}"/>
                </a:ext>
              </a:extLst>
            </p:cNvPr>
            <p:cNvSpPr/>
            <p:nvPr/>
          </p:nvSpPr>
          <p:spPr>
            <a:xfrm>
              <a:off x="6022086" y="2223455"/>
              <a:ext cx="157734" cy="7613"/>
            </a:xfrm>
            <a:custGeom>
              <a:avLst/>
              <a:gdLst>
                <a:gd name="connsiteX0" fmla="*/ 0 w 157734"/>
                <a:gd name="connsiteY0" fmla="*/ 0 h 7613"/>
                <a:gd name="connsiteX1" fmla="*/ 157734 w 157734"/>
                <a:gd name="connsiteY1" fmla="*/ 0 h 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734" h="7613">
                  <a:moveTo>
                    <a:pt x="0" y="0"/>
                  </a:moveTo>
                  <a:lnTo>
                    <a:pt x="157734" y="0"/>
                  </a:lnTo>
                </a:path>
              </a:pathLst>
            </a:custGeom>
            <a:ln w="11430" cap="flat">
              <a:solidFill>
                <a:srgbClr val="518C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D501352D-42D8-45EB-8840-607993A1AF60}"/>
                </a:ext>
              </a:extLst>
            </p:cNvPr>
            <p:cNvSpPr/>
            <p:nvPr/>
          </p:nvSpPr>
          <p:spPr>
            <a:xfrm>
              <a:off x="6022086" y="1631141"/>
              <a:ext cx="157734" cy="7613"/>
            </a:xfrm>
            <a:custGeom>
              <a:avLst/>
              <a:gdLst>
                <a:gd name="connsiteX0" fmla="*/ 0 w 157734"/>
                <a:gd name="connsiteY0" fmla="*/ 0 h 7613"/>
                <a:gd name="connsiteX1" fmla="*/ 157734 w 157734"/>
                <a:gd name="connsiteY1" fmla="*/ 0 h 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734" h="7613">
                  <a:moveTo>
                    <a:pt x="0" y="0"/>
                  </a:moveTo>
                  <a:lnTo>
                    <a:pt x="157734" y="0"/>
                  </a:lnTo>
                </a:path>
              </a:pathLst>
            </a:custGeom>
            <a:ln w="11430" cap="flat">
              <a:solidFill>
                <a:srgbClr val="518C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E5491E5-9DFB-4C24-9D4B-CD2344DA1CC1}"/>
                </a:ext>
              </a:extLst>
            </p:cNvPr>
            <p:cNvSpPr/>
            <p:nvPr/>
          </p:nvSpPr>
          <p:spPr>
            <a:xfrm>
              <a:off x="5877306" y="1927298"/>
              <a:ext cx="148590" cy="7613"/>
            </a:xfrm>
            <a:custGeom>
              <a:avLst/>
              <a:gdLst>
                <a:gd name="connsiteX0" fmla="*/ 0 w 148590"/>
                <a:gd name="connsiteY0" fmla="*/ 0 h 7613"/>
                <a:gd name="connsiteX1" fmla="*/ 148590 w 148590"/>
                <a:gd name="connsiteY1" fmla="*/ 0 h 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590" h="7613">
                  <a:moveTo>
                    <a:pt x="0" y="0"/>
                  </a:moveTo>
                  <a:lnTo>
                    <a:pt x="148590" y="0"/>
                  </a:lnTo>
                </a:path>
              </a:pathLst>
            </a:custGeom>
            <a:ln w="11430" cap="flat">
              <a:solidFill>
                <a:srgbClr val="518C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9B51B33C-C0F7-409A-916D-0F69FEECBC4D}"/>
                </a:ext>
              </a:extLst>
            </p:cNvPr>
            <p:cNvSpPr/>
            <p:nvPr/>
          </p:nvSpPr>
          <p:spPr>
            <a:xfrm>
              <a:off x="6028182" y="1631141"/>
              <a:ext cx="7620" cy="592314"/>
            </a:xfrm>
            <a:custGeom>
              <a:avLst/>
              <a:gdLst>
                <a:gd name="connsiteX0" fmla="*/ 0 w 7620"/>
                <a:gd name="connsiteY0" fmla="*/ 0 h 592314"/>
                <a:gd name="connsiteX1" fmla="*/ 0 w 7620"/>
                <a:gd name="connsiteY1" fmla="*/ 592315 h 5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" h="592314">
                  <a:moveTo>
                    <a:pt x="0" y="0"/>
                  </a:moveTo>
                  <a:lnTo>
                    <a:pt x="0" y="592315"/>
                  </a:lnTo>
                </a:path>
              </a:pathLst>
            </a:custGeom>
            <a:ln w="11430" cap="flat">
              <a:solidFill>
                <a:srgbClr val="518C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FC3D7B2-A003-40E3-BD84-C78BBCB8B405}"/>
                </a:ext>
              </a:extLst>
            </p:cNvPr>
            <p:cNvSpPr/>
            <p:nvPr/>
          </p:nvSpPr>
          <p:spPr>
            <a:xfrm>
              <a:off x="4299966" y="1867914"/>
              <a:ext cx="7620" cy="152265"/>
            </a:xfrm>
            <a:custGeom>
              <a:avLst/>
              <a:gdLst>
                <a:gd name="connsiteX0" fmla="*/ 0 w 7620"/>
                <a:gd name="connsiteY0" fmla="*/ 0 h 152265"/>
                <a:gd name="connsiteX1" fmla="*/ 0 w 7620"/>
                <a:gd name="connsiteY1" fmla="*/ 152266 h 15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" h="152265">
                  <a:moveTo>
                    <a:pt x="0" y="0"/>
                  </a:moveTo>
                  <a:lnTo>
                    <a:pt x="0" y="152266"/>
                  </a:lnTo>
                </a:path>
              </a:pathLst>
            </a:custGeom>
            <a:ln w="11430" cap="flat">
              <a:solidFill>
                <a:srgbClr val="518C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DC8899ED-5A5D-4902-894B-AC6A65415856}"/>
                </a:ext>
              </a:extLst>
            </p:cNvPr>
            <p:cNvSpPr/>
            <p:nvPr/>
          </p:nvSpPr>
          <p:spPr>
            <a:xfrm>
              <a:off x="6361938" y="1867914"/>
              <a:ext cx="7620" cy="152265"/>
            </a:xfrm>
            <a:custGeom>
              <a:avLst/>
              <a:gdLst>
                <a:gd name="connsiteX0" fmla="*/ 0 w 7620"/>
                <a:gd name="connsiteY0" fmla="*/ 0 h 152265"/>
                <a:gd name="connsiteX1" fmla="*/ 0 w 7620"/>
                <a:gd name="connsiteY1" fmla="*/ 152266 h 15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" h="152265">
                  <a:moveTo>
                    <a:pt x="0" y="0"/>
                  </a:moveTo>
                  <a:lnTo>
                    <a:pt x="0" y="152266"/>
                  </a:lnTo>
                </a:path>
              </a:pathLst>
            </a:custGeom>
            <a:ln w="11430" cap="flat">
              <a:solidFill>
                <a:srgbClr val="518C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aphic 2">
              <a:extLst>
                <a:ext uri="{FF2B5EF4-FFF2-40B4-BE49-F238E27FC236}">
                  <a16:creationId xmlns:a16="http://schemas.microsoft.com/office/drawing/2014/main" id="{1E826C0E-03BE-4426-B3BB-F9D065EA8615}"/>
                </a:ext>
              </a:extLst>
            </p:cNvPr>
            <p:cNvGrpSpPr/>
            <p:nvPr/>
          </p:nvGrpSpPr>
          <p:grpSpPr>
            <a:xfrm>
              <a:off x="4772405" y="1917707"/>
              <a:ext cx="567690" cy="86485"/>
              <a:chOff x="4772405" y="1917707"/>
              <a:chExt cx="567690" cy="86485"/>
            </a:xfrm>
            <a:solidFill>
              <a:srgbClr val="518CC8"/>
            </a:solidFill>
          </p:grpSpPr>
          <p:sp>
            <p:nvSpPr>
              <p:cNvPr id="589" name="Freeform 92">
                <a:extLst>
                  <a:ext uri="{FF2B5EF4-FFF2-40B4-BE49-F238E27FC236}">
                    <a16:creationId xmlns:a16="http://schemas.microsoft.com/office/drawing/2014/main" id="{A02CE6CE-8D1F-47BF-A004-435B029041BE}"/>
                  </a:ext>
                </a:extLst>
              </p:cNvPr>
              <p:cNvSpPr/>
              <p:nvPr/>
            </p:nvSpPr>
            <p:spPr>
              <a:xfrm>
                <a:off x="4783074" y="1960796"/>
                <a:ext cx="546353" cy="7613"/>
              </a:xfrm>
              <a:custGeom>
                <a:avLst/>
                <a:gdLst>
                  <a:gd name="connsiteX0" fmla="*/ 0 w 546353"/>
                  <a:gd name="connsiteY0" fmla="*/ 0 h 7613"/>
                  <a:gd name="connsiteX1" fmla="*/ 546354 w 546353"/>
                  <a:gd name="connsiteY1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353" h="7613">
                    <a:moveTo>
                      <a:pt x="0" y="0"/>
                    </a:moveTo>
                    <a:lnTo>
                      <a:pt x="546354" y="0"/>
                    </a:lnTo>
                  </a:path>
                </a:pathLst>
              </a:custGeom>
              <a:ln w="11430" cap="flat">
                <a:solidFill>
                  <a:srgbClr val="518C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 93">
                <a:extLst>
                  <a:ext uri="{FF2B5EF4-FFF2-40B4-BE49-F238E27FC236}">
                    <a16:creationId xmlns:a16="http://schemas.microsoft.com/office/drawing/2014/main" id="{0065B3A2-FC40-4F9A-97DB-C6B7EC969C37}"/>
                  </a:ext>
                </a:extLst>
              </p:cNvPr>
              <p:cNvSpPr/>
              <p:nvPr/>
            </p:nvSpPr>
            <p:spPr>
              <a:xfrm>
                <a:off x="4772405" y="1917707"/>
                <a:ext cx="70134" cy="86485"/>
              </a:xfrm>
              <a:custGeom>
                <a:avLst/>
                <a:gdLst>
                  <a:gd name="connsiteX0" fmla="*/ 69342 w 70134"/>
                  <a:gd name="connsiteY0" fmla="*/ 84202 h 86485"/>
                  <a:gd name="connsiteX1" fmla="*/ 67818 w 70134"/>
                  <a:gd name="connsiteY1" fmla="*/ 78111 h 86485"/>
                  <a:gd name="connsiteX2" fmla="*/ 12192 w 70134"/>
                  <a:gd name="connsiteY2" fmla="*/ 43090 h 86485"/>
                  <a:gd name="connsiteX3" fmla="*/ 67818 w 70134"/>
                  <a:gd name="connsiteY3" fmla="*/ 8069 h 86485"/>
                  <a:gd name="connsiteX4" fmla="*/ 69342 w 70134"/>
                  <a:gd name="connsiteY4" fmla="*/ 1978 h 86485"/>
                  <a:gd name="connsiteX5" fmla="*/ 63246 w 70134"/>
                  <a:gd name="connsiteY5" fmla="*/ 455 h 86485"/>
                  <a:gd name="connsiteX6" fmla="*/ 2286 w 70134"/>
                  <a:gd name="connsiteY6" fmla="*/ 39283 h 86485"/>
                  <a:gd name="connsiteX7" fmla="*/ 0 w 70134"/>
                  <a:gd name="connsiteY7" fmla="*/ 43090 h 86485"/>
                  <a:gd name="connsiteX8" fmla="*/ 2286 w 70134"/>
                  <a:gd name="connsiteY8" fmla="*/ 46896 h 86485"/>
                  <a:gd name="connsiteX9" fmla="*/ 63246 w 70134"/>
                  <a:gd name="connsiteY9" fmla="*/ 85724 h 86485"/>
                  <a:gd name="connsiteX10" fmla="*/ 65532 w 70134"/>
                  <a:gd name="connsiteY10" fmla="*/ 86486 h 86485"/>
                  <a:gd name="connsiteX11" fmla="*/ 69342 w 70134"/>
                  <a:gd name="connsiteY11" fmla="*/ 84202 h 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34" h="86485">
                    <a:moveTo>
                      <a:pt x="69342" y="84202"/>
                    </a:moveTo>
                    <a:cubicBezTo>
                      <a:pt x="70866" y="81918"/>
                      <a:pt x="70104" y="79634"/>
                      <a:pt x="67818" y="78111"/>
                    </a:cubicBezTo>
                    <a:lnTo>
                      <a:pt x="12192" y="43090"/>
                    </a:lnTo>
                    <a:lnTo>
                      <a:pt x="67818" y="8069"/>
                    </a:lnTo>
                    <a:cubicBezTo>
                      <a:pt x="70104" y="6546"/>
                      <a:pt x="70104" y="4262"/>
                      <a:pt x="69342" y="1978"/>
                    </a:cubicBezTo>
                    <a:cubicBezTo>
                      <a:pt x="68580" y="-306"/>
                      <a:pt x="65532" y="-306"/>
                      <a:pt x="63246" y="455"/>
                    </a:cubicBezTo>
                    <a:lnTo>
                      <a:pt x="2286" y="39283"/>
                    </a:lnTo>
                    <a:cubicBezTo>
                      <a:pt x="762" y="40044"/>
                      <a:pt x="0" y="41567"/>
                      <a:pt x="0" y="43090"/>
                    </a:cubicBezTo>
                    <a:cubicBezTo>
                      <a:pt x="0" y="44612"/>
                      <a:pt x="762" y="46135"/>
                      <a:pt x="2286" y="46896"/>
                    </a:cubicBezTo>
                    <a:lnTo>
                      <a:pt x="63246" y="85724"/>
                    </a:lnTo>
                    <a:cubicBezTo>
                      <a:pt x="64008" y="86486"/>
                      <a:pt x="64770" y="86486"/>
                      <a:pt x="65532" y="86486"/>
                    </a:cubicBezTo>
                    <a:cubicBezTo>
                      <a:pt x="67056" y="86486"/>
                      <a:pt x="68580" y="85724"/>
                      <a:pt x="69342" y="84202"/>
                    </a:cubicBez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 94">
                <a:extLst>
                  <a:ext uri="{FF2B5EF4-FFF2-40B4-BE49-F238E27FC236}">
                    <a16:creationId xmlns:a16="http://schemas.microsoft.com/office/drawing/2014/main" id="{FE98B60A-9FAB-41B4-927C-B539C9F0E71F}"/>
                  </a:ext>
                </a:extLst>
              </p:cNvPr>
              <p:cNvSpPr/>
              <p:nvPr/>
            </p:nvSpPr>
            <p:spPr>
              <a:xfrm>
                <a:off x="5269961" y="1917707"/>
                <a:ext cx="70134" cy="86485"/>
              </a:xfrm>
              <a:custGeom>
                <a:avLst/>
                <a:gdLst>
                  <a:gd name="connsiteX0" fmla="*/ 793 w 70134"/>
                  <a:gd name="connsiteY0" fmla="*/ 84202 h 86485"/>
                  <a:gd name="connsiteX1" fmla="*/ 2317 w 70134"/>
                  <a:gd name="connsiteY1" fmla="*/ 78111 h 86485"/>
                  <a:gd name="connsiteX2" fmla="*/ 57943 w 70134"/>
                  <a:gd name="connsiteY2" fmla="*/ 43090 h 86485"/>
                  <a:gd name="connsiteX3" fmla="*/ 2317 w 70134"/>
                  <a:gd name="connsiteY3" fmla="*/ 8069 h 86485"/>
                  <a:gd name="connsiteX4" fmla="*/ 793 w 70134"/>
                  <a:gd name="connsiteY4" fmla="*/ 1978 h 86485"/>
                  <a:gd name="connsiteX5" fmla="*/ 6889 w 70134"/>
                  <a:gd name="connsiteY5" fmla="*/ 455 h 86485"/>
                  <a:gd name="connsiteX6" fmla="*/ 67849 w 70134"/>
                  <a:gd name="connsiteY6" fmla="*/ 39283 h 86485"/>
                  <a:gd name="connsiteX7" fmla="*/ 70135 w 70134"/>
                  <a:gd name="connsiteY7" fmla="*/ 43090 h 86485"/>
                  <a:gd name="connsiteX8" fmla="*/ 67849 w 70134"/>
                  <a:gd name="connsiteY8" fmla="*/ 46896 h 86485"/>
                  <a:gd name="connsiteX9" fmla="*/ 6889 w 70134"/>
                  <a:gd name="connsiteY9" fmla="*/ 85724 h 86485"/>
                  <a:gd name="connsiteX10" fmla="*/ 4603 w 70134"/>
                  <a:gd name="connsiteY10" fmla="*/ 86486 h 86485"/>
                  <a:gd name="connsiteX11" fmla="*/ 793 w 70134"/>
                  <a:gd name="connsiteY11" fmla="*/ 84202 h 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34" h="86485">
                    <a:moveTo>
                      <a:pt x="793" y="84202"/>
                    </a:moveTo>
                    <a:cubicBezTo>
                      <a:pt x="-731" y="81918"/>
                      <a:pt x="31" y="79634"/>
                      <a:pt x="2317" y="78111"/>
                    </a:cubicBezTo>
                    <a:lnTo>
                      <a:pt x="57943" y="43090"/>
                    </a:lnTo>
                    <a:lnTo>
                      <a:pt x="2317" y="8069"/>
                    </a:lnTo>
                    <a:cubicBezTo>
                      <a:pt x="31" y="6546"/>
                      <a:pt x="31" y="4262"/>
                      <a:pt x="793" y="1978"/>
                    </a:cubicBezTo>
                    <a:cubicBezTo>
                      <a:pt x="1555" y="-306"/>
                      <a:pt x="4603" y="-306"/>
                      <a:pt x="6889" y="455"/>
                    </a:cubicBezTo>
                    <a:lnTo>
                      <a:pt x="67849" y="39283"/>
                    </a:lnTo>
                    <a:cubicBezTo>
                      <a:pt x="69373" y="40044"/>
                      <a:pt x="70135" y="41567"/>
                      <a:pt x="70135" y="43090"/>
                    </a:cubicBezTo>
                    <a:cubicBezTo>
                      <a:pt x="70135" y="44612"/>
                      <a:pt x="69373" y="46135"/>
                      <a:pt x="67849" y="46896"/>
                    </a:cubicBezTo>
                    <a:lnTo>
                      <a:pt x="6889" y="85724"/>
                    </a:lnTo>
                    <a:cubicBezTo>
                      <a:pt x="6127" y="86486"/>
                      <a:pt x="5365" y="86486"/>
                      <a:pt x="4603" y="86486"/>
                    </a:cubicBezTo>
                    <a:cubicBezTo>
                      <a:pt x="3079" y="86486"/>
                      <a:pt x="1555" y="85724"/>
                      <a:pt x="793" y="84202"/>
                    </a:cubicBez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aphic 2">
              <a:extLst>
                <a:ext uri="{FF2B5EF4-FFF2-40B4-BE49-F238E27FC236}">
                  <a16:creationId xmlns:a16="http://schemas.microsoft.com/office/drawing/2014/main" id="{25EBC37E-406C-4303-98CE-12ECC1E302AC}"/>
                </a:ext>
              </a:extLst>
            </p:cNvPr>
            <p:cNvGrpSpPr/>
            <p:nvPr/>
          </p:nvGrpSpPr>
          <p:grpSpPr>
            <a:xfrm>
              <a:off x="1989962" y="6171104"/>
              <a:ext cx="590168" cy="182799"/>
              <a:chOff x="1989962" y="6171104"/>
              <a:chExt cx="590168" cy="182799"/>
            </a:xfrm>
          </p:grpSpPr>
          <p:sp>
            <p:nvSpPr>
              <p:cNvPr id="587" name="Freeform 96">
                <a:extLst>
                  <a:ext uri="{FF2B5EF4-FFF2-40B4-BE49-F238E27FC236}">
                    <a16:creationId xmlns:a16="http://schemas.microsoft.com/office/drawing/2014/main" id="{49B487B5-6CC4-4017-A97B-6A490294A591}"/>
                  </a:ext>
                </a:extLst>
              </p:cNvPr>
              <p:cNvSpPr/>
              <p:nvPr/>
            </p:nvSpPr>
            <p:spPr>
              <a:xfrm>
                <a:off x="2007107" y="6243277"/>
                <a:ext cx="573023" cy="67758"/>
              </a:xfrm>
              <a:custGeom>
                <a:avLst/>
                <a:gdLst>
                  <a:gd name="connsiteX0" fmla="*/ 0 w 573023"/>
                  <a:gd name="connsiteY0" fmla="*/ 0 h 67758"/>
                  <a:gd name="connsiteX1" fmla="*/ 573024 w 573023"/>
                  <a:gd name="connsiteY1" fmla="*/ 0 h 67758"/>
                  <a:gd name="connsiteX2" fmla="*/ 573024 w 573023"/>
                  <a:gd name="connsiteY2" fmla="*/ 67758 h 67758"/>
                  <a:gd name="connsiteX3" fmla="*/ 0 w 573023"/>
                  <a:gd name="connsiteY3" fmla="*/ 67758 h 67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023" h="67758">
                    <a:moveTo>
                      <a:pt x="0" y="0"/>
                    </a:moveTo>
                    <a:lnTo>
                      <a:pt x="573024" y="0"/>
                    </a:lnTo>
                    <a:lnTo>
                      <a:pt x="573024" y="67758"/>
                    </a:lnTo>
                    <a:lnTo>
                      <a:pt x="0" y="67758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EA94DA34-1FCC-4517-A16F-2D0E712D8DE0}"/>
                  </a:ext>
                </a:extLst>
              </p:cNvPr>
              <p:cNvSpPr txBox="1"/>
              <p:nvPr/>
            </p:nvSpPr>
            <p:spPr>
              <a:xfrm>
                <a:off x="1989962" y="6171104"/>
                <a:ext cx="510540" cy="1827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" b="0" i="0" u="none" strike="noStrike" cap="none" spc="0" normalizeH="0" baseline="0" dirty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DevOps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882C3D-B812-40DE-BAD7-F5DB8061040A}"/>
                </a:ext>
              </a:extLst>
            </p:cNvPr>
            <p:cNvSpPr txBox="1"/>
            <p:nvPr/>
          </p:nvSpPr>
          <p:spPr>
            <a:xfrm>
              <a:off x="2596804" y="6354193"/>
              <a:ext cx="6400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CONTINUOUS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D193D7-A27F-4E4D-9898-53AD63F2F9A5}"/>
                </a:ext>
              </a:extLst>
            </p:cNvPr>
            <p:cNvSpPr txBox="1"/>
            <p:nvPr/>
          </p:nvSpPr>
          <p:spPr>
            <a:xfrm>
              <a:off x="2638714" y="6436416"/>
              <a:ext cx="5638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PROVISION</a:t>
              </a:r>
            </a:p>
          </p:txBody>
        </p:sp>
        <p:grpSp>
          <p:nvGrpSpPr>
            <p:cNvPr id="48" name="Graphic 2">
              <a:extLst>
                <a:ext uri="{FF2B5EF4-FFF2-40B4-BE49-F238E27FC236}">
                  <a16:creationId xmlns:a16="http://schemas.microsoft.com/office/drawing/2014/main" id="{FCE36A8F-48FF-442C-93B0-4C9708666EA3}"/>
                </a:ext>
              </a:extLst>
            </p:cNvPr>
            <p:cNvGrpSpPr/>
            <p:nvPr/>
          </p:nvGrpSpPr>
          <p:grpSpPr>
            <a:xfrm>
              <a:off x="2689098" y="5985947"/>
              <a:ext cx="403860" cy="403504"/>
              <a:chOff x="2689098" y="5985947"/>
              <a:chExt cx="403860" cy="403504"/>
            </a:xfrm>
          </p:grpSpPr>
          <p:sp>
            <p:nvSpPr>
              <p:cNvPr id="578" name="Freeform 101">
                <a:extLst>
                  <a:ext uri="{FF2B5EF4-FFF2-40B4-BE49-F238E27FC236}">
                    <a16:creationId xmlns:a16="http://schemas.microsoft.com/office/drawing/2014/main" id="{1B448CC9-6EF9-4D3E-A767-F1F71940BDF5}"/>
                  </a:ext>
                </a:extLst>
              </p:cNvPr>
              <p:cNvSpPr/>
              <p:nvPr/>
            </p:nvSpPr>
            <p:spPr>
              <a:xfrm>
                <a:off x="2689098" y="5985947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F68D4C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 102">
                <a:extLst>
                  <a:ext uri="{FF2B5EF4-FFF2-40B4-BE49-F238E27FC236}">
                    <a16:creationId xmlns:a16="http://schemas.microsoft.com/office/drawing/2014/main" id="{151E383B-7D41-4FD1-878A-1C501DF10BAB}"/>
                  </a:ext>
                </a:extLst>
              </p:cNvPr>
              <p:cNvSpPr/>
              <p:nvPr/>
            </p:nvSpPr>
            <p:spPr>
              <a:xfrm>
                <a:off x="2756916" y="6214346"/>
                <a:ext cx="59435" cy="59383"/>
              </a:xfrm>
              <a:custGeom>
                <a:avLst/>
                <a:gdLst>
                  <a:gd name="connsiteX0" fmla="*/ 59436 w 59435"/>
                  <a:gd name="connsiteY0" fmla="*/ 29692 h 59383"/>
                  <a:gd name="connsiteX1" fmla="*/ 29718 w 59435"/>
                  <a:gd name="connsiteY1" fmla="*/ 59384 h 59383"/>
                  <a:gd name="connsiteX2" fmla="*/ 0 w 59435"/>
                  <a:gd name="connsiteY2" fmla="*/ 29692 h 59383"/>
                  <a:gd name="connsiteX3" fmla="*/ 29718 w 59435"/>
                  <a:gd name="connsiteY3" fmla="*/ 0 h 59383"/>
                  <a:gd name="connsiteX4" fmla="*/ 59436 w 59435"/>
                  <a:gd name="connsiteY4" fmla="*/ 29692 h 5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435" h="59383">
                    <a:moveTo>
                      <a:pt x="59436" y="29692"/>
                    </a:moveTo>
                    <a:cubicBezTo>
                      <a:pt x="59436" y="46090"/>
                      <a:pt x="46131" y="59384"/>
                      <a:pt x="29718" y="59384"/>
                    </a:cubicBezTo>
                    <a:cubicBezTo>
                      <a:pt x="13305" y="59384"/>
                      <a:pt x="0" y="46090"/>
                      <a:pt x="0" y="29692"/>
                    </a:cubicBezTo>
                    <a:cubicBezTo>
                      <a:pt x="0" y="13293"/>
                      <a:pt x="13305" y="0"/>
                      <a:pt x="29718" y="0"/>
                    </a:cubicBezTo>
                    <a:cubicBezTo>
                      <a:pt x="46131" y="0"/>
                      <a:pt x="59436" y="13293"/>
                      <a:pt x="59436" y="29692"/>
                    </a:cubicBezTo>
                    <a:close/>
                  </a:path>
                </a:pathLst>
              </a:custGeom>
              <a:noFill/>
              <a:ln w="381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 103">
                <a:extLst>
                  <a:ext uri="{FF2B5EF4-FFF2-40B4-BE49-F238E27FC236}">
                    <a16:creationId xmlns:a16="http://schemas.microsoft.com/office/drawing/2014/main" id="{81F71F4F-CA06-4C9B-8629-B843DCB63DC0}"/>
                  </a:ext>
                </a:extLst>
              </p:cNvPr>
              <p:cNvSpPr/>
              <p:nvPr/>
            </p:nvSpPr>
            <p:spPr>
              <a:xfrm>
                <a:off x="2865120" y="6214346"/>
                <a:ext cx="59435" cy="59383"/>
              </a:xfrm>
              <a:custGeom>
                <a:avLst/>
                <a:gdLst>
                  <a:gd name="connsiteX0" fmla="*/ 59436 w 59435"/>
                  <a:gd name="connsiteY0" fmla="*/ 29692 h 59383"/>
                  <a:gd name="connsiteX1" fmla="*/ 29718 w 59435"/>
                  <a:gd name="connsiteY1" fmla="*/ 59384 h 59383"/>
                  <a:gd name="connsiteX2" fmla="*/ 0 w 59435"/>
                  <a:gd name="connsiteY2" fmla="*/ 29692 h 59383"/>
                  <a:gd name="connsiteX3" fmla="*/ 29718 w 59435"/>
                  <a:gd name="connsiteY3" fmla="*/ 0 h 59383"/>
                  <a:gd name="connsiteX4" fmla="*/ 59436 w 59435"/>
                  <a:gd name="connsiteY4" fmla="*/ 29692 h 5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435" h="59383">
                    <a:moveTo>
                      <a:pt x="59436" y="29692"/>
                    </a:moveTo>
                    <a:cubicBezTo>
                      <a:pt x="59436" y="46090"/>
                      <a:pt x="46131" y="59384"/>
                      <a:pt x="29718" y="59384"/>
                    </a:cubicBezTo>
                    <a:cubicBezTo>
                      <a:pt x="13305" y="59384"/>
                      <a:pt x="0" y="46090"/>
                      <a:pt x="0" y="29692"/>
                    </a:cubicBezTo>
                    <a:cubicBezTo>
                      <a:pt x="0" y="13293"/>
                      <a:pt x="13305" y="0"/>
                      <a:pt x="29718" y="0"/>
                    </a:cubicBezTo>
                    <a:cubicBezTo>
                      <a:pt x="46131" y="0"/>
                      <a:pt x="59436" y="13293"/>
                      <a:pt x="59436" y="29692"/>
                    </a:cubicBezTo>
                    <a:close/>
                  </a:path>
                </a:pathLst>
              </a:custGeom>
              <a:noFill/>
              <a:ln w="381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 104">
                <a:extLst>
                  <a:ext uri="{FF2B5EF4-FFF2-40B4-BE49-F238E27FC236}">
                    <a16:creationId xmlns:a16="http://schemas.microsoft.com/office/drawing/2014/main" id="{A8F17498-5730-42B8-B7C3-5D5D130A5406}"/>
                  </a:ext>
                </a:extLst>
              </p:cNvPr>
              <p:cNvSpPr/>
              <p:nvPr/>
            </p:nvSpPr>
            <p:spPr>
              <a:xfrm>
                <a:off x="2865120" y="6062080"/>
                <a:ext cx="59435" cy="59383"/>
              </a:xfrm>
              <a:custGeom>
                <a:avLst/>
                <a:gdLst>
                  <a:gd name="connsiteX0" fmla="*/ 59436 w 59435"/>
                  <a:gd name="connsiteY0" fmla="*/ 29692 h 59383"/>
                  <a:gd name="connsiteX1" fmla="*/ 29718 w 59435"/>
                  <a:gd name="connsiteY1" fmla="*/ 59384 h 59383"/>
                  <a:gd name="connsiteX2" fmla="*/ 0 w 59435"/>
                  <a:gd name="connsiteY2" fmla="*/ 29692 h 59383"/>
                  <a:gd name="connsiteX3" fmla="*/ 29718 w 59435"/>
                  <a:gd name="connsiteY3" fmla="*/ 0 h 59383"/>
                  <a:gd name="connsiteX4" fmla="*/ 59436 w 59435"/>
                  <a:gd name="connsiteY4" fmla="*/ 29692 h 5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435" h="59383">
                    <a:moveTo>
                      <a:pt x="59436" y="29692"/>
                    </a:moveTo>
                    <a:cubicBezTo>
                      <a:pt x="59436" y="46090"/>
                      <a:pt x="46131" y="59384"/>
                      <a:pt x="29718" y="59384"/>
                    </a:cubicBezTo>
                    <a:cubicBezTo>
                      <a:pt x="13305" y="59384"/>
                      <a:pt x="0" y="46090"/>
                      <a:pt x="0" y="29692"/>
                    </a:cubicBezTo>
                    <a:cubicBezTo>
                      <a:pt x="0" y="13293"/>
                      <a:pt x="13305" y="0"/>
                      <a:pt x="29718" y="0"/>
                    </a:cubicBezTo>
                    <a:cubicBezTo>
                      <a:pt x="46131" y="0"/>
                      <a:pt x="59436" y="13293"/>
                      <a:pt x="59436" y="296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 105">
                <a:extLst>
                  <a:ext uri="{FF2B5EF4-FFF2-40B4-BE49-F238E27FC236}">
                    <a16:creationId xmlns:a16="http://schemas.microsoft.com/office/drawing/2014/main" id="{6F0FF5A2-8221-4D58-9729-0E903A5E052B}"/>
                  </a:ext>
                </a:extLst>
              </p:cNvPr>
              <p:cNvSpPr/>
              <p:nvPr/>
            </p:nvSpPr>
            <p:spPr>
              <a:xfrm>
                <a:off x="2971800" y="6214346"/>
                <a:ext cx="59435" cy="59383"/>
              </a:xfrm>
              <a:custGeom>
                <a:avLst/>
                <a:gdLst>
                  <a:gd name="connsiteX0" fmla="*/ 59436 w 59435"/>
                  <a:gd name="connsiteY0" fmla="*/ 29692 h 59383"/>
                  <a:gd name="connsiteX1" fmla="*/ 29718 w 59435"/>
                  <a:gd name="connsiteY1" fmla="*/ 59384 h 59383"/>
                  <a:gd name="connsiteX2" fmla="*/ 0 w 59435"/>
                  <a:gd name="connsiteY2" fmla="*/ 29692 h 59383"/>
                  <a:gd name="connsiteX3" fmla="*/ 29718 w 59435"/>
                  <a:gd name="connsiteY3" fmla="*/ 0 h 59383"/>
                  <a:gd name="connsiteX4" fmla="*/ 59436 w 59435"/>
                  <a:gd name="connsiteY4" fmla="*/ 29692 h 5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435" h="59383">
                    <a:moveTo>
                      <a:pt x="59436" y="29692"/>
                    </a:moveTo>
                    <a:cubicBezTo>
                      <a:pt x="59436" y="46090"/>
                      <a:pt x="46131" y="59384"/>
                      <a:pt x="29718" y="59384"/>
                    </a:cubicBezTo>
                    <a:cubicBezTo>
                      <a:pt x="13305" y="59384"/>
                      <a:pt x="0" y="46090"/>
                      <a:pt x="0" y="29692"/>
                    </a:cubicBezTo>
                    <a:cubicBezTo>
                      <a:pt x="0" y="13293"/>
                      <a:pt x="13305" y="0"/>
                      <a:pt x="29718" y="0"/>
                    </a:cubicBezTo>
                    <a:cubicBezTo>
                      <a:pt x="46131" y="0"/>
                      <a:pt x="59436" y="13293"/>
                      <a:pt x="59436" y="29692"/>
                    </a:cubicBezTo>
                    <a:close/>
                  </a:path>
                </a:pathLst>
              </a:custGeom>
              <a:noFill/>
              <a:ln w="381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 106">
                <a:extLst>
                  <a:ext uri="{FF2B5EF4-FFF2-40B4-BE49-F238E27FC236}">
                    <a16:creationId xmlns:a16="http://schemas.microsoft.com/office/drawing/2014/main" id="{DE0AE284-BE78-44C4-A1F4-D2508C3B7C7F}"/>
                  </a:ext>
                </a:extLst>
              </p:cNvPr>
              <p:cNvSpPr/>
              <p:nvPr/>
            </p:nvSpPr>
            <p:spPr>
              <a:xfrm>
                <a:off x="2784348" y="6164860"/>
                <a:ext cx="220218" cy="7613"/>
              </a:xfrm>
              <a:custGeom>
                <a:avLst/>
                <a:gdLst>
                  <a:gd name="connsiteX0" fmla="*/ 0 w 220218"/>
                  <a:gd name="connsiteY0" fmla="*/ 0 h 7613"/>
                  <a:gd name="connsiteX1" fmla="*/ 220218 w 220218"/>
                  <a:gd name="connsiteY1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0218" h="7613">
                    <a:moveTo>
                      <a:pt x="0" y="0"/>
                    </a:moveTo>
                    <a:lnTo>
                      <a:pt x="220218" y="0"/>
                    </a:lnTo>
                  </a:path>
                </a:pathLst>
              </a:custGeom>
              <a:ln w="762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 107">
                <a:extLst>
                  <a:ext uri="{FF2B5EF4-FFF2-40B4-BE49-F238E27FC236}">
                    <a16:creationId xmlns:a16="http://schemas.microsoft.com/office/drawing/2014/main" id="{B16EAAF6-076D-45B6-9046-E0BDFCC015EF}"/>
                  </a:ext>
                </a:extLst>
              </p:cNvPr>
              <p:cNvSpPr/>
              <p:nvPr/>
            </p:nvSpPr>
            <p:spPr>
              <a:xfrm>
                <a:off x="2787396" y="6164098"/>
                <a:ext cx="7620" cy="50247"/>
              </a:xfrm>
              <a:custGeom>
                <a:avLst/>
                <a:gdLst>
                  <a:gd name="connsiteX0" fmla="*/ 0 w 7620"/>
                  <a:gd name="connsiteY0" fmla="*/ 50248 h 50247"/>
                  <a:gd name="connsiteX1" fmla="*/ 0 w 7620"/>
                  <a:gd name="connsiteY1" fmla="*/ 0 h 50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20" h="50247">
                    <a:moveTo>
                      <a:pt x="0" y="50248"/>
                    </a:moveTo>
                    <a:lnTo>
                      <a:pt x="0" y="0"/>
                    </a:lnTo>
                  </a:path>
                </a:pathLst>
              </a:custGeom>
              <a:ln w="762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 108">
                <a:extLst>
                  <a:ext uri="{FF2B5EF4-FFF2-40B4-BE49-F238E27FC236}">
                    <a16:creationId xmlns:a16="http://schemas.microsoft.com/office/drawing/2014/main" id="{5A0580DE-F27B-47B7-8F70-639926526374}"/>
                  </a:ext>
                </a:extLst>
              </p:cNvPr>
              <p:cNvSpPr/>
              <p:nvPr/>
            </p:nvSpPr>
            <p:spPr>
              <a:xfrm>
                <a:off x="2894838" y="6119180"/>
                <a:ext cx="7620" cy="95166"/>
              </a:xfrm>
              <a:custGeom>
                <a:avLst/>
                <a:gdLst>
                  <a:gd name="connsiteX0" fmla="*/ 0 w 7620"/>
                  <a:gd name="connsiteY0" fmla="*/ 95166 h 95166"/>
                  <a:gd name="connsiteX1" fmla="*/ 0 w 7620"/>
                  <a:gd name="connsiteY1" fmla="*/ 0 h 9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20" h="95166">
                    <a:moveTo>
                      <a:pt x="0" y="95166"/>
                    </a:moveTo>
                    <a:lnTo>
                      <a:pt x="0" y="0"/>
                    </a:lnTo>
                  </a:path>
                </a:pathLst>
              </a:custGeom>
              <a:ln w="762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 109">
                <a:extLst>
                  <a:ext uri="{FF2B5EF4-FFF2-40B4-BE49-F238E27FC236}">
                    <a16:creationId xmlns:a16="http://schemas.microsoft.com/office/drawing/2014/main" id="{62A56CDF-F76D-4869-ADF5-6F31DA600CC5}"/>
                  </a:ext>
                </a:extLst>
              </p:cNvPr>
              <p:cNvSpPr/>
              <p:nvPr/>
            </p:nvSpPr>
            <p:spPr>
              <a:xfrm>
                <a:off x="3001518" y="6164098"/>
                <a:ext cx="7620" cy="50247"/>
              </a:xfrm>
              <a:custGeom>
                <a:avLst/>
                <a:gdLst>
                  <a:gd name="connsiteX0" fmla="*/ 0 w 7620"/>
                  <a:gd name="connsiteY0" fmla="*/ 50248 h 50247"/>
                  <a:gd name="connsiteX1" fmla="*/ 0 w 7620"/>
                  <a:gd name="connsiteY1" fmla="*/ 0 h 50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20" h="50247">
                    <a:moveTo>
                      <a:pt x="0" y="50248"/>
                    </a:moveTo>
                    <a:lnTo>
                      <a:pt x="0" y="0"/>
                    </a:lnTo>
                  </a:path>
                </a:pathLst>
              </a:custGeom>
              <a:ln w="762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86DB18-5C78-4733-A109-7F6D27F6EE1F}"/>
                </a:ext>
              </a:extLst>
            </p:cNvPr>
            <p:cNvSpPr txBox="1"/>
            <p:nvPr/>
          </p:nvSpPr>
          <p:spPr>
            <a:xfrm>
              <a:off x="4599172" y="6356941"/>
              <a:ext cx="66294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CONTINUOUS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9FDF45-1B94-40C7-8BA2-C9014EC29EEC}"/>
                </a:ext>
              </a:extLst>
            </p:cNvPr>
            <p:cNvSpPr txBox="1"/>
            <p:nvPr/>
          </p:nvSpPr>
          <p:spPr>
            <a:xfrm>
              <a:off x="4678420" y="6439165"/>
              <a:ext cx="4800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TESTING</a:t>
              </a:r>
            </a:p>
          </p:txBody>
        </p:sp>
        <p:grpSp>
          <p:nvGrpSpPr>
            <p:cNvPr id="51" name="Graphic 2">
              <a:extLst>
                <a:ext uri="{FF2B5EF4-FFF2-40B4-BE49-F238E27FC236}">
                  <a16:creationId xmlns:a16="http://schemas.microsoft.com/office/drawing/2014/main" id="{BBDF903E-77BF-4CDF-BA59-61947EBE67C3}"/>
                </a:ext>
              </a:extLst>
            </p:cNvPr>
            <p:cNvGrpSpPr/>
            <p:nvPr/>
          </p:nvGrpSpPr>
          <p:grpSpPr>
            <a:xfrm>
              <a:off x="4710684" y="5985947"/>
              <a:ext cx="403860" cy="403504"/>
              <a:chOff x="4710684" y="5985947"/>
              <a:chExt cx="403860" cy="403504"/>
            </a:xfrm>
          </p:grpSpPr>
          <p:sp>
            <p:nvSpPr>
              <p:cNvPr id="567" name="Freeform 113">
                <a:extLst>
                  <a:ext uri="{FF2B5EF4-FFF2-40B4-BE49-F238E27FC236}">
                    <a16:creationId xmlns:a16="http://schemas.microsoft.com/office/drawing/2014/main" id="{93C212FF-F1A4-4893-B0F6-ADFEE175A4B6}"/>
                  </a:ext>
                </a:extLst>
              </p:cNvPr>
              <p:cNvSpPr/>
              <p:nvPr/>
            </p:nvSpPr>
            <p:spPr>
              <a:xfrm>
                <a:off x="4710684" y="5985947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F68C4A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68" name="Graphic 2">
                <a:extLst>
                  <a:ext uri="{FF2B5EF4-FFF2-40B4-BE49-F238E27FC236}">
                    <a16:creationId xmlns:a16="http://schemas.microsoft.com/office/drawing/2014/main" id="{1A32334F-D3BF-4D53-9C4F-F00F07B7724D}"/>
                  </a:ext>
                </a:extLst>
              </p:cNvPr>
              <p:cNvGrpSpPr/>
              <p:nvPr/>
            </p:nvGrpSpPr>
            <p:grpSpPr>
              <a:xfrm>
                <a:off x="4808220" y="6069693"/>
                <a:ext cx="213360" cy="225353"/>
                <a:chOff x="4808220" y="6069693"/>
                <a:chExt cx="213360" cy="225353"/>
              </a:xfrm>
              <a:solidFill>
                <a:srgbClr val="FFFFFF"/>
              </a:solidFill>
            </p:grpSpPr>
            <p:sp>
              <p:nvSpPr>
                <p:cNvPr id="569" name="Freeform 115">
                  <a:extLst>
                    <a:ext uri="{FF2B5EF4-FFF2-40B4-BE49-F238E27FC236}">
                      <a16:creationId xmlns:a16="http://schemas.microsoft.com/office/drawing/2014/main" id="{5CFADDFC-CE0A-4030-A372-22906DFA1644}"/>
                    </a:ext>
                  </a:extLst>
                </p:cNvPr>
                <p:cNvSpPr/>
                <p:nvPr/>
              </p:nvSpPr>
              <p:spPr>
                <a:xfrm>
                  <a:off x="4836414" y="6191506"/>
                  <a:ext cx="156210" cy="82985"/>
                </a:xfrm>
                <a:custGeom>
                  <a:avLst/>
                  <a:gdLst>
                    <a:gd name="connsiteX0" fmla="*/ 28956 w 156210"/>
                    <a:gd name="connsiteY0" fmla="*/ 0 h 82985"/>
                    <a:gd name="connsiteX1" fmla="*/ 127254 w 156210"/>
                    <a:gd name="connsiteY1" fmla="*/ 0 h 82985"/>
                    <a:gd name="connsiteX2" fmla="*/ 156210 w 156210"/>
                    <a:gd name="connsiteY2" fmla="*/ 82985 h 82985"/>
                    <a:gd name="connsiteX3" fmla="*/ 0 w 156210"/>
                    <a:gd name="connsiteY3" fmla="*/ 82985 h 8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210" h="82985">
                      <a:moveTo>
                        <a:pt x="28956" y="0"/>
                      </a:moveTo>
                      <a:lnTo>
                        <a:pt x="127254" y="0"/>
                      </a:lnTo>
                      <a:lnTo>
                        <a:pt x="156210" y="82985"/>
                      </a:lnTo>
                      <a:lnTo>
                        <a:pt x="0" y="829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70" name="Graphic 2">
                  <a:extLst>
                    <a:ext uri="{FF2B5EF4-FFF2-40B4-BE49-F238E27FC236}">
                      <a16:creationId xmlns:a16="http://schemas.microsoft.com/office/drawing/2014/main" id="{924C140A-A014-4A45-83C9-D2D7052FA2C3}"/>
                    </a:ext>
                  </a:extLst>
                </p:cNvPr>
                <p:cNvGrpSpPr/>
                <p:nvPr/>
              </p:nvGrpSpPr>
              <p:grpSpPr>
                <a:xfrm>
                  <a:off x="4893564" y="6126793"/>
                  <a:ext cx="48767" cy="57861"/>
                  <a:chOff x="4893564" y="6126793"/>
                  <a:chExt cx="48767" cy="57861"/>
                </a:xfrm>
                <a:solidFill>
                  <a:srgbClr val="FFFFFF"/>
                </a:solidFill>
              </p:grpSpPr>
              <p:sp>
                <p:nvSpPr>
                  <p:cNvPr id="574" name="Freeform 117">
                    <a:extLst>
                      <a:ext uri="{FF2B5EF4-FFF2-40B4-BE49-F238E27FC236}">
                        <a16:creationId xmlns:a16="http://schemas.microsoft.com/office/drawing/2014/main" id="{AE9591C4-F831-40CC-BECD-C07593B6135A}"/>
                      </a:ext>
                    </a:extLst>
                  </p:cNvPr>
                  <p:cNvSpPr/>
                  <p:nvPr/>
                </p:nvSpPr>
                <p:spPr>
                  <a:xfrm>
                    <a:off x="4893564" y="6174757"/>
                    <a:ext cx="48005" cy="9897"/>
                  </a:xfrm>
                  <a:custGeom>
                    <a:avLst/>
                    <a:gdLst>
                      <a:gd name="connsiteX0" fmla="*/ 0 w 48005"/>
                      <a:gd name="connsiteY0" fmla="*/ 0 h 9897"/>
                      <a:gd name="connsiteX1" fmla="*/ 48006 w 48005"/>
                      <a:gd name="connsiteY1" fmla="*/ 0 h 9897"/>
                      <a:gd name="connsiteX2" fmla="*/ 48006 w 48005"/>
                      <a:gd name="connsiteY2" fmla="*/ 9897 h 9897"/>
                      <a:gd name="connsiteX3" fmla="*/ 0 w 48005"/>
                      <a:gd name="connsiteY3" fmla="*/ 9897 h 9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05" h="9897">
                        <a:moveTo>
                          <a:pt x="0" y="0"/>
                        </a:moveTo>
                        <a:lnTo>
                          <a:pt x="48006" y="0"/>
                        </a:lnTo>
                        <a:lnTo>
                          <a:pt x="48006" y="9897"/>
                        </a:lnTo>
                        <a:lnTo>
                          <a:pt x="0" y="98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5" name="Freeform 118">
                    <a:extLst>
                      <a:ext uri="{FF2B5EF4-FFF2-40B4-BE49-F238E27FC236}">
                        <a16:creationId xmlns:a16="http://schemas.microsoft.com/office/drawing/2014/main" id="{978CB062-8C00-40A9-A40D-27AB55537AB4}"/>
                      </a:ext>
                    </a:extLst>
                  </p:cNvPr>
                  <p:cNvSpPr/>
                  <p:nvPr/>
                </p:nvSpPr>
                <p:spPr>
                  <a:xfrm>
                    <a:off x="4913376" y="6158008"/>
                    <a:ext cx="28955" cy="9897"/>
                  </a:xfrm>
                  <a:custGeom>
                    <a:avLst/>
                    <a:gdLst>
                      <a:gd name="connsiteX0" fmla="*/ 0 w 28955"/>
                      <a:gd name="connsiteY0" fmla="*/ 0 h 9897"/>
                      <a:gd name="connsiteX1" fmla="*/ 28956 w 28955"/>
                      <a:gd name="connsiteY1" fmla="*/ 0 h 9897"/>
                      <a:gd name="connsiteX2" fmla="*/ 28956 w 28955"/>
                      <a:gd name="connsiteY2" fmla="*/ 9897 h 9897"/>
                      <a:gd name="connsiteX3" fmla="*/ 0 w 28955"/>
                      <a:gd name="connsiteY3" fmla="*/ 9897 h 9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955" h="9897">
                        <a:moveTo>
                          <a:pt x="0" y="0"/>
                        </a:moveTo>
                        <a:lnTo>
                          <a:pt x="28956" y="0"/>
                        </a:lnTo>
                        <a:lnTo>
                          <a:pt x="28956" y="9897"/>
                        </a:lnTo>
                        <a:lnTo>
                          <a:pt x="0" y="98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6" name="Freeform 119">
                    <a:extLst>
                      <a:ext uri="{FF2B5EF4-FFF2-40B4-BE49-F238E27FC236}">
                        <a16:creationId xmlns:a16="http://schemas.microsoft.com/office/drawing/2014/main" id="{96F325AB-D012-4EF6-958A-8EA92F6BFA2B}"/>
                      </a:ext>
                    </a:extLst>
                  </p:cNvPr>
                  <p:cNvSpPr/>
                  <p:nvPr/>
                </p:nvSpPr>
                <p:spPr>
                  <a:xfrm>
                    <a:off x="4893564" y="6142781"/>
                    <a:ext cx="48005" cy="9897"/>
                  </a:xfrm>
                  <a:custGeom>
                    <a:avLst/>
                    <a:gdLst>
                      <a:gd name="connsiteX0" fmla="*/ 0 w 48005"/>
                      <a:gd name="connsiteY0" fmla="*/ 0 h 9897"/>
                      <a:gd name="connsiteX1" fmla="*/ 48006 w 48005"/>
                      <a:gd name="connsiteY1" fmla="*/ 0 h 9897"/>
                      <a:gd name="connsiteX2" fmla="*/ 48006 w 48005"/>
                      <a:gd name="connsiteY2" fmla="*/ 9897 h 9897"/>
                      <a:gd name="connsiteX3" fmla="*/ 0 w 48005"/>
                      <a:gd name="connsiteY3" fmla="*/ 9897 h 9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05" h="9897">
                        <a:moveTo>
                          <a:pt x="0" y="0"/>
                        </a:moveTo>
                        <a:lnTo>
                          <a:pt x="48006" y="0"/>
                        </a:lnTo>
                        <a:lnTo>
                          <a:pt x="48006" y="9897"/>
                        </a:lnTo>
                        <a:lnTo>
                          <a:pt x="0" y="98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7" name="Freeform 120">
                    <a:extLst>
                      <a:ext uri="{FF2B5EF4-FFF2-40B4-BE49-F238E27FC236}">
                        <a16:creationId xmlns:a16="http://schemas.microsoft.com/office/drawing/2014/main" id="{8CC9D21B-FCC3-4CB0-A2CC-1CE611AEE45F}"/>
                      </a:ext>
                    </a:extLst>
                  </p:cNvPr>
                  <p:cNvSpPr/>
                  <p:nvPr/>
                </p:nvSpPr>
                <p:spPr>
                  <a:xfrm>
                    <a:off x="4913376" y="6126793"/>
                    <a:ext cx="28955" cy="9897"/>
                  </a:xfrm>
                  <a:custGeom>
                    <a:avLst/>
                    <a:gdLst>
                      <a:gd name="connsiteX0" fmla="*/ 0 w 28955"/>
                      <a:gd name="connsiteY0" fmla="*/ 0 h 9897"/>
                      <a:gd name="connsiteX1" fmla="*/ 28956 w 28955"/>
                      <a:gd name="connsiteY1" fmla="*/ 0 h 9897"/>
                      <a:gd name="connsiteX2" fmla="*/ 28956 w 28955"/>
                      <a:gd name="connsiteY2" fmla="*/ 9897 h 9897"/>
                      <a:gd name="connsiteX3" fmla="*/ 0 w 28955"/>
                      <a:gd name="connsiteY3" fmla="*/ 9897 h 9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955" h="9897">
                        <a:moveTo>
                          <a:pt x="0" y="0"/>
                        </a:moveTo>
                        <a:lnTo>
                          <a:pt x="28956" y="0"/>
                        </a:lnTo>
                        <a:lnTo>
                          <a:pt x="28956" y="9897"/>
                        </a:lnTo>
                        <a:lnTo>
                          <a:pt x="0" y="98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1" name="Graphic 2">
                  <a:extLst>
                    <a:ext uri="{FF2B5EF4-FFF2-40B4-BE49-F238E27FC236}">
                      <a16:creationId xmlns:a16="http://schemas.microsoft.com/office/drawing/2014/main" id="{88F51156-FEC1-4348-A364-7097F2F8E7CE}"/>
                    </a:ext>
                  </a:extLst>
                </p:cNvPr>
                <p:cNvGrpSpPr/>
                <p:nvPr/>
              </p:nvGrpSpPr>
              <p:grpSpPr>
                <a:xfrm>
                  <a:off x="4808220" y="6069693"/>
                  <a:ext cx="213360" cy="225353"/>
                  <a:chOff x="4808220" y="6069693"/>
                  <a:chExt cx="213360" cy="225353"/>
                </a:xfrm>
                <a:solidFill>
                  <a:srgbClr val="FFFFFF"/>
                </a:solidFill>
              </p:grpSpPr>
              <p:sp>
                <p:nvSpPr>
                  <p:cNvPr id="572" name="Freeform 122">
                    <a:extLst>
                      <a:ext uri="{FF2B5EF4-FFF2-40B4-BE49-F238E27FC236}">
                        <a16:creationId xmlns:a16="http://schemas.microsoft.com/office/drawing/2014/main" id="{37CBCDD2-F66E-4267-B8C4-88AAF1700267}"/>
                      </a:ext>
                    </a:extLst>
                  </p:cNvPr>
                  <p:cNvSpPr/>
                  <p:nvPr/>
                </p:nvSpPr>
                <p:spPr>
                  <a:xfrm>
                    <a:off x="4808220" y="6070455"/>
                    <a:ext cx="213360" cy="224592"/>
                  </a:xfrm>
                  <a:custGeom>
                    <a:avLst/>
                    <a:gdLst>
                      <a:gd name="connsiteX0" fmla="*/ 213360 w 213360"/>
                      <a:gd name="connsiteY0" fmla="*/ 224592 h 224592"/>
                      <a:gd name="connsiteX1" fmla="*/ 0 w 213360"/>
                      <a:gd name="connsiteY1" fmla="*/ 224592 h 224592"/>
                      <a:gd name="connsiteX2" fmla="*/ 62484 w 213360"/>
                      <a:gd name="connsiteY2" fmla="*/ 51009 h 224592"/>
                      <a:gd name="connsiteX3" fmla="*/ 62484 w 213360"/>
                      <a:gd name="connsiteY3" fmla="*/ 0 h 224592"/>
                      <a:gd name="connsiteX4" fmla="*/ 154686 w 213360"/>
                      <a:gd name="connsiteY4" fmla="*/ 0 h 224592"/>
                      <a:gd name="connsiteX5" fmla="*/ 154686 w 213360"/>
                      <a:gd name="connsiteY5" fmla="*/ 51009 h 224592"/>
                      <a:gd name="connsiteX6" fmla="*/ 213360 w 213360"/>
                      <a:gd name="connsiteY6" fmla="*/ 224592 h 224592"/>
                      <a:gd name="connsiteX7" fmla="*/ 12954 w 213360"/>
                      <a:gd name="connsiteY7" fmla="*/ 214695 h 224592"/>
                      <a:gd name="connsiteX8" fmla="*/ 199644 w 213360"/>
                      <a:gd name="connsiteY8" fmla="*/ 214695 h 224592"/>
                      <a:gd name="connsiteX9" fmla="*/ 144018 w 213360"/>
                      <a:gd name="connsiteY9" fmla="*/ 51770 h 224592"/>
                      <a:gd name="connsiteX10" fmla="*/ 144018 w 213360"/>
                      <a:gd name="connsiteY10" fmla="*/ 8374 h 224592"/>
                      <a:gd name="connsiteX11" fmla="*/ 70866 w 213360"/>
                      <a:gd name="connsiteY11" fmla="*/ 8374 h 224592"/>
                      <a:gd name="connsiteX12" fmla="*/ 70866 w 213360"/>
                      <a:gd name="connsiteY12" fmla="*/ 51770 h 224592"/>
                      <a:gd name="connsiteX13" fmla="*/ 12954 w 213360"/>
                      <a:gd name="connsiteY13" fmla="*/ 214695 h 224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3360" h="224592">
                        <a:moveTo>
                          <a:pt x="213360" y="224592"/>
                        </a:moveTo>
                        <a:lnTo>
                          <a:pt x="0" y="224592"/>
                        </a:lnTo>
                        <a:lnTo>
                          <a:pt x="62484" y="51009"/>
                        </a:lnTo>
                        <a:lnTo>
                          <a:pt x="62484" y="0"/>
                        </a:lnTo>
                        <a:lnTo>
                          <a:pt x="154686" y="0"/>
                        </a:lnTo>
                        <a:lnTo>
                          <a:pt x="154686" y="51009"/>
                        </a:lnTo>
                        <a:lnTo>
                          <a:pt x="213360" y="224592"/>
                        </a:lnTo>
                        <a:close/>
                        <a:moveTo>
                          <a:pt x="12954" y="214695"/>
                        </a:moveTo>
                        <a:lnTo>
                          <a:pt x="199644" y="214695"/>
                        </a:lnTo>
                        <a:lnTo>
                          <a:pt x="144018" y="51770"/>
                        </a:lnTo>
                        <a:lnTo>
                          <a:pt x="144018" y="8374"/>
                        </a:lnTo>
                        <a:lnTo>
                          <a:pt x="70866" y="8374"/>
                        </a:lnTo>
                        <a:lnTo>
                          <a:pt x="70866" y="51770"/>
                        </a:lnTo>
                        <a:lnTo>
                          <a:pt x="12954" y="21469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3" name="Freeform 123">
                    <a:extLst>
                      <a:ext uri="{FF2B5EF4-FFF2-40B4-BE49-F238E27FC236}">
                        <a16:creationId xmlns:a16="http://schemas.microsoft.com/office/drawing/2014/main" id="{77F382FE-4BF7-4198-8D9D-2D02CDF75316}"/>
                      </a:ext>
                    </a:extLst>
                  </p:cNvPr>
                  <p:cNvSpPr/>
                  <p:nvPr/>
                </p:nvSpPr>
                <p:spPr>
                  <a:xfrm>
                    <a:off x="4862322" y="6069693"/>
                    <a:ext cx="107442" cy="9897"/>
                  </a:xfrm>
                  <a:custGeom>
                    <a:avLst/>
                    <a:gdLst>
                      <a:gd name="connsiteX0" fmla="*/ 0 w 107442"/>
                      <a:gd name="connsiteY0" fmla="*/ 0 h 9897"/>
                      <a:gd name="connsiteX1" fmla="*/ 107442 w 107442"/>
                      <a:gd name="connsiteY1" fmla="*/ 0 h 9897"/>
                      <a:gd name="connsiteX2" fmla="*/ 107442 w 107442"/>
                      <a:gd name="connsiteY2" fmla="*/ 9897 h 9897"/>
                      <a:gd name="connsiteX3" fmla="*/ 0 w 107442"/>
                      <a:gd name="connsiteY3" fmla="*/ 9897 h 9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442" h="9897">
                        <a:moveTo>
                          <a:pt x="0" y="0"/>
                        </a:moveTo>
                        <a:lnTo>
                          <a:pt x="107442" y="0"/>
                        </a:lnTo>
                        <a:lnTo>
                          <a:pt x="107442" y="9897"/>
                        </a:lnTo>
                        <a:lnTo>
                          <a:pt x="0" y="98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5F6C404-58CB-4D32-B8D7-7E9CF403D730}"/>
                </a:ext>
              </a:extLst>
            </p:cNvPr>
            <p:cNvSpPr txBox="1"/>
            <p:nvPr/>
          </p:nvSpPr>
          <p:spPr>
            <a:xfrm>
              <a:off x="5250812" y="6356941"/>
              <a:ext cx="6400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CONTINUOUS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4731F8-3034-4FAF-8BFF-35CBD22AB688}"/>
                </a:ext>
              </a:extLst>
            </p:cNvPr>
            <p:cNvSpPr txBox="1"/>
            <p:nvPr/>
          </p:nvSpPr>
          <p:spPr>
            <a:xfrm>
              <a:off x="5338442" y="6439165"/>
              <a:ext cx="4648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DEPLOY</a:t>
              </a:r>
            </a:p>
          </p:txBody>
        </p:sp>
        <p:grpSp>
          <p:nvGrpSpPr>
            <p:cNvPr id="54" name="Graphic 2">
              <a:extLst>
                <a:ext uri="{FF2B5EF4-FFF2-40B4-BE49-F238E27FC236}">
                  <a16:creationId xmlns:a16="http://schemas.microsoft.com/office/drawing/2014/main" id="{F11CDBDD-7766-4FE7-913A-A4C8126F5AD5}"/>
                </a:ext>
              </a:extLst>
            </p:cNvPr>
            <p:cNvGrpSpPr/>
            <p:nvPr/>
          </p:nvGrpSpPr>
          <p:grpSpPr>
            <a:xfrm>
              <a:off x="5362194" y="5985947"/>
              <a:ext cx="403860" cy="403504"/>
              <a:chOff x="5362194" y="5985947"/>
              <a:chExt cx="403860" cy="403504"/>
            </a:xfrm>
          </p:grpSpPr>
          <p:sp>
            <p:nvSpPr>
              <p:cNvPr id="561" name="Freeform 127">
                <a:extLst>
                  <a:ext uri="{FF2B5EF4-FFF2-40B4-BE49-F238E27FC236}">
                    <a16:creationId xmlns:a16="http://schemas.microsoft.com/office/drawing/2014/main" id="{605011C7-9ADB-4F27-B05F-5BFFCCDE0A34}"/>
                  </a:ext>
                </a:extLst>
              </p:cNvPr>
              <p:cNvSpPr/>
              <p:nvPr/>
            </p:nvSpPr>
            <p:spPr>
              <a:xfrm>
                <a:off x="5362194" y="5985947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F68C4A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62" name="Graphic 2">
                <a:extLst>
                  <a:ext uri="{FF2B5EF4-FFF2-40B4-BE49-F238E27FC236}">
                    <a16:creationId xmlns:a16="http://schemas.microsoft.com/office/drawing/2014/main" id="{8C1BD315-D1A7-4FA5-A1BA-799208096CA5}"/>
                  </a:ext>
                </a:extLst>
              </p:cNvPr>
              <p:cNvGrpSpPr/>
              <p:nvPr/>
            </p:nvGrpSpPr>
            <p:grpSpPr>
              <a:xfrm>
                <a:off x="5459296" y="6081294"/>
                <a:ext cx="221653" cy="220485"/>
                <a:chOff x="5459296" y="6081294"/>
                <a:chExt cx="221653" cy="220485"/>
              </a:xfrm>
              <a:solidFill>
                <a:srgbClr val="FFFFFF"/>
              </a:solidFill>
            </p:grpSpPr>
            <p:sp>
              <p:nvSpPr>
                <p:cNvPr id="563" name="Freeform 129">
                  <a:extLst>
                    <a:ext uri="{FF2B5EF4-FFF2-40B4-BE49-F238E27FC236}">
                      <a16:creationId xmlns:a16="http://schemas.microsoft.com/office/drawing/2014/main" id="{8DB90350-54B7-4780-BE73-E61E96ECE4DB}"/>
                    </a:ext>
                  </a:extLst>
                </p:cNvPr>
                <p:cNvSpPr/>
                <p:nvPr/>
              </p:nvSpPr>
              <p:spPr>
                <a:xfrm rot="2265685">
                  <a:off x="5467057" y="6253287"/>
                  <a:ext cx="6096" cy="27408"/>
                </a:xfrm>
                <a:custGeom>
                  <a:avLst/>
                  <a:gdLst>
                    <a:gd name="connsiteX0" fmla="*/ 0 w 6096"/>
                    <a:gd name="connsiteY0" fmla="*/ 0 h 27408"/>
                    <a:gd name="connsiteX1" fmla="*/ 6096 w 6096"/>
                    <a:gd name="connsiteY1" fmla="*/ 0 h 27408"/>
                    <a:gd name="connsiteX2" fmla="*/ 6096 w 6096"/>
                    <a:gd name="connsiteY2" fmla="*/ 27409 h 27408"/>
                    <a:gd name="connsiteX3" fmla="*/ 0 w 6096"/>
                    <a:gd name="connsiteY3" fmla="*/ 27409 h 27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6" h="27408">
                      <a:moveTo>
                        <a:pt x="0" y="0"/>
                      </a:moveTo>
                      <a:lnTo>
                        <a:pt x="6096" y="0"/>
                      </a:lnTo>
                      <a:lnTo>
                        <a:pt x="6096" y="27409"/>
                      </a:lnTo>
                      <a:lnTo>
                        <a:pt x="0" y="2740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Freeform 130">
                  <a:extLst>
                    <a:ext uri="{FF2B5EF4-FFF2-40B4-BE49-F238E27FC236}">
                      <a16:creationId xmlns:a16="http://schemas.microsoft.com/office/drawing/2014/main" id="{40192542-CE8E-4E14-AC9B-0296BDAA961C}"/>
                    </a:ext>
                  </a:extLst>
                </p:cNvPr>
                <p:cNvSpPr/>
                <p:nvPr/>
              </p:nvSpPr>
              <p:spPr>
                <a:xfrm rot="2693680">
                  <a:off x="5473951" y="6266153"/>
                  <a:ext cx="6095" cy="35020"/>
                </a:xfrm>
                <a:custGeom>
                  <a:avLst/>
                  <a:gdLst>
                    <a:gd name="connsiteX0" fmla="*/ 0 w 6095"/>
                    <a:gd name="connsiteY0" fmla="*/ 0 h 35020"/>
                    <a:gd name="connsiteX1" fmla="*/ 6096 w 6095"/>
                    <a:gd name="connsiteY1" fmla="*/ 0 h 35020"/>
                    <a:gd name="connsiteX2" fmla="*/ 6096 w 6095"/>
                    <a:gd name="connsiteY2" fmla="*/ 35021 h 35020"/>
                    <a:gd name="connsiteX3" fmla="*/ 0 w 6095"/>
                    <a:gd name="connsiteY3" fmla="*/ 35021 h 3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5" h="35020">
                      <a:moveTo>
                        <a:pt x="0" y="0"/>
                      </a:moveTo>
                      <a:lnTo>
                        <a:pt x="6096" y="0"/>
                      </a:lnTo>
                      <a:lnTo>
                        <a:pt x="6096" y="35021"/>
                      </a:lnTo>
                      <a:lnTo>
                        <a:pt x="0" y="350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Freeform 131">
                  <a:extLst>
                    <a:ext uri="{FF2B5EF4-FFF2-40B4-BE49-F238E27FC236}">
                      <a16:creationId xmlns:a16="http://schemas.microsoft.com/office/drawing/2014/main" id="{3A5219DA-95F3-4F23-A4D2-D43FB042BB08}"/>
                    </a:ext>
                  </a:extLst>
                </p:cNvPr>
                <p:cNvSpPr/>
                <p:nvPr/>
              </p:nvSpPr>
              <p:spPr>
                <a:xfrm rot="3129702">
                  <a:off x="5492256" y="6277265"/>
                  <a:ext cx="6095" cy="27406"/>
                </a:xfrm>
                <a:custGeom>
                  <a:avLst/>
                  <a:gdLst>
                    <a:gd name="connsiteX0" fmla="*/ 0 w 6095"/>
                    <a:gd name="connsiteY0" fmla="*/ 0 h 27406"/>
                    <a:gd name="connsiteX1" fmla="*/ 6095 w 6095"/>
                    <a:gd name="connsiteY1" fmla="*/ 0 h 27406"/>
                    <a:gd name="connsiteX2" fmla="*/ 6095 w 6095"/>
                    <a:gd name="connsiteY2" fmla="*/ 27406 h 27406"/>
                    <a:gd name="connsiteX3" fmla="*/ 0 w 6095"/>
                    <a:gd name="connsiteY3" fmla="*/ 27406 h 27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5" h="27406">
                      <a:moveTo>
                        <a:pt x="0" y="0"/>
                      </a:moveTo>
                      <a:lnTo>
                        <a:pt x="6095" y="0"/>
                      </a:lnTo>
                      <a:lnTo>
                        <a:pt x="6095" y="27406"/>
                      </a:lnTo>
                      <a:lnTo>
                        <a:pt x="0" y="274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6" name="Freeform 132">
                  <a:extLst>
                    <a:ext uri="{FF2B5EF4-FFF2-40B4-BE49-F238E27FC236}">
                      <a16:creationId xmlns:a16="http://schemas.microsoft.com/office/drawing/2014/main" id="{26476686-BD48-475B-9150-32AB764EBBEA}"/>
                    </a:ext>
                  </a:extLst>
                </p:cNvPr>
                <p:cNvSpPr/>
                <p:nvPr/>
              </p:nvSpPr>
              <p:spPr>
                <a:xfrm>
                  <a:off x="5468874" y="6081294"/>
                  <a:ext cx="212076" cy="212991"/>
                </a:xfrm>
                <a:custGeom>
                  <a:avLst/>
                  <a:gdLst>
                    <a:gd name="connsiteX0" fmla="*/ 204216 w 212076"/>
                    <a:gd name="connsiteY0" fmla="*/ 7433 h 212991"/>
                    <a:gd name="connsiteX1" fmla="*/ 78486 w 212076"/>
                    <a:gd name="connsiteY1" fmla="*/ 77475 h 212991"/>
                    <a:gd name="connsiteX2" fmla="*/ 70104 w 212076"/>
                    <a:gd name="connsiteY2" fmla="*/ 89656 h 212991"/>
                    <a:gd name="connsiteX3" fmla="*/ 70104 w 212076"/>
                    <a:gd name="connsiteY3" fmla="*/ 89656 h 212991"/>
                    <a:gd name="connsiteX4" fmla="*/ 0 w 212076"/>
                    <a:gd name="connsiteY4" fmla="*/ 132291 h 212991"/>
                    <a:gd name="connsiteX5" fmla="*/ 34290 w 212076"/>
                    <a:gd name="connsiteY5" fmla="*/ 141427 h 212991"/>
                    <a:gd name="connsiteX6" fmla="*/ 26670 w 212076"/>
                    <a:gd name="connsiteY6" fmla="*/ 152847 h 212991"/>
                    <a:gd name="connsiteX7" fmla="*/ 26670 w 212076"/>
                    <a:gd name="connsiteY7" fmla="*/ 153608 h 212991"/>
                    <a:gd name="connsiteX8" fmla="*/ 26670 w 212076"/>
                    <a:gd name="connsiteY8" fmla="*/ 153608 h 212991"/>
                    <a:gd name="connsiteX9" fmla="*/ 37338 w 212076"/>
                    <a:gd name="connsiteY9" fmla="*/ 173402 h 212991"/>
                    <a:gd name="connsiteX10" fmla="*/ 38100 w 212076"/>
                    <a:gd name="connsiteY10" fmla="*/ 174164 h 212991"/>
                    <a:gd name="connsiteX11" fmla="*/ 39624 w 212076"/>
                    <a:gd name="connsiteY11" fmla="*/ 175687 h 212991"/>
                    <a:gd name="connsiteX12" fmla="*/ 58674 w 212076"/>
                    <a:gd name="connsiteY12" fmla="*/ 186345 h 212991"/>
                    <a:gd name="connsiteX13" fmla="*/ 60198 w 212076"/>
                    <a:gd name="connsiteY13" fmla="*/ 185584 h 212991"/>
                    <a:gd name="connsiteX14" fmla="*/ 72390 w 212076"/>
                    <a:gd name="connsiteY14" fmla="*/ 177209 h 212991"/>
                    <a:gd name="connsiteX15" fmla="*/ 82296 w 212076"/>
                    <a:gd name="connsiteY15" fmla="*/ 212992 h 212991"/>
                    <a:gd name="connsiteX16" fmla="*/ 124968 w 212076"/>
                    <a:gd name="connsiteY16" fmla="*/ 142949 h 212991"/>
                    <a:gd name="connsiteX17" fmla="*/ 124968 w 212076"/>
                    <a:gd name="connsiteY17" fmla="*/ 141427 h 212991"/>
                    <a:gd name="connsiteX18" fmla="*/ 136398 w 212076"/>
                    <a:gd name="connsiteY18" fmla="*/ 133814 h 212991"/>
                    <a:gd name="connsiteX19" fmla="*/ 204216 w 212076"/>
                    <a:gd name="connsiteY19" fmla="*/ 7433 h 212991"/>
                    <a:gd name="connsiteX20" fmla="*/ 141732 w 212076"/>
                    <a:gd name="connsiteY20" fmla="*/ 92702 h 212991"/>
                    <a:gd name="connsiteX21" fmla="*/ 120396 w 212076"/>
                    <a:gd name="connsiteY21" fmla="*/ 71385 h 212991"/>
                    <a:gd name="connsiteX22" fmla="*/ 141732 w 212076"/>
                    <a:gd name="connsiteY22" fmla="*/ 50067 h 212991"/>
                    <a:gd name="connsiteX23" fmla="*/ 163068 w 212076"/>
                    <a:gd name="connsiteY23" fmla="*/ 71385 h 212991"/>
                    <a:gd name="connsiteX24" fmla="*/ 141732 w 212076"/>
                    <a:gd name="connsiteY24" fmla="*/ 92702 h 212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2076" h="212991">
                      <a:moveTo>
                        <a:pt x="204216" y="7433"/>
                      </a:moveTo>
                      <a:cubicBezTo>
                        <a:pt x="204216" y="7433"/>
                        <a:pt x="154686" y="-33679"/>
                        <a:pt x="78486" y="77475"/>
                      </a:cubicBezTo>
                      <a:cubicBezTo>
                        <a:pt x="75438" y="82043"/>
                        <a:pt x="72390" y="85849"/>
                        <a:pt x="70104" y="89656"/>
                      </a:cubicBezTo>
                      <a:lnTo>
                        <a:pt x="70104" y="89656"/>
                      </a:lnTo>
                      <a:cubicBezTo>
                        <a:pt x="25146" y="87372"/>
                        <a:pt x="0" y="132291"/>
                        <a:pt x="0" y="132291"/>
                      </a:cubicBezTo>
                      <a:lnTo>
                        <a:pt x="34290" y="141427"/>
                      </a:lnTo>
                      <a:cubicBezTo>
                        <a:pt x="30480" y="146756"/>
                        <a:pt x="28194" y="150563"/>
                        <a:pt x="26670" y="152847"/>
                      </a:cubicBezTo>
                      <a:lnTo>
                        <a:pt x="26670" y="153608"/>
                      </a:lnTo>
                      <a:cubicBezTo>
                        <a:pt x="26670" y="153608"/>
                        <a:pt x="26670" y="153608"/>
                        <a:pt x="26670" y="153608"/>
                      </a:cubicBezTo>
                      <a:cubicBezTo>
                        <a:pt x="26670" y="153608"/>
                        <a:pt x="24384" y="157415"/>
                        <a:pt x="37338" y="173402"/>
                      </a:cubicBezTo>
                      <a:cubicBezTo>
                        <a:pt x="37338" y="173402"/>
                        <a:pt x="38100" y="174164"/>
                        <a:pt x="38100" y="174164"/>
                      </a:cubicBezTo>
                      <a:cubicBezTo>
                        <a:pt x="38100" y="174164"/>
                        <a:pt x="39624" y="175687"/>
                        <a:pt x="39624" y="175687"/>
                      </a:cubicBezTo>
                      <a:cubicBezTo>
                        <a:pt x="51816" y="186345"/>
                        <a:pt x="57150" y="186345"/>
                        <a:pt x="58674" y="186345"/>
                      </a:cubicBezTo>
                      <a:lnTo>
                        <a:pt x="60198" y="185584"/>
                      </a:lnTo>
                      <a:cubicBezTo>
                        <a:pt x="63246" y="184061"/>
                        <a:pt x="67056" y="181016"/>
                        <a:pt x="72390" y="177209"/>
                      </a:cubicBezTo>
                      <a:lnTo>
                        <a:pt x="82296" y="212992"/>
                      </a:lnTo>
                      <a:cubicBezTo>
                        <a:pt x="82296" y="212992"/>
                        <a:pt x="128016" y="187868"/>
                        <a:pt x="124968" y="142949"/>
                      </a:cubicBezTo>
                      <a:cubicBezTo>
                        <a:pt x="124968" y="142188"/>
                        <a:pt x="124968" y="141427"/>
                        <a:pt x="124968" y="141427"/>
                      </a:cubicBezTo>
                      <a:cubicBezTo>
                        <a:pt x="128778" y="139143"/>
                        <a:pt x="132588" y="136098"/>
                        <a:pt x="136398" y="133814"/>
                      </a:cubicBezTo>
                      <a:cubicBezTo>
                        <a:pt x="246126" y="56158"/>
                        <a:pt x="204216" y="7433"/>
                        <a:pt x="204216" y="7433"/>
                      </a:cubicBezTo>
                      <a:close/>
                      <a:moveTo>
                        <a:pt x="141732" y="92702"/>
                      </a:moveTo>
                      <a:cubicBezTo>
                        <a:pt x="129540" y="92702"/>
                        <a:pt x="120396" y="82804"/>
                        <a:pt x="120396" y="71385"/>
                      </a:cubicBezTo>
                      <a:cubicBezTo>
                        <a:pt x="120396" y="59965"/>
                        <a:pt x="130302" y="50067"/>
                        <a:pt x="141732" y="50067"/>
                      </a:cubicBezTo>
                      <a:cubicBezTo>
                        <a:pt x="153162" y="50067"/>
                        <a:pt x="163068" y="59965"/>
                        <a:pt x="163068" y="71385"/>
                      </a:cubicBezTo>
                      <a:cubicBezTo>
                        <a:pt x="163068" y="82804"/>
                        <a:pt x="153162" y="92702"/>
                        <a:pt x="141732" y="927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0025E8-F955-4988-9FED-E7B693E5BDF3}"/>
                </a:ext>
              </a:extLst>
            </p:cNvPr>
            <p:cNvSpPr txBox="1"/>
            <p:nvPr/>
          </p:nvSpPr>
          <p:spPr>
            <a:xfrm>
              <a:off x="3909799" y="6356941"/>
              <a:ext cx="66294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DEPENDENCY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3B70F9C-520D-4972-AF38-51F6B296A604}"/>
                </a:ext>
              </a:extLst>
            </p:cNvPr>
            <p:cNvSpPr txBox="1"/>
            <p:nvPr/>
          </p:nvSpPr>
          <p:spPr>
            <a:xfrm>
              <a:off x="3895321" y="6439165"/>
              <a:ext cx="670559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MANAGEMENT</a:t>
              </a:r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F0CFF7C8-9921-4F50-AD73-CC39ED27392A}"/>
                </a:ext>
              </a:extLst>
            </p:cNvPr>
            <p:cNvSpPr/>
            <p:nvPr/>
          </p:nvSpPr>
          <p:spPr>
            <a:xfrm>
              <a:off x="4026408" y="5985947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F68D4C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82F0BE-9E4A-4191-A13D-10AA77377862}"/>
                </a:ext>
              </a:extLst>
            </p:cNvPr>
            <p:cNvSpPr txBox="1"/>
            <p:nvPr/>
          </p:nvSpPr>
          <p:spPr>
            <a:xfrm>
              <a:off x="3253000" y="6356941"/>
              <a:ext cx="66294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CONTINUOUS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A8D2DC-C37F-4F1F-9B55-C917EF586303}"/>
                </a:ext>
              </a:extLst>
            </p:cNvPr>
            <p:cNvSpPr txBox="1"/>
            <p:nvPr/>
          </p:nvSpPr>
          <p:spPr>
            <a:xfrm>
              <a:off x="3374920" y="6439165"/>
              <a:ext cx="38100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BUILD</a:t>
              </a:r>
            </a:p>
          </p:txBody>
        </p:sp>
        <p:sp>
          <p:nvSpPr>
            <p:cNvPr id="60" name="Freeform 138">
              <a:extLst>
                <a:ext uri="{FF2B5EF4-FFF2-40B4-BE49-F238E27FC236}">
                  <a16:creationId xmlns:a16="http://schemas.microsoft.com/office/drawing/2014/main" id="{9043FFF0-6CB2-43CD-A7BB-C7BA09BD29D5}"/>
                </a:ext>
              </a:extLst>
            </p:cNvPr>
            <p:cNvSpPr/>
            <p:nvPr/>
          </p:nvSpPr>
          <p:spPr>
            <a:xfrm>
              <a:off x="3364230" y="5985947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F68D4C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57670E-F7A1-4D87-8F2C-B3D725949CE1}"/>
                </a:ext>
              </a:extLst>
            </p:cNvPr>
            <p:cNvSpPr txBox="1"/>
            <p:nvPr/>
          </p:nvSpPr>
          <p:spPr>
            <a:xfrm>
              <a:off x="5924740" y="6356941"/>
              <a:ext cx="6934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MONITORING &amp;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417673A-07BF-47C1-AE4F-4028A394078B}"/>
                </a:ext>
              </a:extLst>
            </p:cNvPr>
            <p:cNvSpPr txBox="1"/>
            <p:nvPr/>
          </p:nvSpPr>
          <p:spPr>
            <a:xfrm>
              <a:off x="6016180" y="6439165"/>
              <a:ext cx="5029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LOGGING</a:t>
              </a:r>
            </a:p>
          </p:txBody>
        </p:sp>
        <p:grpSp>
          <p:nvGrpSpPr>
            <p:cNvPr id="63" name="Graphic 2">
              <a:extLst>
                <a:ext uri="{FF2B5EF4-FFF2-40B4-BE49-F238E27FC236}">
                  <a16:creationId xmlns:a16="http://schemas.microsoft.com/office/drawing/2014/main" id="{F946863F-CD84-4EB8-855B-AD65D6678BB2}"/>
                </a:ext>
              </a:extLst>
            </p:cNvPr>
            <p:cNvGrpSpPr/>
            <p:nvPr/>
          </p:nvGrpSpPr>
          <p:grpSpPr>
            <a:xfrm>
              <a:off x="6060186" y="5985947"/>
              <a:ext cx="403860" cy="403504"/>
              <a:chOff x="6060186" y="5985947"/>
              <a:chExt cx="403860" cy="403504"/>
            </a:xfrm>
          </p:grpSpPr>
          <p:sp>
            <p:nvSpPr>
              <p:cNvPr id="550" name="Freeform 142">
                <a:extLst>
                  <a:ext uri="{FF2B5EF4-FFF2-40B4-BE49-F238E27FC236}">
                    <a16:creationId xmlns:a16="http://schemas.microsoft.com/office/drawing/2014/main" id="{4F52D1B9-F074-487E-B138-67522AA7C109}"/>
                  </a:ext>
                </a:extLst>
              </p:cNvPr>
              <p:cNvSpPr/>
              <p:nvPr/>
            </p:nvSpPr>
            <p:spPr>
              <a:xfrm>
                <a:off x="6060186" y="5985947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00B9AB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51" name="Graphic 2">
                <a:extLst>
                  <a:ext uri="{FF2B5EF4-FFF2-40B4-BE49-F238E27FC236}">
                    <a16:creationId xmlns:a16="http://schemas.microsoft.com/office/drawing/2014/main" id="{859B6143-B7B0-46FE-B23F-0BCB580D0C6E}"/>
                  </a:ext>
                </a:extLst>
              </p:cNvPr>
              <p:cNvGrpSpPr/>
              <p:nvPr/>
            </p:nvGrpSpPr>
            <p:grpSpPr>
              <a:xfrm>
                <a:off x="6142481" y="6099385"/>
                <a:ext cx="239268" cy="175867"/>
                <a:chOff x="6142481" y="6099385"/>
                <a:chExt cx="239268" cy="175867"/>
              </a:xfrm>
              <a:solidFill>
                <a:srgbClr val="FFFFFF"/>
              </a:solidFill>
            </p:grpSpPr>
            <p:sp>
              <p:nvSpPr>
                <p:cNvPr id="552" name="Freeform 144">
                  <a:extLst>
                    <a:ext uri="{FF2B5EF4-FFF2-40B4-BE49-F238E27FC236}">
                      <a16:creationId xmlns:a16="http://schemas.microsoft.com/office/drawing/2014/main" id="{6CDFDB18-D173-4123-8F66-607F31B67D81}"/>
                    </a:ext>
                  </a:extLst>
                </p:cNvPr>
                <p:cNvSpPr/>
                <p:nvPr/>
              </p:nvSpPr>
              <p:spPr>
                <a:xfrm>
                  <a:off x="6142481" y="6099385"/>
                  <a:ext cx="239268" cy="175867"/>
                </a:xfrm>
                <a:custGeom>
                  <a:avLst/>
                  <a:gdLst>
                    <a:gd name="connsiteX0" fmla="*/ 8382 w 239268"/>
                    <a:gd name="connsiteY0" fmla="*/ 167493 h 175867"/>
                    <a:gd name="connsiteX1" fmla="*/ 8382 w 239268"/>
                    <a:gd name="connsiteY1" fmla="*/ 0 h 175867"/>
                    <a:gd name="connsiteX2" fmla="*/ 0 w 239268"/>
                    <a:gd name="connsiteY2" fmla="*/ 0 h 175867"/>
                    <a:gd name="connsiteX3" fmla="*/ 0 w 239268"/>
                    <a:gd name="connsiteY3" fmla="*/ 167493 h 175867"/>
                    <a:gd name="connsiteX4" fmla="*/ 0 w 239268"/>
                    <a:gd name="connsiteY4" fmla="*/ 175867 h 175867"/>
                    <a:gd name="connsiteX5" fmla="*/ 8382 w 239268"/>
                    <a:gd name="connsiteY5" fmla="*/ 175867 h 175867"/>
                    <a:gd name="connsiteX6" fmla="*/ 239268 w 239268"/>
                    <a:gd name="connsiteY6" fmla="*/ 175867 h 175867"/>
                    <a:gd name="connsiteX7" fmla="*/ 239268 w 239268"/>
                    <a:gd name="connsiteY7" fmla="*/ 167493 h 175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9268" h="175867">
                      <a:moveTo>
                        <a:pt x="8382" y="167493"/>
                      </a:moveTo>
                      <a:lnTo>
                        <a:pt x="8382" y="0"/>
                      </a:lnTo>
                      <a:lnTo>
                        <a:pt x="0" y="0"/>
                      </a:lnTo>
                      <a:lnTo>
                        <a:pt x="0" y="167493"/>
                      </a:lnTo>
                      <a:lnTo>
                        <a:pt x="0" y="175867"/>
                      </a:lnTo>
                      <a:lnTo>
                        <a:pt x="8382" y="175867"/>
                      </a:lnTo>
                      <a:lnTo>
                        <a:pt x="239268" y="175867"/>
                      </a:lnTo>
                      <a:lnTo>
                        <a:pt x="239268" y="1674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3" name="Freeform 145">
                  <a:extLst>
                    <a:ext uri="{FF2B5EF4-FFF2-40B4-BE49-F238E27FC236}">
                      <a16:creationId xmlns:a16="http://schemas.microsoft.com/office/drawing/2014/main" id="{26031981-9BBF-4058-9C12-A68066C52356}"/>
                    </a:ext>
                  </a:extLst>
                </p:cNvPr>
                <p:cNvSpPr/>
                <p:nvPr/>
              </p:nvSpPr>
              <p:spPr>
                <a:xfrm>
                  <a:off x="6166104" y="6187700"/>
                  <a:ext cx="55625" cy="63951"/>
                </a:xfrm>
                <a:custGeom>
                  <a:avLst/>
                  <a:gdLst>
                    <a:gd name="connsiteX0" fmla="*/ 0 w 55625"/>
                    <a:gd name="connsiteY0" fmla="*/ 0 h 63951"/>
                    <a:gd name="connsiteX1" fmla="*/ 55626 w 55625"/>
                    <a:gd name="connsiteY1" fmla="*/ 0 h 63951"/>
                    <a:gd name="connsiteX2" fmla="*/ 55626 w 55625"/>
                    <a:gd name="connsiteY2" fmla="*/ 63952 h 63951"/>
                    <a:gd name="connsiteX3" fmla="*/ 0 w 55625"/>
                    <a:gd name="connsiteY3" fmla="*/ 63952 h 63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625" h="63951">
                      <a:moveTo>
                        <a:pt x="0" y="0"/>
                      </a:moveTo>
                      <a:lnTo>
                        <a:pt x="55626" y="0"/>
                      </a:lnTo>
                      <a:lnTo>
                        <a:pt x="55626" y="63952"/>
                      </a:lnTo>
                      <a:lnTo>
                        <a:pt x="0" y="639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Freeform 146">
                  <a:extLst>
                    <a:ext uri="{FF2B5EF4-FFF2-40B4-BE49-F238E27FC236}">
                      <a16:creationId xmlns:a16="http://schemas.microsoft.com/office/drawing/2014/main" id="{3A812FF5-C803-4BC7-806E-87412F93D15D}"/>
                    </a:ext>
                  </a:extLst>
                </p:cNvPr>
                <p:cNvSpPr/>
                <p:nvPr/>
              </p:nvSpPr>
              <p:spPr>
                <a:xfrm>
                  <a:off x="6237731" y="6123748"/>
                  <a:ext cx="55626" cy="127903"/>
                </a:xfrm>
                <a:custGeom>
                  <a:avLst/>
                  <a:gdLst>
                    <a:gd name="connsiteX0" fmla="*/ 55626 w 55626"/>
                    <a:gd name="connsiteY0" fmla="*/ 0 h 127903"/>
                    <a:gd name="connsiteX1" fmla="*/ 0 w 55626"/>
                    <a:gd name="connsiteY1" fmla="*/ 0 h 127903"/>
                    <a:gd name="connsiteX2" fmla="*/ 0 w 55626"/>
                    <a:gd name="connsiteY2" fmla="*/ 127903 h 127903"/>
                    <a:gd name="connsiteX3" fmla="*/ 55626 w 55626"/>
                    <a:gd name="connsiteY3" fmla="*/ 127903 h 127903"/>
                    <a:gd name="connsiteX4" fmla="*/ 55626 w 55626"/>
                    <a:gd name="connsiteY4" fmla="*/ 0 h 127903"/>
                    <a:gd name="connsiteX5" fmla="*/ 48006 w 55626"/>
                    <a:gd name="connsiteY5" fmla="*/ 118767 h 127903"/>
                    <a:gd name="connsiteX6" fmla="*/ 8382 w 55626"/>
                    <a:gd name="connsiteY6" fmla="*/ 118767 h 127903"/>
                    <a:gd name="connsiteX7" fmla="*/ 8382 w 55626"/>
                    <a:gd name="connsiteY7" fmla="*/ 7613 h 127903"/>
                    <a:gd name="connsiteX8" fmla="*/ 48006 w 55626"/>
                    <a:gd name="connsiteY8" fmla="*/ 7613 h 127903"/>
                    <a:gd name="connsiteX9" fmla="*/ 48006 w 55626"/>
                    <a:gd name="connsiteY9" fmla="*/ 118767 h 127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626" h="127903">
                      <a:moveTo>
                        <a:pt x="55626" y="0"/>
                      </a:moveTo>
                      <a:lnTo>
                        <a:pt x="0" y="0"/>
                      </a:lnTo>
                      <a:lnTo>
                        <a:pt x="0" y="127903"/>
                      </a:lnTo>
                      <a:lnTo>
                        <a:pt x="55626" y="127903"/>
                      </a:lnTo>
                      <a:lnTo>
                        <a:pt x="55626" y="0"/>
                      </a:lnTo>
                      <a:close/>
                      <a:moveTo>
                        <a:pt x="48006" y="118767"/>
                      </a:moveTo>
                      <a:lnTo>
                        <a:pt x="8382" y="118767"/>
                      </a:lnTo>
                      <a:lnTo>
                        <a:pt x="8382" y="7613"/>
                      </a:lnTo>
                      <a:lnTo>
                        <a:pt x="48006" y="7613"/>
                      </a:lnTo>
                      <a:lnTo>
                        <a:pt x="48006" y="1187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 147">
                  <a:extLst>
                    <a:ext uri="{FF2B5EF4-FFF2-40B4-BE49-F238E27FC236}">
                      <a16:creationId xmlns:a16="http://schemas.microsoft.com/office/drawing/2014/main" id="{587732E7-CDAE-4B8D-BB1B-1D30B71DFBF8}"/>
                    </a:ext>
                  </a:extLst>
                </p:cNvPr>
                <p:cNvSpPr/>
                <p:nvPr/>
              </p:nvSpPr>
              <p:spPr>
                <a:xfrm>
                  <a:off x="6310122" y="6163337"/>
                  <a:ext cx="55625" cy="8374"/>
                </a:xfrm>
                <a:custGeom>
                  <a:avLst/>
                  <a:gdLst>
                    <a:gd name="connsiteX0" fmla="*/ 0 w 55625"/>
                    <a:gd name="connsiteY0" fmla="*/ 0 h 8374"/>
                    <a:gd name="connsiteX1" fmla="*/ 55626 w 55625"/>
                    <a:gd name="connsiteY1" fmla="*/ 0 h 8374"/>
                    <a:gd name="connsiteX2" fmla="*/ 55626 w 55625"/>
                    <a:gd name="connsiteY2" fmla="*/ 8374 h 8374"/>
                    <a:gd name="connsiteX3" fmla="*/ 0 w 55625"/>
                    <a:gd name="connsiteY3" fmla="*/ 8374 h 8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625" h="8374">
                      <a:moveTo>
                        <a:pt x="0" y="0"/>
                      </a:moveTo>
                      <a:lnTo>
                        <a:pt x="55626" y="0"/>
                      </a:lnTo>
                      <a:lnTo>
                        <a:pt x="55626" y="8374"/>
                      </a:lnTo>
                      <a:lnTo>
                        <a:pt x="0" y="83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Freeform 148">
                  <a:extLst>
                    <a:ext uri="{FF2B5EF4-FFF2-40B4-BE49-F238E27FC236}">
                      <a16:creationId xmlns:a16="http://schemas.microsoft.com/office/drawing/2014/main" id="{021299B8-5E8F-46C4-A9B3-92B5896D58E5}"/>
                    </a:ext>
                  </a:extLst>
                </p:cNvPr>
                <p:cNvSpPr/>
                <p:nvPr/>
              </p:nvSpPr>
              <p:spPr>
                <a:xfrm>
                  <a:off x="6310122" y="6179325"/>
                  <a:ext cx="55625" cy="8374"/>
                </a:xfrm>
                <a:custGeom>
                  <a:avLst/>
                  <a:gdLst>
                    <a:gd name="connsiteX0" fmla="*/ 0 w 55625"/>
                    <a:gd name="connsiteY0" fmla="*/ 0 h 8374"/>
                    <a:gd name="connsiteX1" fmla="*/ 55626 w 55625"/>
                    <a:gd name="connsiteY1" fmla="*/ 0 h 8374"/>
                    <a:gd name="connsiteX2" fmla="*/ 55626 w 55625"/>
                    <a:gd name="connsiteY2" fmla="*/ 8375 h 8374"/>
                    <a:gd name="connsiteX3" fmla="*/ 0 w 55625"/>
                    <a:gd name="connsiteY3" fmla="*/ 8375 h 8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625" h="8374">
                      <a:moveTo>
                        <a:pt x="0" y="0"/>
                      </a:moveTo>
                      <a:lnTo>
                        <a:pt x="55626" y="0"/>
                      </a:lnTo>
                      <a:lnTo>
                        <a:pt x="55626" y="8375"/>
                      </a:lnTo>
                      <a:lnTo>
                        <a:pt x="0" y="83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7" name="Freeform 149">
                  <a:extLst>
                    <a:ext uri="{FF2B5EF4-FFF2-40B4-BE49-F238E27FC236}">
                      <a16:creationId xmlns:a16="http://schemas.microsoft.com/office/drawing/2014/main" id="{6083AD6B-59C3-4C85-95BD-73A1570B2DF5}"/>
                    </a:ext>
                  </a:extLst>
                </p:cNvPr>
                <p:cNvSpPr/>
                <p:nvPr/>
              </p:nvSpPr>
              <p:spPr>
                <a:xfrm>
                  <a:off x="6310122" y="6195313"/>
                  <a:ext cx="55625" cy="8374"/>
                </a:xfrm>
                <a:custGeom>
                  <a:avLst/>
                  <a:gdLst>
                    <a:gd name="connsiteX0" fmla="*/ 0 w 55625"/>
                    <a:gd name="connsiteY0" fmla="*/ 0 h 8374"/>
                    <a:gd name="connsiteX1" fmla="*/ 55626 w 55625"/>
                    <a:gd name="connsiteY1" fmla="*/ 0 h 8374"/>
                    <a:gd name="connsiteX2" fmla="*/ 55626 w 55625"/>
                    <a:gd name="connsiteY2" fmla="*/ 8374 h 8374"/>
                    <a:gd name="connsiteX3" fmla="*/ 0 w 55625"/>
                    <a:gd name="connsiteY3" fmla="*/ 8374 h 8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625" h="8374">
                      <a:moveTo>
                        <a:pt x="0" y="0"/>
                      </a:moveTo>
                      <a:lnTo>
                        <a:pt x="55626" y="0"/>
                      </a:lnTo>
                      <a:lnTo>
                        <a:pt x="55626" y="8374"/>
                      </a:lnTo>
                      <a:lnTo>
                        <a:pt x="0" y="83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Freeform 150">
                  <a:extLst>
                    <a:ext uri="{FF2B5EF4-FFF2-40B4-BE49-F238E27FC236}">
                      <a16:creationId xmlns:a16="http://schemas.microsoft.com/office/drawing/2014/main" id="{D0D72423-E76A-444A-B5F6-ECAB39FDECD8}"/>
                    </a:ext>
                  </a:extLst>
                </p:cNvPr>
                <p:cNvSpPr/>
                <p:nvPr/>
              </p:nvSpPr>
              <p:spPr>
                <a:xfrm>
                  <a:off x="6310122" y="6211301"/>
                  <a:ext cx="55625" cy="8374"/>
                </a:xfrm>
                <a:custGeom>
                  <a:avLst/>
                  <a:gdLst>
                    <a:gd name="connsiteX0" fmla="*/ 0 w 55625"/>
                    <a:gd name="connsiteY0" fmla="*/ 0 h 8374"/>
                    <a:gd name="connsiteX1" fmla="*/ 55626 w 55625"/>
                    <a:gd name="connsiteY1" fmla="*/ 0 h 8374"/>
                    <a:gd name="connsiteX2" fmla="*/ 55626 w 55625"/>
                    <a:gd name="connsiteY2" fmla="*/ 8375 h 8374"/>
                    <a:gd name="connsiteX3" fmla="*/ 0 w 55625"/>
                    <a:gd name="connsiteY3" fmla="*/ 8375 h 8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625" h="8374">
                      <a:moveTo>
                        <a:pt x="0" y="0"/>
                      </a:moveTo>
                      <a:lnTo>
                        <a:pt x="55626" y="0"/>
                      </a:lnTo>
                      <a:lnTo>
                        <a:pt x="55626" y="8375"/>
                      </a:lnTo>
                      <a:lnTo>
                        <a:pt x="0" y="83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9" name="Freeform 151">
                  <a:extLst>
                    <a:ext uri="{FF2B5EF4-FFF2-40B4-BE49-F238E27FC236}">
                      <a16:creationId xmlns:a16="http://schemas.microsoft.com/office/drawing/2014/main" id="{2A42D847-7A69-493B-B0B5-650509968CCC}"/>
                    </a:ext>
                  </a:extLst>
                </p:cNvPr>
                <p:cNvSpPr/>
                <p:nvPr/>
              </p:nvSpPr>
              <p:spPr>
                <a:xfrm>
                  <a:off x="6310122" y="6227289"/>
                  <a:ext cx="55625" cy="8374"/>
                </a:xfrm>
                <a:custGeom>
                  <a:avLst/>
                  <a:gdLst>
                    <a:gd name="connsiteX0" fmla="*/ 0 w 55625"/>
                    <a:gd name="connsiteY0" fmla="*/ 0 h 8374"/>
                    <a:gd name="connsiteX1" fmla="*/ 55626 w 55625"/>
                    <a:gd name="connsiteY1" fmla="*/ 0 h 8374"/>
                    <a:gd name="connsiteX2" fmla="*/ 55626 w 55625"/>
                    <a:gd name="connsiteY2" fmla="*/ 8374 h 8374"/>
                    <a:gd name="connsiteX3" fmla="*/ 0 w 55625"/>
                    <a:gd name="connsiteY3" fmla="*/ 8374 h 8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625" h="8374">
                      <a:moveTo>
                        <a:pt x="0" y="0"/>
                      </a:moveTo>
                      <a:lnTo>
                        <a:pt x="55626" y="0"/>
                      </a:lnTo>
                      <a:lnTo>
                        <a:pt x="55626" y="8374"/>
                      </a:lnTo>
                      <a:lnTo>
                        <a:pt x="0" y="83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Freeform 152">
                  <a:extLst>
                    <a:ext uri="{FF2B5EF4-FFF2-40B4-BE49-F238E27FC236}">
                      <a16:creationId xmlns:a16="http://schemas.microsoft.com/office/drawing/2014/main" id="{AA01DD86-5513-4C71-B29B-58BE1EB41294}"/>
                    </a:ext>
                  </a:extLst>
                </p:cNvPr>
                <p:cNvSpPr/>
                <p:nvPr/>
              </p:nvSpPr>
              <p:spPr>
                <a:xfrm>
                  <a:off x="6310122" y="6242515"/>
                  <a:ext cx="55625" cy="8374"/>
                </a:xfrm>
                <a:custGeom>
                  <a:avLst/>
                  <a:gdLst>
                    <a:gd name="connsiteX0" fmla="*/ 0 w 55625"/>
                    <a:gd name="connsiteY0" fmla="*/ 0 h 8374"/>
                    <a:gd name="connsiteX1" fmla="*/ 55626 w 55625"/>
                    <a:gd name="connsiteY1" fmla="*/ 0 h 8374"/>
                    <a:gd name="connsiteX2" fmla="*/ 55626 w 55625"/>
                    <a:gd name="connsiteY2" fmla="*/ 8374 h 8374"/>
                    <a:gd name="connsiteX3" fmla="*/ 0 w 55625"/>
                    <a:gd name="connsiteY3" fmla="*/ 8374 h 8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625" h="8374">
                      <a:moveTo>
                        <a:pt x="0" y="0"/>
                      </a:moveTo>
                      <a:lnTo>
                        <a:pt x="55626" y="0"/>
                      </a:lnTo>
                      <a:lnTo>
                        <a:pt x="55626" y="8374"/>
                      </a:lnTo>
                      <a:lnTo>
                        <a:pt x="0" y="83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4" name="Graphic 2">
              <a:extLst>
                <a:ext uri="{FF2B5EF4-FFF2-40B4-BE49-F238E27FC236}">
                  <a16:creationId xmlns:a16="http://schemas.microsoft.com/office/drawing/2014/main" id="{E5E619FC-0318-437B-AB6C-53C2A1CD1B20}"/>
                </a:ext>
              </a:extLst>
            </p:cNvPr>
            <p:cNvGrpSpPr/>
            <p:nvPr/>
          </p:nvGrpSpPr>
          <p:grpSpPr>
            <a:xfrm>
              <a:off x="9087611" y="1934150"/>
              <a:ext cx="854964" cy="4161428"/>
              <a:chOff x="9087611" y="1934150"/>
              <a:chExt cx="854964" cy="4161428"/>
            </a:xfrm>
          </p:grpSpPr>
          <p:sp>
            <p:nvSpPr>
              <p:cNvPr id="548" name="Freeform 154">
                <a:extLst>
                  <a:ext uri="{FF2B5EF4-FFF2-40B4-BE49-F238E27FC236}">
                    <a16:creationId xmlns:a16="http://schemas.microsoft.com/office/drawing/2014/main" id="{D4C7E858-F6F8-4317-88C3-0DBFB1ED9AC5}"/>
                  </a:ext>
                </a:extLst>
              </p:cNvPr>
              <p:cNvSpPr/>
              <p:nvPr/>
            </p:nvSpPr>
            <p:spPr>
              <a:xfrm>
                <a:off x="9090660" y="1937195"/>
                <a:ext cx="848868" cy="4156099"/>
              </a:xfrm>
              <a:custGeom>
                <a:avLst/>
                <a:gdLst>
                  <a:gd name="connsiteX0" fmla="*/ 0 w 848868"/>
                  <a:gd name="connsiteY0" fmla="*/ 0 h 4156099"/>
                  <a:gd name="connsiteX1" fmla="*/ 848868 w 848868"/>
                  <a:gd name="connsiteY1" fmla="*/ 0 h 4156099"/>
                  <a:gd name="connsiteX2" fmla="*/ 848868 w 848868"/>
                  <a:gd name="connsiteY2" fmla="*/ 4156100 h 4156099"/>
                  <a:gd name="connsiteX3" fmla="*/ 0 w 848868"/>
                  <a:gd name="connsiteY3" fmla="*/ 4156100 h 415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868" h="4156099">
                    <a:moveTo>
                      <a:pt x="0" y="0"/>
                    </a:moveTo>
                    <a:lnTo>
                      <a:pt x="848868" y="0"/>
                    </a:lnTo>
                    <a:lnTo>
                      <a:pt x="848868" y="4156100"/>
                    </a:lnTo>
                    <a:lnTo>
                      <a:pt x="0" y="4156100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 155">
                <a:extLst>
                  <a:ext uri="{FF2B5EF4-FFF2-40B4-BE49-F238E27FC236}">
                    <a16:creationId xmlns:a16="http://schemas.microsoft.com/office/drawing/2014/main" id="{E44EC10B-6B3F-4BBD-B345-D5530E307710}"/>
                  </a:ext>
                </a:extLst>
              </p:cNvPr>
              <p:cNvSpPr/>
              <p:nvPr/>
            </p:nvSpPr>
            <p:spPr>
              <a:xfrm>
                <a:off x="9087611" y="1934150"/>
                <a:ext cx="854964" cy="4161428"/>
              </a:xfrm>
              <a:custGeom>
                <a:avLst/>
                <a:gdLst>
                  <a:gd name="connsiteX0" fmla="*/ 848868 w 854964"/>
                  <a:gd name="connsiteY0" fmla="*/ 5329 h 4161428"/>
                  <a:gd name="connsiteX1" fmla="*/ 848868 w 854964"/>
                  <a:gd name="connsiteY1" fmla="*/ 4155338 h 4161428"/>
                  <a:gd name="connsiteX2" fmla="*/ 5335 w 854964"/>
                  <a:gd name="connsiteY2" fmla="*/ 4155338 h 4161428"/>
                  <a:gd name="connsiteX3" fmla="*/ 5335 w 854964"/>
                  <a:gd name="connsiteY3" fmla="*/ 5329 h 4161428"/>
                  <a:gd name="connsiteX4" fmla="*/ 848868 w 854964"/>
                  <a:gd name="connsiteY4" fmla="*/ 5329 h 4161428"/>
                  <a:gd name="connsiteX5" fmla="*/ 854965 w 854964"/>
                  <a:gd name="connsiteY5" fmla="*/ 0 h 4161428"/>
                  <a:gd name="connsiteX6" fmla="*/ 0 w 854964"/>
                  <a:gd name="connsiteY6" fmla="*/ 0 h 4161428"/>
                  <a:gd name="connsiteX7" fmla="*/ 0 w 854964"/>
                  <a:gd name="connsiteY7" fmla="*/ 4161429 h 4161428"/>
                  <a:gd name="connsiteX8" fmla="*/ 854965 w 854964"/>
                  <a:gd name="connsiteY8" fmla="*/ 4161429 h 4161428"/>
                  <a:gd name="connsiteX9" fmla="*/ 854965 w 854964"/>
                  <a:gd name="connsiteY9" fmla="*/ 0 h 4161428"/>
                  <a:gd name="connsiteX10" fmla="*/ 854965 w 854964"/>
                  <a:gd name="connsiteY10" fmla="*/ 0 h 4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4964" h="4161428">
                    <a:moveTo>
                      <a:pt x="848868" y="5329"/>
                    </a:moveTo>
                    <a:lnTo>
                      <a:pt x="848868" y="4155338"/>
                    </a:lnTo>
                    <a:lnTo>
                      <a:pt x="5335" y="4155338"/>
                    </a:lnTo>
                    <a:lnTo>
                      <a:pt x="5335" y="5329"/>
                    </a:lnTo>
                    <a:lnTo>
                      <a:pt x="848868" y="5329"/>
                    </a:lnTo>
                    <a:moveTo>
                      <a:pt x="854965" y="0"/>
                    </a:moveTo>
                    <a:lnTo>
                      <a:pt x="0" y="0"/>
                    </a:lnTo>
                    <a:lnTo>
                      <a:pt x="0" y="4161429"/>
                    </a:lnTo>
                    <a:lnTo>
                      <a:pt x="854965" y="4161429"/>
                    </a:lnTo>
                    <a:lnTo>
                      <a:pt x="854965" y="0"/>
                    </a:lnTo>
                    <a:lnTo>
                      <a:pt x="854965" y="0"/>
                    </a:ln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5BC1CE-CEE1-4B5B-9438-282A372F0F93}"/>
                </a:ext>
              </a:extLst>
            </p:cNvPr>
            <p:cNvSpPr txBox="1"/>
            <p:nvPr/>
          </p:nvSpPr>
          <p:spPr>
            <a:xfrm>
              <a:off x="9370161" y="2837625"/>
              <a:ext cx="2971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API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FF38503-3764-41F3-BA55-C012F4930516}"/>
                </a:ext>
              </a:extLst>
            </p:cNvPr>
            <p:cNvSpPr txBox="1"/>
            <p:nvPr/>
          </p:nvSpPr>
          <p:spPr>
            <a:xfrm>
              <a:off x="9181947" y="2919849"/>
              <a:ext cx="6705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MANAGEMENT</a:t>
              </a:r>
            </a:p>
          </p:txBody>
        </p:sp>
        <p:grpSp>
          <p:nvGrpSpPr>
            <p:cNvPr id="67" name="Graphic 2">
              <a:extLst>
                <a:ext uri="{FF2B5EF4-FFF2-40B4-BE49-F238E27FC236}">
                  <a16:creationId xmlns:a16="http://schemas.microsoft.com/office/drawing/2014/main" id="{49CEF631-78BA-4112-9360-3B92340A121B}"/>
                </a:ext>
              </a:extLst>
            </p:cNvPr>
            <p:cNvGrpSpPr/>
            <p:nvPr/>
          </p:nvGrpSpPr>
          <p:grpSpPr>
            <a:xfrm>
              <a:off x="9313164" y="2467081"/>
              <a:ext cx="403860" cy="403504"/>
              <a:chOff x="9313164" y="2467081"/>
              <a:chExt cx="403860" cy="403504"/>
            </a:xfrm>
          </p:grpSpPr>
          <p:sp>
            <p:nvSpPr>
              <p:cNvPr id="531" name="Freeform 159">
                <a:extLst>
                  <a:ext uri="{FF2B5EF4-FFF2-40B4-BE49-F238E27FC236}">
                    <a16:creationId xmlns:a16="http://schemas.microsoft.com/office/drawing/2014/main" id="{CB014FF3-EC28-4142-AF78-82B44D3825F8}"/>
                  </a:ext>
                </a:extLst>
              </p:cNvPr>
              <p:cNvSpPr/>
              <p:nvPr/>
            </p:nvSpPr>
            <p:spPr>
              <a:xfrm>
                <a:off x="9313164" y="2467081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2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8"/>
                      <a:pt x="90407" y="0"/>
                      <a:pt x="201930" y="0"/>
                    </a:cubicBezTo>
                    <a:cubicBezTo>
                      <a:pt x="313452" y="0"/>
                      <a:pt x="403860" y="90328"/>
                      <a:pt x="403860" y="201752"/>
                    </a:cubicBezTo>
                    <a:close/>
                  </a:path>
                </a:pathLst>
              </a:custGeom>
              <a:solidFill>
                <a:srgbClr val="00B9AB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2" name="Graphic 2">
                <a:extLst>
                  <a:ext uri="{FF2B5EF4-FFF2-40B4-BE49-F238E27FC236}">
                    <a16:creationId xmlns:a16="http://schemas.microsoft.com/office/drawing/2014/main" id="{A174349B-AD5E-4E0A-994F-D2CB96F166A1}"/>
                  </a:ext>
                </a:extLst>
              </p:cNvPr>
              <p:cNvGrpSpPr/>
              <p:nvPr/>
            </p:nvGrpSpPr>
            <p:grpSpPr>
              <a:xfrm>
                <a:off x="9375648" y="2557679"/>
                <a:ext cx="278130" cy="207843"/>
                <a:chOff x="9375648" y="2557679"/>
                <a:chExt cx="278130" cy="207843"/>
              </a:xfrm>
              <a:solidFill>
                <a:srgbClr val="FFFFFF"/>
              </a:solidFill>
            </p:grpSpPr>
            <p:grpSp>
              <p:nvGrpSpPr>
                <p:cNvPr id="533" name="Graphic 2">
                  <a:extLst>
                    <a:ext uri="{FF2B5EF4-FFF2-40B4-BE49-F238E27FC236}">
                      <a16:creationId xmlns:a16="http://schemas.microsoft.com/office/drawing/2014/main" id="{B55E1460-B07A-4011-81EA-EFCFBC5F306B}"/>
                    </a:ext>
                  </a:extLst>
                </p:cNvPr>
                <p:cNvGrpSpPr/>
                <p:nvPr/>
              </p:nvGrpSpPr>
              <p:grpSpPr>
                <a:xfrm>
                  <a:off x="9375648" y="2557679"/>
                  <a:ext cx="278130" cy="207843"/>
                  <a:chOff x="9375648" y="2557679"/>
                  <a:chExt cx="278130" cy="207843"/>
                </a:xfrm>
                <a:solidFill>
                  <a:srgbClr val="FFFFFF"/>
                </a:solidFill>
              </p:grpSpPr>
              <p:sp>
                <p:nvSpPr>
                  <p:cNvPr id="544" name="Freeform 162">
                    <a:extLst>
                      <a:ext uri="{FF2B5EF4-FFF2-40B4-BE49-F238E27FC236}">
                        <a16:creationId xmlns:a16="http://schemas.microsoft.com/office/drawing/2014/main" id="{B25FBA82-893D-44CE-825C-239C5E843B03}"/>
                      </a:ext>
                    </a:extLst>
                  </p:cNvPr>
                  <p:cNvSpPr/>
                  <p:nvPr/>
                </p:nvSpPr>
                <p:spPr>
                  <a:xfrm>
                    <a:off x="9448038" y="2757147"/>
                    <a:ext cx="138684" cy="8374"/>
                  </a:xfrm>
                  <a:custGeom>
                    <a:avLst/>
                    <a:gdLst>
                      <a:gd name="connsiteX0" fmla="*/ 0 w 138684"/>
                      <a:gd name="connsiteY0" fmla="*/ 0 h 8374"/>
                      <a:gd name="connsiteX1" fmla="*/ 138684 w 138684"/>
                      <a:gd name="connsiteY1" fmla="*/ 0 h 8374"/>
                      <a:gd name="connsiteX2" fmla="*/ 138684 w 138684"/>
                      <a:gd name="connsiteY2" fmla="*/ 8375 h 8374"/>
                      <a:gd name="connsiteX3" fmla="*/ 0 w 138684"/>
                      <a:gd name="connsiteY3" fmla="*/ 8375 h 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8684" h="8374">
                        <a:moveTo>
                          <a:pt x="0" y="0"/>
                        </a:moveTo>
                        <a:lnTo>
                          <a:pt x="138684" y="0"/>
                        </a:lnTo>
                        <a:lnTo>
                          <a:pt x="138684" y="8375"/>
                        </a:lnTo>
                        <a:lnTo>
                          <a:pt x="0" y="83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5" name="Freeform 163">
                    <a:extLst>
                      <a:ext uri="{FF2B5EF4-FFF2-40B4-BE49-F238E27FC236}">
                        <a16:creationId xmlns:a16="http://schemas.microsoft.com/office/drawing/2014/main" id="{A54AB235-BE0D-4C13-837C-E54FA52F18F9}"/>
                      </a:ext>
                    </a:extLst>
                  </p:cNvPr>
                  <p:cNvSpPr/>
                  <p:nvPr/>
                </p:nvSpPr>
                <p:spPr>
                  <a:xfrm>
                    <a:off x="9437370" y="2557679"/>
                    <a:ext cx="156971" cy="73087"/>
                  </a:xfrm>
                  <a:custGeom>
                    <a:avLst/>
                    <a:gdLst>
                      <a:gd name="connsiteX0" fmla="*/ 148590 w 156971"/>
                      <a:gd name="connsiteY0" fmla="*/ 73088 h 73087"/>
                      <a:gd name="connsiteX1" fmla="*/ 77724 w 156971"/>
                      <a:gd name="connsiteY1" fmla="*/ 7613 h 73087"/>
                      <a:gd name="connsiteX2" fmla="*/ 7620 w 156971"/>
                      <a:gd name="connsiteY2" fmla="*/ 66997 h 73087"/>
                      <a:gd name="connsiteX3" fmla="*/ 0 w 156971"/>
                      <a:gd name="connsiteY3" fmla="*/ 66236 h 73087"/>
                      <a:gd name="connsiteX4" fmla="*/ 77724 w 156971"/>
                      <a:gd name="connsiteY4" fmla="*/ 0 h 73087"/>
                      <a:gd name="connsiteX5" fmla="*/ 156972 w 156971"/>
                      <a:gd name="connsiteY5" fmla="*/ 73088 h 73087"/>
                      <a:gd name="connsiteX6" fmla="*/ 148590 w 156971"/>
                      <a:gd name="connsiteY6" fmla="*/ 73088 h 73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6971" h="73087">
                        <a:moveTo>
                          <a:pt x="148590" y="73088"/>
                        </a:moveTo>
                        <a:cubicBezTo>
                          <a:pt x="145542" y="36544"/>
                          <a:pt x="115062" y="7613"/>
                          <a:pt x="77724" y="7613"/>
                        </a:cubicBezTo>
                        <a:cubicBezTo>
                          <a:pt x="42672" y="7613"/>
                          <a:pt x="13716" y="32737"/>
                          <a:pt x="7620" y="66997"/>
                        </a:cubicBezTo>
                        <a:lnTo>
                          <a:pt x="0" y="66236"/>
                        </a:lnTo>
                        <a:cubicBezTo>
                          <a:pt x="6096" y="28169"/>
                          <a:pt x="38862" y="0"/>
                          <a:pt x="77724" y="0"/>
                        </a:cubicBezTo>
                        <a:cubicBezTo>
                          <a:pt x="118872" y="0"/>
                          <a:pt x="153162" y="31976"/>
                          <a:pt x="156972" y="73088"/>
                        </a:cubicBezTo>
                        <a:lnTo>
                          <a:pt x="148590" y="7308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6" name="Freeform 164">
                    <a:extLst>
                      <a:ext uri="{FF2B5EF4-FFF2-40B4-BE49-F238E27FC236}">
                        <a16:creationId xmlns:a16="http://schemas.microsoft.com/office/drawing/2014/main" id="{4D1D1F2B-336E-47A1-ADFD-9BBACADD7AC1}"/>
                      </a:ext>
                    </a:extLst>
                  </p:cNvPr>
                  <p:cNvSpPr/>
                  <p:nvPr/>
                </p:nvSpPr>
                <p:spPr>
                  <a:xfrm>
                    <a:off x="9375648" y="2620869"/>
                    <a:ext cx="120395" cy="144652"/>
                  </a:xfrm>
                  <a:custGeom>
                    <a:avLst/>
                    <a:gdLst>
                      <a:gd name="connsiteX0" fmla="*/ 72390 w 120395"/>
                      <a:gd name="connsiteY0" fmla="*/ 144653 h 144652"/>
                      <a:gd name="connsiteX1" fmla="*/ 0 w 120395"/>
                      <a:gd name="connsiteY1" fmla="*/ 72326 h 144652"/>
                      <a:gd name="connsiteX2" fmla="*/ 72390 w 120395"/>
                      <a:gd name="connsiteY2" fmla="*/ 0 h 144652"/>
                      <a:gd name="connsiteX3" fmla="*/ 120395 w 120395"/>
                      <a:gd name="connsiteY3" fmla="*/ 18272 h 144652"/>
                      <a:gd name="connsiteX4" fmla="*/ 115062 w 120395"/>
                      <a:gd name="connsiteY4" fmla="*/ 24363 h 144652"/>
                      <a:gd name="connsiteX5" fmla="*/ 72390 w 120395"/>
                      <a:gd name="connsiteY5" fmla="*/ 8375 h 144652"/>
                      <a:gd name="connsiteX6" fmla="*/ 8382 w 120395"/>
                      <a:gd name="connsiteY6" fmla="*/ 72326 h 144652"/>
                      <a:gd name="connsiteX7" fmla="*/ 72390 w 120395"/>
                      <a:gd name="connsiteY7" fmla="*/ 136278 h 144652"/>
                      <a:gd name="connsiteX8" fmla="*/ 73152 w 120395"/>
                      <a:gd name="connsiteY8" fmla="*/ 136278 h 144652"/>
                      <a:gd name="connsiteX9" fmla="*/ 73152 w 120395"/>
                      <a:gd name="connsiteY9" fmla="*/ 144653 h 144652"/>
                      <a:gd name="connsiteX10" fmla="*/ 73152 w 120395"/>
                      <a:gd name="connsiteY10" fmla="*/ 144653 h 144652"/>
                      <a:gd name="connsiteX11" fmla="*/ 72390 w 120395"/>
                      <a:gd name="connsiteY11" fmla="*/ 144653 h 144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0395" h="144652">
                        <a:moveTo>
                          <a:pt x="72390" y="144653"/>
                        </a:moveTo>
                        <a:cubicBezTo>
                          <a:pt x="32004" y="144653"/>
                          <a:pt x="0" y="111915"/>
                          <a:pt x="0" y="72326"/>
                        </a:cubicBezTo>
                        <a:cubicBezTo>
                          <a:pt x="0" y="31976"/>
                          <a:pt x="32765" y="0"/>
                          <a:pt x="72390" y="0"/>
                        </a:cubicBezTo>
                        <a:cubicBezTo>
                          <a:pt x="89915" y="0"/>
                          <a:pt x="107442" y="6852"/>
                          <a:pt x="120395" y="18272"/>
                        </a:cubicBezTo>
                        <a:lnTo>
                          <a:pt x="115062" y="24363"/>
                        </a:lnTo>
                        <a:cubicBezTo>
                          <a:pt x="103632" y="13704"/>
                          <a:pt x="88392" y="8375"/>
                          <a:pt x="72390" y="8375"/>
                        </a:cubicBezTo>
                        <a:cubicBezTo>
                          <a:pt x="36575" y="8375"/>
                          <a:pt x="8382" y="37305"/>
                          <a:pt x="8382" y="72326"/>
                        </a:cubicBezTo>
                        <a:cubicBezTo>
                          <a:pt x="8382" y="107347"/>
                          <a:pt x="37338" y="136278"/>
                          <a:pt x="72390" y="136278"/>
                        </a:cubicBezTo>
                        <a:lnTo>
                          <a:pt x="73152" y="136278"/>
                        </a:lnTo>
                        <a:lnTo>
                          <a:pt x="73152" y="144653"/>
                        </a:lnTo>
                        <a:lnTo>
                          <a:pt x="73152" y="144653"/>
                        </a:lnTo>
                        <a:cubicBezTo>
                          <a:pt x="73152" y="144653"/>
                          <a:pt x="73152" y="144653"/>
                          <a:pt x="72390" y="1446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7" name="Freeform 165">
                    <a:extLst>
                      <a:ext uri="{FF2B5EF4-FFF2-40B4-BE49-F238E27FC236}">
                        <a16:creationId xmlns:a16="http://schemas.microsoft.com/office/drawing/2014/main" id="{389C08AE-181A-47D8-98D4-7E8FC41E2781}"/>
                      </a:ext>
                    </a:extLst>
                  </p:cNvPr>
                  <p:cNvSpPr/>
                  <p:nvPr/>
                </p:nvSpPr>
                <p:spPr>
                  <a:xfrm>
                    <a:off x="9584436" y="2626960"/>
                    <a:ext cx="69341" cy="138562"/>
                  </a:xfrm>
                  <a:custGeom>
                    <a:avLst/>
                    <a:gdLst>
                      <a:gd name="connsiteX0" fmla="*/ 0 w 69341"/>
                      <a:gd name="connsiteY0" fmla="*/ 138562 h 138562"/>
                      <a:gd name="connsiteX1" fmla="*/ 0 w 69341"/>
                      <a:gd name="connsiteY1" fmla="*/ 138562 h 138562"/>
                      <a:gd name="connsiteX2" fmla="*/ 0 w 69341"/>
                      <a:gd name="connsiteY2" fmla="*/ 130187 h 138562"/>
                      <a:gd name="connsiteX3" fmla="*/ 0 w 69341"/>
                      <a:gd name="connsiteY3" fmla="*/ 130187 h 138562"/>
                      <a:gd name="connsiteX4" fmla="*/ 60960 w 69341"/>
                      <a:gd name="connsiteY4" fmla="*/ 69281 h 138562"/>
                      <a:gd name="connsiteX5" fmla="*/ 1524 w 69341"/>
                      <a:gd name="connsiteY5" fmla="*/ 8375 h 138562"/>
                      <a:gd name="connsiteX6" fmla="*/ 1524 w 69341"/>
                      <a:gd name="connsiteY6" fmla="*/ 0 h 138562"/>
                      <a:gd name="connsiteX7" fmla="*/ 69342 w 69341"/>
                      <a:gd name="connsiteY7" fmla="*/ 69281 h 138562"/>
                      <a:gd name="connsiteX8" fmla="*/ 0 w 69341"/>
                      <a:gd name="connsiteY8" fmla="*/ 138562 h 13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341" h="138562">
                        <a:moveTo>
                          <a:pt x="0" y="138562"/>
                        </a:moveTo>
                        <a:lnTo>
                          <a:pt x="0" y="138562"/>
                        </a:lnTo>
                        <a:lnTo>
                          <a:pt x="0" y="130187"/>
                        </a:lnTo>
                        <a:lnTo>
                          <a:pt x="0" y="130187"/>
                        </a:lnTo>
                        <a:cubicBezTo>
                          <a:pt x="33527" y="130187"/>
                          <a:pt x="60960" y="102780"/>
                          <a:pt x="60960" y="69281"/>
                        </a:cubicBezTo>
                        <a:cubicBezTo>
                          <a:pt x="60960" y="36544"/>
                          <a:pt x="34290" y="9136"/>
                          <a:pt x="1524" y="8375"/>
                        </a:cubicBezTo>
                        <a:lnTo>
                          <a:pt x="1524" y="0"/>
                        </a:lnTo>
                        <a:cubicBezTo>
                          <a:pt x="38862" y="761"/>
                          <a:pt x="69342" y="31976"/>
                          <a:pt x="69342" y="69281"/>
                        </a:cubicBezTo>
                        <a:cubicBezTo>
                          <a:pt x="69342" y="107347"/>
                          <a:pt x="38862" y="138562"/>
                          <a:pt x="0" y="13856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4" name="Freeform 166">
                  <a:extLst>
                    <a:ext uri="{FF2B5EF4-FFF2-40B4-BE49-F238E27FC236}">
                      <a16:creationId xmlns:a16="http://schemas.microsoft.com/office/drawing/2014/main" id="{8F2BE0D5-C718-4F85-8D8F-2860A938BA94}"/>
                    </a:ext>
                  </a:extLst>
                </p:cNvPr>
                <p:cNvSpPr/>
                <p:nvPr/>
              </p:nvSpPr>
              <p:spPr>
                <a:xfrm>
                  <a:off x="9412224" y="2647516"/>
                  <a:ext cx="48768" cy="48725"/>
                </a:xfrm>
                <a:custGeom>
                  <a:avLst/>
                  <a:gdLst>
                    <a:gd name="connsiteX0" fmla="*/ 48768 w 48768"/>
                    <a:gd name="connsiteY0" fmla="*/ 24363 h 48725"/>
                    <a:gd name="connsiteX1" fmla="*/ 24384 w 48768"/>
                    <a:gd name="connsiteY1" fmla="*/ 48725 h 48725"/>
                    <a:gd name="connsiteX2" fmla="*/ 1 w 48768"/>
                    <a:gd name="connsiteY2" fmla="*/ 24363 h 48725"/>
                    <a:gd name="connsiteX3" fmla="*/ 24384 w 48768"/>
                    <a:gd name="connsiteY3" fmla="*/ 0 h 48725"/>
                    <a:gd name="connsiteX4" fmla="*/ 48768 w 48768"/>
                    <a:gd name="connsiteY4" fmla="*/ 24363 h 48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68" h="48725">
                      <a:moveTo>
                        <a:pt x="48768" y="24363"/>
                      </a:moveTo>
                      <a:cubicBezTo>
                        <a:pt x="48768" y="37818"/>
                        <a:pt x="37850" y="48725"/>
                        <a:pt x="24384" y="48725"/>
                      </a:cubicBezTo>
                      <a:cubicBezTo>
                        <a:pt x="10917" y="48725"/>
                        <a:pt x="1" y="37818"/>
                        <a:pt x="1" y="24363"/>
                      </a:cubicBezTo>
                      <a:cubicBezTo>
                        <a:pt x="1" y="10907"/>
                        <a:pt x="10918" y="0"/>
                        <a:pt x="24384" y="0"/>
                      </a:cubicBezTo>
                      <a:cubicBezTo>
                        <a:pt x="37851" y="0"/>
                        <a:pt x="48768" y="10908"/>
                        <a:pt x="48768" y="243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 167">
                  <a:extLst>
                    <a:ext uri="{FF2B5EF4-FFF2-40B4-BE49-F238E27FC236}">
                      <a16:creationId xmlns:a16="http://schemas.microsoft.com/office/drawing/2014/main" id="{1C492EF8-A85A-43FA-B528-674A6EAD7567}"/>
                    </a:ext>
                  </a:extLst>
                </p:cNvPr>
                <p:cNvSpPr/>
                <p:nvPr/>
              </p:nvSpPr>
              <p:spPr>
                <a:xfrm>
                  <a:off x="9544812" y="2659697"/>
                  <a:ext cx="83820" cy="82223"/>
                </a:xfrm>
                <a:custGeom>
                  <a:avLst/>
                  <a:gdLst>
                    <a:gd name="connsiteX0" fmla="*/ 83820 w 83820"/>
                    <a:gd name="connsiteY0" fmla="*/ 41112 h 82223"/>
                    <a:gd name="connsiteX1" fmla="*/ 41910 w 83820"/>
                    <a:gd name="connsiteY1" fmla="*/ 82224 h 82223"/>
                    <a:gd name="connsiteX2" fmla="*/ 0 w 83820"/>
                    <a:gd name="connsiteY2" fmla="*/ 41112 h 82223"/>
                    <a:gd name="connsiteX3" fmla="*/ 41910 w 83820"/>
                    <a:gd name="connsiteY3" fmla="*/ 0 h 82223"/>
                    <a:gd name="connsiteX4" fmla="*/ 83820 w 83820"/>
                    <a:gd name="connsiteY4" fmla="*/ 41112 h 82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20" h="82223">
                      <a:moveTo>
                        <a:pt x="83820" y="41112"/>
                      </a:moveTo>
                      <a:cubicBezTo>
                        <a:pt x="83820" y="63817"/>
                        <a:pt x="65056" y="82224"/>
                        <a:pt x="41910" y="82224"/>
                      </a:cubicBezTo>
                      <a:cubicBezTo>
                        <a:pt x="18763" y="82224"/>
                        <a:pt x="0" y="63817"/>
                        <a:pt x="0" y="41112"/>
                      </a:cubicBezTo>
                      <a:cubicBezTo>
                        <a:pt x="0" y="18406"/>
                        <a:pt x="18763" y="0"/>
                        <a:pt x="41910" y="0"/>
                      </a:cubicBezTo>
                      <a:cubicBezTo>
                        <a:pt x="65056" y="0"/>
                        <a:pt x="83820" y="18406"/>
                        <a:pt x="83820" y="411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 168">
                  <a:extLst>
                    <a:ext uri="{FF2B5EF4-FFF2-40B4-BE49-F238E27FC236}">
                      <a16:creationId xmlns:a16="http://schemas.microsoft.com/office/drawing/2014/main" id="{6D08657E-2E1D-4408-B480-69098504F369}"/>
                    </a:ext>
                  </a:extLst>
                </p:cNvPr>
                <p:cNvSpPr/>
                <p:nvPr/>
              </p:nvSpPr>
              <p:spPr>
                <a:xfrm>
                  <a:off x="9510522" y="2604881"/>
                  <a:ext cx="51816" cy="51770"/>
                </a:xfrm>
                <a:custGeom>
                  <a:avLst/>
                  <a:gdLst>
                    <a:gd name="connsiteX0" fmla="*/ 51816 w 51816"/>
                    <a:gd name="connsiteY0" fmla="*/ 25885 h 51770"/>
                    <a:gd name="connsiteX1" fmla="*/ 25908 w 51816"/>
                    <a:gd name="connsiteY1" fmla="*/ 51770 h 51770"/>
                    <a:gd name="connsiteX2" fmla="*/ 0 w 51816"/>
                    <a:gd name="connsiteY2" fmla="*/ 25885 h 51770"/>
                    <a:gd name="connsiteX3" fmla="*/ 25908 w 51816"/>
                    <a:gd name="connsiteY3" fmla="*/ 0 h 51770"/>
                    <a:gd name="connsiteX4" fmla="*/ 51816 w 51816"/>
                    <a:gd name="connsiteY4" fmla="*/ 25885 h 51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816" h="51770">
                      <a:moveTo>
                        <a:pt x="51816" y="25885"/>
                      </a:moveTo>
                      <a:cubicBezTo>
                        <a:pt x="51816" y="40181"/>
                        <a:pt x="40217" y="51770"/>
                        <a:pt x="25908" y="51770"/>
                      </a:cubicBezTo>
                      <a:cubicBezTo>
                        <a:pt x="11599" y="51770"/>
                        <a:pt x="0" y="40181"/>
                        <a:pt x="0" y="25885"/>
                      </a:cubicBezTo>
                      <a:cubicBezTo>
                        <a:pt x="0" y="11589"/>
                        <a:pt x="11599" y="0"/>
                        <a:pt x="25908" y="0"/>
                      </a:cubicBezTo>
                      <a:cubicBezTo>
                        <a:pt x="40217" y="0"/>
                        <a:pt x="51816" y="11589"/>
                        <a:pt x="51816" y="2588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7" name="Freeform 169">
                  <a:extLst>
                    <a:ext uri="{FF2B5EF4-FFF2-40B4-BE49-F238E27FC236}">
                      <a16:creationId xmlns:a16="http://schemas.microsoft.com/office/drawing/2014/main" id="{C16A762F-8569-454D-8B55-E76E94DFEE55}"/>
                    </a:ext>
                  </a:extLst>
                </p:cNvPr>
                <p:cNvSpPr/>
                <p:nvPr/>
              </p:nvSpPr>
              <p:spPr>
                <a:xfrm>
                  <a:off x="9484613" y="2690912"/>
                  <a:ext cx="51816" cy="51770"/>
                </a:xfrm>
                <a:custGeom>
                  <a:avLst/>
                  <a:gdLst>
                    <a:gd name="connsiteX0" fmla="*/ 51816 w 51816"/>
                    <a:gd name="connsiteY0" fmla="*/ 25885 h 51770"/>
                    <a:gd name="connsiteX1" fmla="*/ 25908 w 51816"/>
                    <a:gd name="connsiteY1" fmla="*/ 51770 h 51770"/>
                    <a:gd name="connsiteX2" fmla="*/ 0 w 51816"/>
                    <a:gd name="connsiteY2" fmla="*/ 25885 h 51770"/>
                    <a:gd name="connsiteX3" fmla="*/ 25908 w 51816"/>
                    <a:gd name="connsiteY3" fmla="*/ 0 h 51770"/>
                    <a:gd name="connsiteX4" fmla="*/ 51816 w 51816"/>
                    <a:gd name="connsiteY4" fmla="*/ 25885 h 51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816" h="51770">
                      <a:moveTo>
                        <a:pt x="51816" y="25885"/>
                      </a:moveTo>
                      <a:cubicBezTo>
                        <a:pt x="51816" y="40181"/>
                        <a:pt x="40217" y="51770"/>
                        <a:pt x="25908" y="51770"/>
                      </a:cubicBezTo>
                      <a:cubicBezTo>
                        <a:pt x="11599" y="51770"/>
                        <a:pt x="0" y="40181"/>
                        <a:pt x="0" y="25885"/>
                      </a:cubicBezTo>
                      <a:cubicBezTo>
                        <a:pt x="0" y="11589"/>
                        <a:pt x="11599" y="0"/>
                        <a:pt x="25908" y="0"/>
                      </a:cubicBezTo>
                      <a:cubicBezTo>
                        <a:pt x="40217" y="0"/>
                        <a:pt x="51816" y="11589"/>
                        <a:pt x="51816" y="2588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8" name="Freeform 170">
                  <a:extLst>
                    <a:ext uri="{FF2B5EF4-FFF2-40B4-BE49-F238E27FC236}">
                      <a16:creationId xmlns:a16="http://schemas.microsoft.com/office/drawing/2014/main" id="{22529AA0-DB82-40B2-84EA-1B7580F7F089}"/>
                    </a:ext>
                  </a:extLst>
                </p:cNvPr>
                <p:cNvSpPr/>
                <p:nvPr/>
              </p:nvSpPr>
              <p:spPr>
                <a:xfrm>
                  <a:off x="9476994" y="2588132"/>
                  <a:ext cx="27431" cy="27407"/>
                </a:xfrm>
                <a:custGeom>
                  <a:avLst/>
                  <a:gdLst>
                    <a:gd name="connsiteX0" fmla="*/ 27432 w 27431"/>
                    <a:gd name="connsiteY0" fmla="*/ 13704 h 27407"/>
                    <a:gd name="connsiteX1" fmla="*/ 13716 w 27431"/>
                    <a:gd name="connsiteY1" fmla="*/ 27408 h 27407"/>
                    <a:gd name="connsiteX2" fmla="*/ 0 w 27431"/>
                    <a:gd name="connsiteY2" fmla="*/ 13704 h 27407"/>
                    <a:gd name="connsiteX3" fmla="*/ 13716 w 27431"/>
                    <a:gd name="connsiteY3" fmla="*/ 0 h 27407"/>
                    <a:gd name="connsiteX4" fmla="*/ 27432 w 27431"/>
                    <a:gd name="connsiteY4" fmla="*/ 13704 h 27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1" h="27407">
                      <a:moveTo>
                        <a:pt x="27432" y="13704"/>
                      </a:moveTo>
                      <a:cubicBezTo>
                        <a:pt x="27432" y="21272"/>
                        <a:pt x="21291" y="27408"/>
                        <a:pt x="13716" y="27408"/>
                      </a:cubicBezTo>
                      <a:cubicBezTo>
                        <a:pt x="6141" y="27408"/>
                        <a:pt x="0" y="21272"/>
                        <a:pt x="0" y="13704"/>
                      </a:cubicBezTo>
                      <a:cubicBezTo>
                        <a:pt x="0" y="6136"/>
                        <a:pt x="6141" y="0"/>
                        <a:pt x="13716" y="0"/>
                      </a:cubicBezTo>
                      <a:cubicBezTo>
                        <a:pt x="21291" y="0"/>
                        <a:pt x="27432" y="6136"/>
                        <a:pt x="27432" y="137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9" name="Freeform 171">
                  <a:extLst>
                    <a:ext uri="{FF2B5EF4-FFF2-40B4-BE49-F238E27FC236}">
                      <a16:creationId xmlns:a16="http://schemas.microsoft.com/office/drawing/2014/main" id="{9FEC6464-7A05-41F1-91F0-43E2EDBC4CC9}"/>
                    </a:ext>
                  </a:extLst>
                </p:cNvPr>
                <p:cNvSpPr/>
                <p:nvPr/>
              </p:nvSpPr>
              <p:spPr>
                <a:xfrm>
                  <a:off x="9434322" y="2710706"/>
                  <a:ext cx="27431" cy="27407"/>
                </a:xfrm>
                <a:custGeom>
                  <a:avLst/>
                  <a:gdLst>
                    <a:gd name="connsiteX0" fmla="*/ 27432 w 27431"/>
                    <a:gd name="connsiteY0" fmla="*/ 13704 h 27407"/>
                    <a:gd name="connsiteX1" fmla="*/ 13715 w 27431"/>
                    <a:gd name="connsiteY1" fmla="*/ 27408 h 27407"/>
                    <a:gd name="connsiteX2" fmla="*/ -1 w 27431"/>
                    <a:gd name="connsiteY2" fmla="*/ 13704 h 27407"/>
                    <a:gd name="connsiteX3" fmla="*/ 13715 w 27431"/>
                    <a:gd name="connsiteY3" fmla="*/ 0 h 27407"/>
                    <a:gd name="connsiteX4" fmla="*/ 27432 w 27431"/>
                    <a:gd name="connsiteY4" fmla="*/ 13704 h 27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1" h="27407">
                      <a:moveTo>
                        <a:pt x="27432" y="13704"/>
                      </a:moveTo>
                      <a:cubicBezTo>
                        <a:pt x="27432" y="21272"/>
                        <a:pt x="21291" y="27408"/>
                        <a:pt x="13715" y="27408"/>
                      </a:cubicBezTo>
                      <a:cubicBezTo>
                        <a:pt x="6140" y="27408"/>
                        <a:pt x="-1" y="21272"/>
                        <a:pt x="-1" y="13704"/>
                      </a:cubicBezTo>
                      <a:cubicBezTo>
                        <a:pt x="-1" y="6135"/>
                        <a:pt x="6140" y="0"/>
                        <a:pt x="13715" y="0"/>
                      </a:cubicBezTo>
                      <a:cubicBezTo>
                        <a:pt x="21291" y="0"/>
                        <a:pt x="27432" y="6135"/>
                        <a:pt x="27432" y="137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0" name="Freeform 172">
                  <a:extLst>
                    <a:ext uri="{FF2B5EF4-FFF2-40B4-BE49-F238E27FC236}">
                      <a16:creationId xmlns:a16="http://schemas.microsoft.com/office/drawing/2014/main" id="{F76C5EE9-2FE3-4D33-A01F-A3EE3B74345C}"/>
                    </a:ext>
                  </a:extLst>
                </p:cNvPr>
                <p:cNvSpPr/>
                <p:nvPr/>
              </p:nvSpPr>
              <p:spPr>
                <a:xfrm>
                  <a:off x="9476994" y="2652845"/>
                  <a:ext cx="27431" cy="27407"/>
                </a:xfrm>
                <a:custGeom>
                  <a:avLst/>
                  <a:gdLst>
                    <a:gd name="connsiteX0" fmla="*/ 27432 w 27431"/>
                    <a:gd name="connsiteY0" fmla="*/ 13704 h 27407"/>
                    <a:gd name="connsiteX1" fmla="*/ 13716 w 27431"/>
                    <a:gd name="connsiteY1" fmla="*/ 27408 h 27407"/>
                    <a:gd name="connsiteX2" fmla="*/ 0 w 27431"/>
                    <a:gd name="connsiteY2" fmla="*/ 13704 h 27407"/>
                    <a:gd name="connsiteX3" fmla="*/ 13716 w 27431"/>
                    <a:gd name="connsiteY3" fmla="*/ 0 h 27407"/>
                    <a:gd name="connsiteX4" fmla="*/ 27432 w 27431"/>
                    <a:gd name="connsiteY4" fmla="*/ 13704 h 27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1" h="27407">
                      <a:moveTo>
                        <a:pt x="27432" y="13704"/>
                      </a:moveTo>
                      <a:cubicBezTo>
                        <a:pt x="27432" y="21272"/>
                        <a:pt x="21291" y="27408"/>
                        <a:pt x="13716" y="27408"/>
                      </a:cubicBezTo>
                      <a:cubicBezTo>
                        <a:pt x="6141" y="27408"/>
                        <a:pt x="0" y="21272"/>
                        <a:pt x="0" y="13704"/>
                      </a:cubicBezTo>
                      <a:cubicBezTo>
                        <a:pt x="0" y="6136"/>
                        <a:pt x="6141" y="0"/>
                        <a:pt x="13716" y="0"/>
                      </a:cubicBezTo>
                      <a:cubicBezTo>
                        <a:pt x="21291" y="0"/>
                        <a:pt x="27432" y="6136"/>
                        <a:pt x="27432" y="137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1" name="Freeform 173">
                  <a:extLst>
                    <a:ext uri="{FF2B5EF4-FFF2-40B4-BE49-F238E27FC236}">
                      <a16:creationId xmlns:a16="http://schemas.microsoft.com/office/drawing/2014/main" id="{29A81166-92CB-4EC4-8C64-4A2369E71E50}"/>
                    </a:ext>
                  </a:extLst>
                </p:cNvPr>
                <p:cNvSpPr/>
                <p:nvPr/>
              </p:nvSpPr>
              <p:spPr>
                <a:xfrm>
                  <a:off x="9434321" y="2599552"/>
                  <a:ext cx="157734" cy="127903"/>
                </a:xfrm>
                <a:custGeom>
                  <a:avLst/>
                  <a:gdLst>
                    <a:gd name="connsiteX0" fmla="*/ 12192 w 157734"/>
                    <a:gd name="connsiteY0" fmla="*/ 127903 h 127903"/>
                    <a:gd name="connsiteX1" fmla="*/ 0 w 157734"/>
                    <a:gd name="connsiteY1" fmla="*/ 72326 h 127903"/>
                    <a:gd name="connsiteX2" fmla="*/ 5335 w 157734"/>
                    <a:gd name="connsiteY2" fmla="*/ 71565 h 127903"/>
                    <a:gd name="connsiteX3" fmla="*/ 16002 w 157734"/>
                    <a:gd name="connsiteY3" fmla="*/ 121813 h 127903"/>
                    <a:gd name="connsiteX4" fmla="*/ 75438 w 157734"/>
                    <a:gd name="connsiteY4" fmla="*/ 114199 h 127903"/>
                    <a:gd name="connsiteX5" fmla="*/ 147828 w 157734"/>
                    <a:gd name="connsiteY5" fmla="*/ 99734 h 127903"/>
                    <a:gd name="connsiteX6" fmla="*/ 99822 w 157734"/>
                    <a:gd name="connsiteY6" fmla="*/ 33498 h 127903"/>
                    <a:gd name="connsiteX7" fmla="*/ 54865 w 157734"/>
                    <a:gd name="connsiteY7" fmla="*/ 4568 h 127903"/>
                    <a:gd name="connsiteX8" fmla="*/ 57912 w 157734"/>
                    <a:gd name="connsiteY8" fmla="*/ 0 h 127903"/>
                    <a:gd name="connsiteX9" fmla="*/ 103632 w 157734"/>
                    <a:gd name="connsiteY9" fmla="*/ 28931 h 127903"/>
                    <a:gd name="connsiteX10" fmla="*/ 157735 w 157734"/>
                    <a:gd name="connsiteY10" fmla="*/ 102780 h 127903"/>
                    <a:gd name="connsiteX11" fmla="*/ 76200 w 157734"/>
                    <a:gd name="connsiteY11" fmla="*/ 119529 h 127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7734" h="127903">
                      <a:moveTo>
                        <a:pt x="12192" y="127903"/>
                      </a:moveTo>
                      <a:lnTo>
                        <a:pt x="0" y="72326"/>
                      </a:lnTo>
                      <a:lnTo>
                        <a:pt x="5335" y="71565"/>
                      </a:lnTo>
                      <a:lnTo>
                        <a:pt x="16002" y="121813"/>
                      </a:lnTo>
                      <a:lnTo>
                        <a:pt x="75438" y="114199"/>
                      </a:lnTo>
                      <a:lnTo>
                        <a:pt x="147828" y="99734"/>
                      </a:lnTo>
                      <a:lnTo>
                        <a:pt x="99822" y="33498"/>
                      </a:lnTo>
                      <a:lnTo>
                        <a:pt x="54865" y="4568"/>
                      </a:lnTo>
                      <a:lnTo>
                        <a:pt x="57912" y="0"/>
                      </a:lnTo>
                      <a:lnTo>
                        <a:pt x="103632" y="28931"/>
                      </a:lnTo>
                      <a:lnTo>
                        <a:pt x="157735" y="102780"/>
                      </a:lnTo>
                      <a:lnTo>
                        <a:pt x="76200" y="1195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2" name="Freeform 174">
                  <a:extLst>
                    <a:ext uri="{FF2B5EF4-FFF2-40B4-BE49-F238E27FC236}">
                      <a16:creationId xmlns:a16="http://schemas.microsoft.com/office/drawing/2014/main" id="{BA164450-7063-4D1E-B14B-1922688FE752}"/>
                    </a:ext>
                  </a:extLst>
                </p:cNvPr>
                <p:cNvSpPr/>
                <p:nvPr/>
              </p:nvSpPr>
              <p:spPr>
                <a:xfrm>
                  <a:off x="9489186" y="2623153"/>
                  <a:ext cx="52577" cy="88314"/>
                </a:xfrm>
                <a:custGeom>
                  <a:avLst/>
                  <a:gdLst>
                    <a:gd name="connsiteX0" fmla="*/ 23622 w 52577"/>
                    <a:gd name="connsiteY0" fmla="*/ 88314 h 88314"/>
                    <a:gd name="connsiteX1" fmla="*/ 18287 w 52577"/>
                    <a:gd name="connsiteY1" fmla="*/ 86792 h 88314"/>
                    <a:gd name="connsiteX2" fmla="*/ 41147 w 52577"/>
                    <a:gd name="connsiteY2" fmla="*/ 15227 h 88314"/>
                    <a:gd name="connsiteX3" fmla="*/ 3047 w 52577"/>
                    <a:gd name="connsiteY3" fmla="*/ 45680 h 88314"/>
                    <a:gd name="connsiteX4" fmla="*/ 0 w 52577"/>
                    <a:gd name="connsiteY4" fmla="*/ 41112 h 88314"/>
                    <a:gd name="connsiteX5" fmla="*/ 52577 w 52577"/>
                    <a:gd name="connsiteY5" fmla="*/ 0 h 88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577" h="88314">
                      <a:moveTo>
                        <a:pt x="23622" y="88314"/>
                      </a:moveTo>
                      <a:lnTo>
                        <a:pt x="18287" y="86792"/>
                      </a:lnTo>
                      <a:lnTo>
                        <a:pt x="41147" y="15227"/>
                      </a:lnTo>
                      <a:lnTo>
                        <a:pt x="3047" y="45680"/>
                      </a:lnTo>
                      <a:lnTo>
                        <a:pt x="0" y="41112"/>
                      </a:lnTo>
                      <a:lnTo>
                        <a:pt x="525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3" name="Freeform 175">
                  <a:extLst>
                    <a:ext uri="{FF2B5EF4-FFF2-40B4-BE49-F238E27FC236}">
                      <a16:creationId xmlns:a16="http://schemas.microsoft.com/office/drawing/2014/main" id="{9288B056-FA98-49E9-A346-CE65C3F472B8}"/>
                    </a:ext>
                  </a:extLst>
                </p:cNvPr>
                <p:cNvSpPr/>
                <p:nvPr/>
              </p:nvSpPr>
              <p:spPr>
                <a:xfrm>
                  <a:off x="9433560" y="2666549"/>
                  <a:ext cx="78486" cy="52531"/>
                </a:xfrm>
                <a:custGeom>
                  <a:avLst/>
                  <a:gdLst>
                    <a:gd name="connsiteX0" fmla="*/ 3048 w 78486"/>
                    <a:gd name="connsiteY0" fmla="*/ 0 h 52531"/>
                    <a:gd name="connsiteX1" fmla="*/ 78486 w 78486"/>
                    <a:gd name="connsiteY1" fmla="*/ 47964 h 52531"/>
                    <a:gd name="connsiteX2" fmla="*/ 75438 w 78486"/>
                    <a:gd name="connsiteY2" fmla="*/ 52532 h 52531"/>
                    <a:gd name="connsiteX3" fmla="*/ 0 w 78486"/>
                    <a:gd name="connsiteY3" fmla="*/ 4568 h 52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86" h="52531">
                      <a:moveTo>
                        <a:pt x="3048" y="0"/>
                      </a:moveTo>
                      <a:lnTo>
                        <a:pt x="78486" y="47964"/>
                      </a:lnTo>
                      <a:lnTo>
                        <a:pt x="75438" y="52532"/>
                      </a:lnTo>
                      <a:lnTo>
                        <a:pt x="0" y="45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" name="Graphic 2">
              <a:extLst>
                <a:ext uri="{FF2B5EF4-FFF2-40B4-BE49-F238E27FC236}">
                  <a16:creationId xmlns:a16="http://schemas.microsoft.com/office/drawing/2014/main" id="{90CE8D93-E203-4E7C-A386-D2C9E7436E8A}"/>
                </a:ext>
              </a:extLst>
            </p:cNvPr>
            <p:cNvGrpSpPr/>
            <p:nvPr/>
          </p:nvGrpSpPr>
          <p:grpSpPr>
            <a:xfrm>
              <a:off x="9228505" y="1993633"/>
              <a:ext cx="573100" cy="91359"/>
              <a:chOff x="9228505" y="1993633"/>
              <a:chExt cx="573100" cy="91359"/>
            </a:xfrm>
          </p:grpSpPr>
          <p:sp>
            <p:nvSpPr>
              <p:cNvPr id="529" name="Freeform 177">
                <a:extLst>
                  <a:ext uri="{FF2B5EF4-FFF2-40B4-BE49-F238E27FC236}">
                    <a16:creationId xmlns:a16="http://schemas.microsoft.com/office/drawing/2014/main" id="{92FEF6A4-7346-47A0-A35B-EC66CC1DF05D}"/>
                  </a:ext>
                </a:extLst>
              </p:cNvPr>
              <p:cNvSpPr/>
              <p:nvPr/>
            </p:nvSpPr>
            <p:spPr>
              <a:xfrm>
                <a:off x="9228582" y="2004192"/>
                <a:ext cx="573024" cy="70042"/>
              </a:xfrm>
              <a:custGeom>
                <a:avLst/>
                <a:gdLst>
                  <a:gd name="connsiteX0" fmla="*/ 0 w 573024"/>
                  <a:gd name="connsiteY0" fmla="*/ 0 h 70042"/>
                  <a:gd name="connsiteX1" fmla="*/ 573023 w 573024"/>
                  <a:gd name="connsiteY1" fmla="*/ 0 h 70042"/>
                  <a:gd name="connsiteX2" fmla="*/ 573023 w 573024"/>
                  <a:gd name="connsiteY2" fmla="*/ 70042 h 70042"/>
                  <a:gd name="connsiteX3" fmla="*/ 0 w 573024"/>
                  <a:gd name="connsiteY3" fmla="*/ 70042 h 7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024" h="70042">
                    <a:moveTo>
                      <a:pt x="0" y="0"/>
                    </a:moveTo>
                    <a:lnTo>
                      <a:pt x="573023" y="0"/>
                    </a:lnTo>
                    <a:lnTo>
                      <a:pt x="573023" y="70042"/>
                    </a:lnTo>
                    <a:lnTo>
                      <a:pt x="0" y="70042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69439E01-B694-4755-8955-F199CDEFE1AE}"/>
                  </a:ext>
                </a:extLst>
              </p:cNvPr>
              <p:cNvSpPr txBox="1"/>
              <p:nvPr/>
            </p:nvSpPr>
            <p:spPr>
              <a:xfrm>
                <a:off x="9137065" y="1947913"/>
                <a:ext cx="617220" cy="1827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" b="0" i="0" u="none" strike="noStrike" cap="none" spc="0" normalizeH="0" baseline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Integration</a:t>
                </a:r>
              </a:p>
            </p:txBody>
          </p:sp>
        </p:grpSp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56A65B75-F9AD-483D-8917-5B8BEB7D4EF8}"/>
                </a:ext>
              </a:extLst>
            </p:cNvPr>
            <p:cNvGrpSpPr/>
            <p:nvPr/>
          </p:nvGrpSpPr>
          <p:grpSpPr>
            <a:xfrm>
              <a:off x="9313164" y="3305305"/>
              <a:ext cx="403860" cy="403504"/>
              <a:chOff x="9313164" y="3305305"/>
              <a:chExt cx="403860" cy="403504"/>
            </a:xfrm>
          </p:grpSpPr>
          <p:sp>
            <p:nvSpPr>
              <p:cNvPr id="523" name="Freeform 180">
                <a:extLst>
                  <a:ext uri="{FF2B5EF4-FFF2-40B4-BE49-F238E27FC236}">
                    <a16:creationId xmlns:a16="http://schemas.microsoft.com/office/drawing/2014/main" id="{B071BBBE-4ECD-4BB7-BEFD-9E8F50CD2351}"/>
                  </a:ext>
                </a:extLst>
              </p:cNvPr>
              <p:cNvSpPr/>
              <p:nvPr/>
            </p:nvSpPr>
            <p:spPr>
              <a:xfrm>
                <a:off x="9313164" y="3305305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3 h 403504"/>
                  <a:gd name="connsiteX1" fmla="*/ 201930 w 403860"/>
                  <a:gd name="connsiteY1" fmla="*/ 403505 h 403504"/>
                  <a:gd name="connsiteX2" fmla="*/ 0 w 403860"/>
                  <a:gd name="connsiteY2" fmla="*/ 201753 h 403504"/>
                  <a:gd name="connsiteX3" fmla="*/ 201930 w 403860"/>
                  <a:gd name="connsiteY3" fmla="*/ 0 h 403504"/>
                  <a:gd name="connsiteX4" fmla="*/ 403860 w 403860"/>
                  <a:gd name="connsiteY4" fmla="*/ 201753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3"/>
                    </a:moveTo>
                    <a:cubicBezTo>
                      <a:pt x="403860" y="313177"/>
                      <a:pt x="313452" y="403505"/>
                      <a:pt x="201930" y="403505"/>
                    </a:cubicBezTo>
                    <a:cubicBezTo>
                      <a:pt x="90407" y="403505"/>
                      <a:pt x="0" y="313177"/>
                      <a:pt x="0" y="201753"/>
                    </a:cubicBezTo>
                    <a:cubicBezTo>
                      <a:pt x="0" y="90328"/>
                      <a:pt x="90407" y="0"/>
                      <a:pt x="201930" y="0"/>
                    </a:cubicBezTo>
                    <a:cubicBezTo>
                      <a:pt x="313452" y="0"/>
                      <a:pt x="403860" y="90328"/>
                      <a:pt x="403860" y="201753"/>
                    </a:cubicBezTo>
                    <a:close/>
                  </a:path>
                </a:pathLst>
              </a:custGeom>
              <a:solidFill>
                <a:srgbClr val="4171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24" name="Graphic 2">
                <a:extLst>
                  <a:ext uri="{FF2B5EF4-FFF2-40B4-BE49-F238E27FC236}">
                    <a16:creationId xmlns:a16="http://schemas.microsoft.com/office/drawing/2014/main" id="{E57E0752-C501-4A54-81F6-5C09FF052422}"/>
                  </a:ext>
                </a:extLst>
              </p:cNvPr>
              <p:cNvGrpSpPr/>
              <p:nvPr/>
            </p:nvGrpSpPr>
            <p:grpSpPr>
              <a:xfrm>
                <a:off x="9394698" y="3417220"/>
                <a:ext cx="243840" cy="179673"/>
                <a:chOff x="9394698" y="3417220"/>
                <a:chExt cx="243840" cy="179673"/>
              </a:xfrm>
            </p:grpSpPr>
            <p:sp>
              <p:nvSpPr>
                <p:cNvPr id="525" name="Freeform 182">
                  <a:extLst>
                    <a:ext uri="{FF2B5EF4-FFF2-40B4-BE49-F238E27FC236}">
                      <a16:creationId xmlns:a16="http://schemas.microsoft.com/office/drawing/2014/main" id="{2BB979DF-10EB-4722-A87E-D38336F4A5F1}"/>
                    </a:ext>
                  </a:extLst>
                </p:cNvPr>
                <p:cNvSpPr/>
                <p:nvPr/>
              </p:nvSpPr>
              <p:spPr>
                <a:xfrm>
                  <a:off x="9394698" y="3417220"/>
                  <a:ext cx="243840" cy="179673"/>
                </a:xfrm>
                <a:custGeom>
                  <a:avLst/>
                  <a:gdLst>
                    <a:gd name="connsiteX0" fmla="*/ 97535 w 243840"/>
                    <a:gd name="connsiteY0" fmla="*/ 25124 h 179673"/>
                    <a:gd name="connsiteX1" fmla="*/ 97535 w 243840"/>
                    <a:gd name="connsiteY1" fmla="*/ 761 h 179673"/>
                    <a:gd name="connsiteX2" fmla="*/ 762 w 243840"/>
                    <a:gd name="connsiteY2" fmla="*/ 0 h 179673"/>
                    <a:gd name="connsiteX3" fmla="*/ 762 w 243840"/>
                    <a:gd name="connsiteY3" fmla="*/ 24363 h 179673"/>
                    <a:gd name="connsiteX4" fmla="*/ 762 w 243840"/>
                    <a:gd name="connsiteY4" fmla="*/ 48725 h 179673"/>
                    <a:gd name="connsiteX5" fmla="*/ 0 w 243840"/>
                    <a:gd name="connsiteY5" fmla="*/ 178151 h 179673"/>
                    <a:gd name="connsiteX6" fmla="*/ 243078 w 243840"/>
                    <a:gd name="connsiteY6" fmla="*/ 179674 h 179673"/>
                    <a:gd name="connsiteX7" fmla="*/ 243840 w 243840"/>
                    <a:gd name="connsiteY7" fmla="*/ 50248 h 179673"/>
                    <a:gd name="connsiteX8" fmla="*/ 243840 w 243840"/>
                    <a:gd name="connsiteY8" fmla="*/ 25885 h 179673"/>
                    <a:gd name="connsiteX9" fmla="*/ 97535 w 243840"/>
                    <a:gd name="connsiteY9" fmla="*/ 25124 h 179673"/>
                    <a:gd name="connsiteX10" fmla="*/ 233934 w 243840"/>
                    <a:gd name="connsiteY10" fmla="*/ 171299 h 179673"/>
                    <a:gd name="connsiteX11" fmla="*/ 7620 w 243840"/>
                    <a:gd name="connsiteY11" fmla="*/ 169777 h 179673"/>
                    <a:gd name="connsiteX12" fmla="*/ 8382 w 243840"/>
                    <a:gd name="connsiteY12" fmla="*/ 48725 h 179673"/>
                    <a:gd name="connsiteX13" fmla="*/ 234695 w 243840"/>
                    <a:gd name="connsiteY13" fmla="*/ 50248 h 179673"/>
                    <a:gd name="connsiteX14" fmla="*/ 233934 w 243840"/>
                    <a:gd name="connsiteY14" fmla="*/ 171299 h 179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43840" h="179673">
                      <a:moveTo>
                        <a:pt x="97535" y="25124"/>
                      </a:moveTo>
                      <a:lnTo>
                        <a:pt x="97535" y="761"/>
                      </a:lnTo>
                      <a:lnTo>
                        <a:pt x="762" y="0"/>
                      </a:lnTo>
                      <a:lnTo>
                        <a:pt x="762" y="24363"/>
                      </a:lnTo>
                      <a:lnTo>
                        <a:pt x="762" y="48725"/>
                      </a:lnTo>
                      <a:lnTo>
                        <a:pt x="0" y="178151"/>
                      </a:lnTo>
                      <a:lnTo>
                        <a:pt x="243078" y="179674"/>
                      </a:lnTo>
                      <a:lnTo>
                        <a:pt x="243840" y="50248"/>
                      </a:lnTo>
                      <a:lnTo>
                        <a:pt x="243840" y="25885"/>
                      </a:lnTo>
                      <a:lnTo>
                        <a:pt x="97535" y="25124"/>
                      </a:lnTo>
                      <a:close/>
                      <a:moveTo>
                        <a:pt x="233934" y="171299"/>
                      </a:moveTo>
                      <a:lnTo>
                        <a:pt x="7620" y="169777"/>
                      </a:lnTo>
                      <a:lnTo>
                        <a:pt x="8382" y="48725"/>
                      </a:lnTo>
                      <a:lnTo>
                        <a:pt x="234695" y="50248"/>
                      </a:lnTo>
                      <a:lnTo>
                        <a:pt x="233934" y="1712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26" name="Graphic 2">
                  <a:extLst>
                    <a:ext uri="{FF2B5EF4-FFF2-40B4-BE49-F238E27FC236}">
                      <a16:creationId xmlns:a16="http://schemas.microsoft.com/office/drawing/2014/main" id="{8856088B-95F3-41B9-9121-3DCD42B993CF}"/>
                    </a:ext>
                  </a:extLst>
                </p:cNvPr>
                <p:cNvGrpSpPr/>
                <p:nvPr/>
              </p:nvGrpSpPr>
              <p:grpSpPr>
                <a:xfrm>
                  <a:off x="9489948" y="3491831"/>
                  <a:ext cx="57911" cy="77655"/>
                  <a:chOff x="9489948" y="3491831"/>
                  <a:chExt cx="57911" cy="77655"/>
                </a:xfrm>
              </p:grpSpPr>
              <p:sp>
                <p:nvSpPr>
                  <p:cNvPr id="527" name="Freeform 184">
                    <a:extLst>
                      <a:ext uri="{FF2B5EF4-FFF2-40B4-BE49-F238E27FC236}">
                        <a16:creationId xmlns:a16="http://schemas.microsoft.com/office/drawing/2014/main" id="{1656B652-CB02-41C6-BAC0-1CE643DEB99F}"/>
                      </a:ext>
                    </a:extLst>
                  </p:cNvPr>
                  <p:cNvSpPr/>
                  <p:nvPr/>
                </p:nvSpPr>
                <p:spPr>
                  <a:xfrm>
                    <a:off x="9489948" y="3548930"/>
                    <a:ext cx="57911" cy="20555"/>
                  </a:xfrm>
                  <a:custGeom>
                    <a:avLst/>
                    <a:gdLst>
                      <a:gd name="connsiteX0" fmla="*/ 48768 w 57911"/>
                      <a:gd name="connsiteY0" fmla="*/ 0 h 20555"/>
                      <a:gd name="connsiteX1" fmla="*/ 9905 w 57911"/>
                      <a:gd name="connsiteY1" fmla="*/ 0 h 20555"/>
                      <a:gd name="connsiteX2" fmla="*/ 0 w 57911"/>
                      <a:gd name="connsiteY2" fmla="*/ 9897 h 20555"/>
                      <a:gd name="connsiteX3" fmla="*/ 0 w 57911"/>
                      <a:gd name="connsiteY3" fmla="*/ 19794 h 20555"/>
                      <a:gd name="connsiteX4" fmla="*/ 57912 w 57911"/>
                      <a:gd name="connsiteY4" fmla="*/ 20556 h 20555"/>
                      <a:gd name="connsiteX5" fmla="*/ 57912 w 57911"/>
                      <a:gd name="connsiteY5" fmla="*/ 9897 h 20555"/>
                      <a:gd name="connsiteX6" fmla="*/ 48768 w 57911"/>
                      <a:gd name="connsiteY6" fmla="*/ 0 h 205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911" h="20555">
                        <a:moveTo>
                          <a:pt x="48768" y="0"/>
                        </a:moveTo>
                        <a:lnTo>
                          <a:pt x="9905" y="0"/>
                        </a:lnTo>
                        <a:cubicBezTo>
                          <a:pt x="4572" y="0"/>
                          <a:pt x="0" y="4568"/>
                          <a:pt x="0" y="9897"/>
                        </a:cubicBezTo>
                        <a:lnTo>
                          <a:pt x="0" y="19794"/>
                        </a:lnTo>
                        <a:lnTo>
                          <a:pt x="57912" y="20556"/>
                        </a:lnTo>
                        <a:lnTo>
                          <a:pt x="57912" y="9897"/>
                        </a:lnTo>
                        <a:cubicBezTo>
                          <a:pt x="57912" y="4568"/>
                          <a:pt x="54102" y="761"/>
                          <a:pt x="4876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8" name="Freeform 185">
                    <a:extLst>
                      <a:ext uri="{FF2B5EF4-FFF2-40B4-BE49-F238E27FC236}">
                        <a16:creationId xmlns:a16="http://schemas.microsoft.com/office/drawing/2014/main" id="{5AD18FAC-3787-40CC-9CBC-2AE59EB00CEC}"/>
                      </a:ext>
                    </a:extLst>
                  </p:cNvPr>
                  <p:cNvSpPr/>
                  <p:nvPr/>
                </p:nvSpPr>
                <p:spPr>
                  <a:xfrm>
                    <a:off x="9496044" y="3491831"/>
                    <a:ext cx="45720" cy="45679"/>
                  </a:xfrm>
                  <a:custGeom>
                    <a:avLst/>
                    <a:gdLst>
                      <a:gd name="connsiteX0" fmla="*/ 45720 w 45720"/>
                      <a:gd name="connsiteY0" fmla="*/ 22840 h 45679"/>
                      <a:gd name="connsiteX1" fmla="*/ 22860 w 45720"/>
                      <a:gd name="connsiteY1" fmla="*/ 45680 h 45679"/>
                      <a:gd name="connsiteX2" fmla="*/ 0 w 45720"/>
                      <a:gd name="connsiteY2" fmla="*/ 22840 h 45679"/>
                      <a:gd name="connsiteX3" fmla="*/ 22860 w 45720"/>
                      <a:gd name="connsiteY3" fmla="*/ 0 h 45679"/>
                      <a:gd name="connsiteX4" fmla="*/ 45720 w 45720"/>
                      <a:gd name="connsiteY4" fmla="*/ 22840 h 45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45679">
                        <a:moveTo>
                          <a:pt x="45720" y="22840"/>
                        </a:moveTo>
                        <a:cubicBezTo>
                          <a:pt x="45720" y="35454"/>
                          <a:pt x="35485" y="45680"/>
                          <a:pt x="22860" y="45680"/>
                        </a:cubicBezTo>
                        <a:cubicBezTo>
                          <a:pt x="10234" y="45680"/>
                          <a:pt x="0" y="35454"/>
                          <a:pt x="0" y="22840"/>
                        </a:cubicBezTo>
                        <a:cubicBezTo>
                          <a:pt x="0" y="10226"/>
                          <a:pt x="10234" y="0"/>
                          <a:pt x="22860" y="0"/>
                        </a:cubicBezTo>
                        <a:cubicBezTo>
                          <a:pt x="35485" y="0"/>
                          <a:pt x="45720" y="10226"/>
                          <a:pt x="45720" y="22840"/>
                        </a:cubicBezTo>
                        <a:close/>
                      </a:path>
                    </a:pathLst>
                  </a:custGeom>
                  <a:noFill/>
                  <a:ln w="3867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7CC6E7-3DC6-482B-801B-8A574D00262B}"/>
                </a:ext>
              </a:extLst>
            </p:cNvPr>
            <p:cNvSpPr txBox="1"/>
            <p:nvPr/>
          </p:nvSpPr>
          <p:spPr>
            <a:xfrm>
              <a:off x="9215247" y="3668031"/>
              <a:ext cx="62484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ENTERPRISE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0FCCC1-A101-44D4-96C0-A8F3B05D69B7}"/>
                </a:ext>
              </a:extLst>
            </p:cNvPr>
            <p:cNvSpPr txBox="1"/>
            <p:nvPr/>
          </p:nvSpPr>
          <p:spPr>
            <a:xfrm>
              <a:off x="9132189" y="3750254"/>
              <a:ext cx="792479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USER DIRECTORY</a:t>
              </a:r>
            </a:p>
          </p:txBody>
        </p:sp>
        <p:grpSp>
          <p:nvGrpSpPr>
            <p:cNvPr id="72" name="Graphic 2">
              <a:extLst>
                <a:ext uri="{FF2B5EF4-FFF2-40B4-BE49-F238E27FC236}">
                  <a16:creationId xmlns:a16="http://schemas.microsoft.com/office/drawing/2014/main" id="{03958D22-A258-4624-8EAB-77126CA73D1E}"/>
                </a:ext>
              </a:extLst>
            </p:cNvPr>
            <p:cNvGrpSpPr/>
            <p:nvPr/>
          </p:nvGrpSpPr>
          <p:grpSpPr>
            <a:xfrm>
              <a:off x="9313164" y="4981753"/>
              <a:ext cx="403860" cy="401982"/>
              <a:chOff x="9313164" y="4981753"/>
              <a:chExt cx="403860" cy="401982"/>
            </a:xfrm>
          </p:grpSpPr>
          <p:sp>
            <p:nvSpPr>
              <p:cNvPr id="513" name="Freeform 189">
                <a:extLst>
                  <a:ext uri="{FF2B5EF4-FFF2-40B4-BE49-F238E27FC236}">
                    <a16:creationId xmlns:a16="http://schemas.microsoft.com/office/drawing/2014/main" id="{479E0483-9E48-417C-951E-F8D848C99806}"/>
                  </a:ext>
                </a:extLst>
              </p:cNvPr>
              <p:cNvSpPr/>
              <p:nvPr/>
            </p:nvSpPr>
            <p:spPr>
              <a:xfrm>
                <a:off x="9313164" y="4981753"/>
                <a:ext cx="403860" cy="401982"/>
              </a:xfrm>
              <a:custGeom>
                <a:avLst/>
                <a:gdLst>
                  <a:gd name="connsiteX0" fmla="*/ 403860 w 403860"/>
                  <a:gd name="connsiteY0" fmla="*/ 200991 h 401982"/>
                  <a:gd name="connsiteX1" fmla="*/ 201930 w 403860"/>
                  <a:gd name="connsiteY1" fmla="*/ 401982 h 401982"/>
                  <a:gd name="connsiteX2" fmla="*/ 0 w 403860"/>
                  <a:gd name="connsiteY2" fmla="*/ 200991 h 401982"/>
                  <a:gd name="connsiteX3" fmla="*/ 201930 w 403860"/>
                  <a:gd name="connsiteY3" fmla="*/ 0 h 401982"/>
                  <a:gd name="connsiteX4" fmla="*/ 403860 w 403860"/>
                  <a:gd name="connsiteY4" fmla="*/ 200991 h 401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1982">
                    <a:moveTo>
                      <a:pt x="403860" y="200991"/>
                    </a:moveTo>
                    <a:cubicBezTo>
                      <a:pt x="403860" y="311995"/>
                      <a:pt x="313452" y="401982"/>
                      <a:pt x="201930" y="401982"/>
                    </a:cubicBezTo>
                    <a:cubicBezTo>
                      <a:pt x="90407" y="401982"/>
                      <a:pt x="0" y="311995"/>
                      <a:pt x="0" y="200991"/>
                    </a:cubicBezTo>
                    <a:cubicBezTo>
                      <a:pt x="0" y="89987"/>
                      <a:pt x="90407" y="0"/>
                      <a:pt x="201930" y="0"/>
                    </a:cubicBezTo>
                    <a:cubicBezTo>
                      <a:pt x="313452" y="0"/>
                      <a:pt x="403860" y="89987"/>
                      <a:pt x="403860" y="200991"/>
                    </a:cubicBezTo>
                    <a:close/>
                  </a:path>
                </a:pathLst>
              </a:custGeom>
              <a:solidFill>
                <a:srgbClr val="4170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14" name="Graphic 2">
                <a:extLst>
                  <a:ext uri="{FF2B5EF4-FFF2-40B4-BE49-F238E27FC236}">
                    <a16:creationId xmlns:a16="http://schemas.microsoft.com/office/drawing/2014/main" id="{EA91F3CF-6229-458B-B52F-6C25D786F2D5}"/>
                  </a:ext>
                </a:extLst>
              </p:cNvPr>
              <p:cNvGrpSpPr/>
              <p:nvPr/>
            </p:nvGrpSpPr>
            <p:grpSpPr>
              <a:xfrm>
                <a:off x="9385553" y="5081487"/>
                <a:ext cx="257556" cy="213172"/>
                <a:chOff x="9385553" y="5081487"/>
                <a:chExt cx="257556" cy="213172"/>
              </a:xfrm>
              <a:solidFill>
                <a:srgbClr val="FFFFFF"/>
              </a:solidFill>
            </p:grpSpPr>
            <p:sp>
              <p:nvSpPr>
                <p:cNvPr id="515" name="Freeform 191">
                  <a:extLst>
                    <a:ext uri="{FF2B5EF4-FFF2-40B4-BE49-F238E27FC236}">
                      <a16:creationId xmlns:a16="http://schemas.microsoft.com/office/drawing/2014/main" id="{A4F19BE7-2A84-49DD-BFAD-A0EA3EDC0C0D}"/>
                    </a:ext>
                  </a:extLst>
                </p:cNvPr>
                <p:cNvSpPr/>
                <p:nvPr/>
              </p:nvSpPr>
              <p:spPr>
                <a:xfrm>
                  <a:off x="9524238" y="5082248"/>
                  <a:ext cx="108965" cy="149220"/>
                </a:xfrm>
                <a:custGeom>
                  <a:avLst/>
                  <a:gdLst>
                    <a:gd name="connsiteX0" fmla="*/ 108204 w 108965"/>
                    <a:gd name="connsiteY0" fmla="*/ 148459 h 149220"/>
                    <a:gd name="connsiteX1" fmla="*/ 103632 w 108965"/>
                    <a:gd name="connsiteY1" fmla="*/ 146937 h 149220"/>
                    <a:gd name="connsiteX2" fmla="*/ 54102 w 108965"/>
                    <a:gd name="connsiteY2" fmla="*/ 139324 h 149220"/>
                    <a:gd name="connsiteX3" fmla="*/ 3810 w 108965"/>
                    <a:gd name="connsiteY3" fmla="*/ 147698 h 149220"/>
                    <a:gd name="connsiteX4" fmla="*/ 0 w 108965"/>
                    <a:gd name="connsiteY4" fmla="*/ 149221 h 149220"/>
                    <a:gd name="connsiteX5" fmla="*/ 0 w 108965"/>
                    <a:gd name="connsiteY5" fmla="*/ 9136 h 149220"/>
                    <a:gd name="connsiteX6" fmla="*/ 2285 w 108965"/>
                    <a:gd name="connsiteY6" fmla="*/ 8375 h 149220"/>
                    <a:gd name="connsiteX7" fmla="*/ 54864 w 108965"/>
                    <a:gd name="connsiteY7" fmla="*/ 0 h 149220"/>
                    <a:gd name="connsiteX8" fmla="*/ 106680 w 108965"/>
                    <a:gd name="connsiteY8" fmla="*/ 8375 h 149220"/>
                    <a:gd name="connsiteX9" fmla="*/ 108965 w 108965"/>
                    <a:gd name="connsiteY9" fmla="*/ 9136 h 149220"/>
                    <a:gd name="connsiteX10" fmla="*/ 108965 w 108965"/>
                    <a:gd name="connsiteY10" fmla="*/ 148459 h 149220"/>
                    <a:gd name="connsiteX11" fmla="*/ 6858 w 108965"/>
                    <a:gd name="connsiteY11" fmla="*/ 12943 h 149220"/>
                    <a:gd name="connsiteX12" fmla="*/ 6858 w 108965"/>
                    <a:gd name="connsiteY12" fmla="*/ 140085 h 149220"/>
                    <a:gd name="connsiteX13" fmla="*/ 54864 w 108965"/>
                    <a:gd name="connsiteY13" fmla="*/ 133233 h 149220"/>
                    <a:gd name="connsiteX14" fmla="*/ 102108 w 108965"/>
                    <a:gd name="connsiteY14" fmla="*/ 140085 h 149220"/>
                    <a:gd name="connsiteX15" fmla="*/ 102108 w 108965"/>
                    <a:gd name="connsiteY15" fmla="*/ 12943 h 149220"/>
                    <a:gd name="connsiteX16" fmla="*/ 54864 w 108965"/>
                    <a:gd name="connsiteY16" fmla="*/ 5329 h 149220"/>
                    <a:gd name="connsiteX17" fmla="*/ 6858 w 108965"/>
                    <a:gd name="connsiteY17" fmla="*/ 12943 h 14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8965" h="149220">
                      <a:moveTo>
                        <a:pt x="108204" y="148459"/>
                      </a:moveTo>
                      <a:lnTo>
                        <a:pt x="103632" y="146937"/>
                      </a:lnTo>
                      <a:cubicBezTo>
                        <a:pt x="103632" y="146937"/>
                        <a:pt x="83820" y="139324"/>
                        <a:pt x="54102" y="139324"/>
                      </a:cubicBezTo>
                      <a:cubicBezTo>
                        <a:pt x="37338" y="139324"/>
                        <a:pt x="19812" y="142369"/>
                        <a:pt x="3810" y="147698"/>
                      </a:cubicBezTo>
                      <a:lnTo>
                        <a:pt x="0" y="149221"/>
                      </a:lnTo>
                      <a:lnTo>
                        <a:pt x="0" y="9136"/>
                      </a:lnTo>
                      <a:lnTo>
                        <a:pt x="2285" y="8375"/>
                      </a:lnTo>
                      <a:cubicBezTo>
                        <a:pt x="19050" y="3046"/>
                        <a:pt x="36575" y="0"/>
                        <a:pt x="54864" y="0"/>
                      </a:cubicBezTo>
                      <a:cubicBezTo>
                        <a:pt x="85344" y="0"/>
                        <a:pt x="105918" y="8375"/>
                        <a:pt x="106680" y="8375"/>
                      </a:cubicBezTo>
                      <a:lnTo>
                        <a:pt x="108965" y="9136"/>
                      </a:lnTo>
                      <a:lnTo>
                        <a:pt x="108965" y="148459"/>
                      </a:lnTo>
                      <a:close/>
                      <a:moveTo>
                        <a:pt x="6858" y="12943"/>
                      </a:moveTo>
                      <a:lnTo>
                        <a:pt x="6858" y="140085"/>
                      </a:lnTo>
                      <a:cubicBezTo>
                        <a:pt x="22098" y="135517"/>
                        <a:pt x="38862" y="133233"/>
                        <a:pt x="54864" y="133233"/>
                      </a:cubicBezTo>
                      <a:cubicBezTo>
                        <a:pt x="77724" y="133233"/>
                        <a:pt x="94488" y="137801"/>
                        <a:pt x="102108" y="140085"/>
                      </a:cubicBezTo>
                      <a:lnTo>
                        <a:pt x="102108" y="12943"/>
                      </a:lnTo>
                      <a:cubicBezTo>
                        <a:pt x="96012" y="10659"/>
                        <a:pt x="78485" y="5329"/>
                        <a:pt x="54864" y="5329"/>
                      </a:cubicBezTo>
                      <a:cubicBezTo>
                        <a:pt x="38100" y="5329"/>
                        <a:pt x="22098" y="7613"/>
                        <a:pt x="6858" y="129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 192">
                  <a:extLst>
                    <a:ext uri="{FF2B5EF4-FFF2-40B4-BE49-F238E27FC236}">
                      <a16:creationId xmlns:a16="http://schemas.microsoft.com/office/drawing/2014/main" id="{267DE2ED-050A-4207-8F4A-3D471BF08C08}"/>
                    </a:ext>
                  </a:extLst>
                </p:cNvPr>
                <p:cNvSpPr/>
                <p:nvPr/>
              </p:nvSpPr>
              <p:spPr>
                <a:xfrm>
                  <a:off x="9521951" y="5100521"/>
                  <a:ext cx="121158" cy="141607"/>
                </a:xfrm>
                <a:custGeom>
                  <a:avLst/>
                  <a:gdLst>
                    <a:gd name="connsiteX0" fmla="*/ 121158 w 121158"/>
                    <a:gd name="connsiteY0" fmla="*/ 141607 h 141607"/>
                    <a:gd name="connsiteX1" fmla="*/ 0 w 121158"/>
                    <a:gd name="connsiteY1" fmla="*/ 141607 h 141607"/>
                    <a:gd name="connsiteX2" fmla="*/ 0 w 121158"/>
                    <a:gd name="connsiteY2" fmla="*/ 135517 h 141607"/>
                    <a:gd name="connsiteX3" fmla="*/ 114300 w 121158"/>
                    <a:gd name="connsiteY3" fmla="*/ 135517 h 141607"/>
                    <a:gd name="connsiteX4" fmla="*/ 114300 w 121158"/>
                    <a:gd name="connsiteY4" fmla="*/ 0 h 141607"/>
                    <a:gd name="connsiteX5" fmla="*/ 121158 w 121158"/>
                    <a:gd name="connsiteY5" fmla="*/ 0 h 141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1158" h="141607">
                      <a:moveTo>
                        <a:pt x="121158" y="141607"/>
                      </a:moveTo>
                      <a:lnTo>
                        <a:pt x="0" y="141607"/>
                      </a:lnTo>
                      <a:lnTo>
                        <a:pt x="0" y="135517"/>
                      </a:lnTo>
                      <a:lnTo>
                        <a:pt x="114300" y="135517"/>
                      </a:lnTo>
                      <a:lnTo>
                        <a:pt x="114300" y="0"/>
                      </a:lnTo>
                      <a:lnTo>
                        <a:pt x="1211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7" name="Freeform 193">
                  <a:extLst>
                    <a:ext uri="{FF2B5EF4-FFF2-40B4-BE49-F238E27FC236}">
                      <a16:creationId xmlns:a16="http://schemas.microsoft.com/office/drawing/2014/main" id="{B51B230B-4CD8-449E-B11F-A984B913D81E}"/>
                    </a:ext>
                  </a:extLst>
                </p:cNvPr>
                <p:cNvSpPr/>
                <p:nvPr/>
              </p:nvSpPr>
              <p:spPr>
                <a:xfrm>
                  <a:off x="9406128" y="5101282"/>
                  <a:ext cx="6095" cy="66997"/>
                </a:xfrm>
                <a:custGeom>
                  <a:avLst/>
                  <a:gdLst>
                    <a:gd name="connsiteX0" fmla="*/ 6095 w 6095"/>
                    <a:gd name="connsiteY0" fmla="*/ 64713 h 66997"/>
                    <a:gd name="connsiteX1" fmla="*/ 6095 w 6095"/>
                    <a:gd name="connsiteY1" fmla="*/ 0 h 66997"/>
                    <a:gd name="connsiteX2" fmla="*/ 0 w 6095"/>
                    <a:gd name="connsiteY2" fmla="*/ 0 h 66997"/>
                    <a:gd name="connsiteX3" fmla="*/ 0 w 6095"/>
                    <a:gd name="connsiteY3" fmla="*/ 66997 h 66997"/>
                    <a:gd name="connsiteX4" fmla="*/ 6095 w 6095"/>
                    <a:gd name="connsiteY4" fmla="*/ 64713 h 66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5" h="66997">
                      <a:moveTo>
                        <a:pt x="6095" y="64713"/>
                      </a:moveTo>
                      <a:lnTo>
                        <a:pt x="6095" y="0"/>
                      </a:lnTo>
                      <a:lnTo>
                        <a:pt x="0" y="0"/>
                      </a:lnTo>
                      <a:lnTo>
                        <a:pt x="0" y="66997"/>
                      </a:lnTo>
                      <a:cubicBezTo>
                        <a:pt x="1524" y="65475"/>
                        <a:pt x="3810" y="64713"/>
                        <a:pt x="6095" y="647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8" name="Freeform 194">
                  <a:extLst>
                    <a:ext uri="{FF2B5EF4-FFF2-40B4-BE49-F238E27FC236}">
                      <a16:creationId xmlns:a16="http://schemas.microsoft.com/office/drawing/2014/main" id="{84A77431-5409-4D8E-9BBD-390CA61BEF5D}"/>
                    </a:ext>
                  </a:extLst>
                </p:cNvPr>
                <p:cNvSpPr/>
                <p:nvPr/>
              </p:nvSpPr>
              <p:spPr>
                <a:xfrm>
                  <a:off x="9416033" y="5081487"/>
                  <a:ext cx="107442" cy="149220"/>
                </a:xfrm>
                <a:custGeom>
                  <a:avLst/>
                  <a:gdLst>
                    <a:gd name="connsiteX0" fmla="*/ 106680 w 107442"/>
                    <a:gd name="connsiteY0" fmla="*/ 8374 h 149220"/>
                    <a:gd name="connsiteX1" fmla="*/ 54103 w 107442"/>
                    <a:gd name="connsiteY1" fmla="*/ 0 h 149220"/>
                    <a:gd name="connsiteX2" fmla="*/ 2286 w 107442"/>
                    <a:gd name="connsiteY2" fmla="*/ 8374 h 149220"/>
                    <a:gd name="connsiteX3" fmla="*/ 0 w 107442"/>
                    <a:gd name="connsiteY3" fmla="*/ 9136 h 149220"/>
                    <a:gd name="connsiteX4" fmla="*/ 0 w 107442"/>
                    <a:gd name="connsiteY4" fmla="*/ 83746 h 149220"/>
                    <a:gd name="connsiteX5" fmla="*/ 6096 w 107442"/>
                    <a:gd name="connsiteY5" fmla="*/ 82985 h 149220"/>
                    <a:gd name="connsiteX6" fmla="*/ 6096 w 107442"/>
                    <a:gd name="connsiteY6" fmla="*/ 13704 h 149220"/>
                    <a:gd name="connsiteX7" fmla="*/ 53340 w 107442"/>
                    <a:gd name="connsiteY7" fmla="*/ 6091 h 149220"/>
                    <a:gd name="connsiteX8" fmla="*/ 101346 w 107442"/>
                    <a:gd name="connsiteY8" fmla="*/ 13704 h 149220"/>
                    <a:gd name="connsiteX9" fmla="*/ 101346 w 107442"/>
                    <a:gd name="connsiteY9" fmla="*/ 140846 h 149220"/>
                    <a:gd name="connsiteX10" fmla="*/ 73153 w 107442"/>
                    <a:gd name="connsiteY10" fmla="*/ 134755 h 149220"/>
                    <a:gd name="connsiteX11" fmla="*/ 73153 w 107442"/>
                    <a:gd name="connsiteY11" fmla="*/ 140846 h 149220"/>
                    <a:gd name="connsiteX12" fmla="*/ 103633 w 107442"/>
                    <a:gd name="connsiteY12" fmla="*/ 147698 h 149220"/>
                    <a:gd name="connsiteX13" fmla="*/ 107443 w 107442"/>
                    <a:gd name="connsiteY13" fmla="*/ 149220 h 149220"/>
                    <a:gd name="connsiteX14" fmla="*/ 107443 w 107442"/>
                    <a:gd name="connsiteY14" fmla="*/ 9136 h 149220"/>
                    <a:gd name="connsiteX15" fmla="*/ 106680 w 107442"/>
                    <a:gd name="connsiteY15" fmla="*/ 8374 h 14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7442" h="149220">
                      <a:moveTo>
                        <a:pt x="106680" y="8374"/>
                      </a:moveTo>
                      <a:cubicBezTo>
                        <a:pt x="89916" y="3046"/>
                        <a:pt x="72390" y="0"/>
                        <a:pt x="54103" y="0"/>
                      </a:cubicBezTo>
                      <a:cubicBezTo>
                        <a:pt x="23623" y="0"/>
                        <a:pt x="3048" y="8374"/>
                        <a:pt x="2286" y="8374"/>
                      </a:cubicBezTo>
                      <a:lnTo>
                        <a:pt x="0" y="9136"/>
                      </a:lnTo>
                      <a:lnTo>
                        <a:pt x="0" y="83746"/>
                      </a:lnTo>
                      <a:cubicBezTo>
                        <a:pt x="2286" y="83746"/>
                        <a:pt x="3810" y="82985"/>
                        <a:pt x="6096" y="82985"/>
                      </a:cubicBezTo>
                      <a:lnTo>
                        <a:pt x="6096" y="13704"/>
                      </a:lnTo>
                      <a:cubicBezTo>
                        <a:pt x="11430" y="11420"/>
                        <a:pt x="29718" y="6091"/>
                        <a:pt x="53340" y="6091"/>
                      </a:cubicBezTo>
                      <a:cubicBezTo>
                        <a:pt x="69343" y="6091"/>
                        <a:pt x="86106" y="8374"/>
                        <a:pt x="101346" y="13704"/>
                      </a:cubicBezTo>
                      <a:lnTo>
                        <a:pt x="101346" y="140846"/>
                      </a:lnTo>
                      <a:cubicBezTo>
                        <a:pt x="91440" y="137801"/>
                        <a:pt x="83820" y="135517"/>
                        <a:pt x="73153" y="134755"/>
                      </a:cubicBezTo>
                      <a:lnTo>
                        <a:pt x="73153" y="140846"/>
                      </a:lnTo>
                      <a:cubicBezTo>
                        <a:pt x="84583" y="142369"/>
                        <a:pt x="92965" y="144653"/>
                        <a:pt x="103633" y="147698"/>
                      </a:cubicBezTo>
                      <a:lnTo>
                        <a:pt x="107443" y="149220"/>
                      </a:lnTo>
                      <a:lnTo>
                        <a:pt x="107443" y="9136"/>
                      </a:lnTo>
                      <a:lnTo>
                        <a:pt x="106680" y="83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9" name="Freeform 195">
                  <a:extLst>
                    <a:ext uri="{FF2B5EF4-FFF2-40B4-BE49-F238E27FC236}">
                      <a16:creationId xmlns:a16="http://schemas.microsoft.com/office/drawing/2014/main" id="{7D8DB205-DA9B-4917-81A1-69F61C08974D}"/>
                    </a:ext>
                  </a:extLst>
                </p:cNvPr>
                <p:cNvSpPr/>
                <p:nvPr/>
              </p:nvSpPr>
              <p:spPr>
                <a:xfrm>
                  <a:off x="9490710" y="5236037"/>
                  <a:ext cx="33528" cy="6090"/>
                </a:xfrm>
                <a:custGeom>
                  <a:avLst/>
                  <a:gdLst>
                    <a:gd name="connsiteX0" fmla="*/ 0 w 33528"/>
                    <a:gd name="connsiteY0" fmla="*/ 0 h 6090"/>
                    <a:gd name="connsiteX1" fmla="*/ 33528 w 33528"/>
                    <a:gd name="connsiteY1" fmla="*/ 0 h 6090"/>
                    <a:gd name="connsiteX2" fmla="*/ 33528 w 33528"/>
                    <a:gd name="connsiteY2" fmla="*/ 6090 h 6090"/>
                    <a:gd name="connsiteX3" fmla="*/ 0 w 33528"/>
                    <a:gd name="connsiteY3" fmla="*/ 6090 h 6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528" h="6090">
                      <a:moveTo>
                        <a:pt x="0" y="0"/>
                      </a:moveTo>
                      <a:lnTo>
                        <a:pt x="33528" y="0"/>
                      </a:lnTo>
                      <a:lnTo>
                        <a:pt x="33528" y="6090"/>
                      </a:lnTo>
                      <a:lnTo>
                        <a:pt x="0" y="60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20" name="Graphic 2">
                  <a:extLst>
                    <a:ext uri="{FF2B5EF4-FFF2-40B4-BE49-F238E27FC236}">
                      <a16:creationId xmlns:a16="http://schemas.microsoft.com/office/drawing/2014/main" id="{9F8DC3FA-B3DA-4154-A58B-42D1294A785E}"/>
                    </a:ext>
                  </a:extLst>
                </p:cNvPr>
                <p:cNvGrpSpPr/>
                <p:nvPr/>
              </p:nvGrpSpPr>
              <p:grpSpPr>
                <a:xfrm>
                  <a:off x="9385553" y="5169802"/>
                  <a:ext cx="97536" cy="124858"/>
                  <a:chOff x="9385553" y="5169802"/>
                  <a:chExt cx="97536" cy="124858"/>
                </a:xfrm>
                <a:solidFill>
                  <a:srgbClr val="FFFFFF"/>
                </a:solidFill>
              </p:grpSpPr>
              <p:sp>
                <p:nvSpPr>
                  <p:cNvPr id="521" name="Freeform 197">
                    <a:extLst>
                      <a:ext uri="{FF2B5EF4-FFF2-40B4-BE49-F238E27FC236}">
                        <a16:creationId xmlns:a16="http://schemas.microsoft.com/office/drawing/2014/main" id="{6C09C628-A923-460C-932A-D99822BEEB67}"/>
                      </a:ext>
                    </a:extLst>
                  </p:cNvPr>
                  <p:cNvSpPr/>
                  <p:nvPr/>
                </p:nvSpPr>
                <p:spPr>
                  <a:xfrm>
                    <a:off x="9387840" y="5169802"/>
                    <a:ext cx="92963" cy="39589"/>
                  </a:xfrm>
                  <a:custGeom>
                    <a:avLst/>
                    <a:gdLst>
                      <a:gd name="connsiteX0" fmla="*/ 92964 w 92963"/>
                      <a:gd name="connsiteY0" fmla="*/ 19795 h 39589"/>
                      <a:gd name="connsiteX1" fmla="*/ 46482 w 92963"/>
                      <a:gd name="connsiteY1" fmla="*/ 39589 h 39589"/>
                      <a:gd name="connsiteX2" fmla="*/ 0 w 92963"/>
                      <a:gd name="connsiteY2" fmla="*/ 19795 h 39589"/>
                      <a:gd name="connsiteX3" fmla="*/ 46482 w 92963"/>
                      <a:gd name="connsiteY3" fmla="*/ 0 h 39589"/>
                      <a:gd name="connsiteX4" fmla="*/ 92964 w 92963"/>
                      <a:gd name="connsiteY4" fmla="*/ 19795 h 395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963" h="39589">
                        <a:moveTo>
                          <a:pt x="92964" y="19795"/>
                        </a:moveTo>
                        <a:cubicBezTo>
                          <a:pt x="92964" y="30727"/>
                          <a:pt x="72153" y="39589"/>
                          <a:pt x="46482" y="39589"/>
                        </a:cubicBezTo>
                        <a:cubicBezTo>
                          <a:pt x="20811" y="39589"/>
                          <a:pt x="0" y="30727"/>
                          <a:pt x="0" y="19795"/>
                        </a:cubicBezTo>
                        <a:cubicBezTo>
                          <a:pt x="0" y="8863"/>
                          <a:pt x="20811" y="0"/>
                          <a:pt x="46482" y="0"/>
                        </a:cubicBezTo>
                        <a:cubicBezTo>
                          <a:pt x="72153" y="0"/>
                          <a:pt x="92964" y="8863"/>
                          <a:pt x="92964" y="197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2" name="Freeform 198">
                    <a:extLst>
                      <a:ext uri="{FF2B5EF4-FFF2-40B4-BE49-F238E27FC236}">
                        <a16:creationId xmlns:a16="http://schemas.microsoft.com/office/drawing/2014/main" id="{E75E63D8-0DB8-4CAD-8881-F092F3C91A78}"/>
                      </a:ext>
                    </a:extLst>
                  </p:cNvPr>
                  <p:cNvSpPr/>
                  <p:nvPr/>
                </p:nvSpPr>
                <p:spPr>
                  <a:xfrm>
                    <a:off x="9385553" y="5196448"/>
                    <a:ext cx="97536" cy="98211"/>
                  </a:xfrm>
                  <a:custGeom>
                    <a:avLst/>
                    <a:gdLst>
                      <a:gd name="connsiteX0" fmla="*/ 97536 w 97536"/>
                      <a:gd name="connsiteY0" fmla="*/ 0 h 98211"/>
                      <a:gd name="connsiteX1" fmla="*/ 48768 w 97536"/>
                      <a:gd name="connsiteY1" fmla="*/ 18272 h 98211"/>
                      <a:gd name="connsiteX2" fmla="*/ 0 w 97536"/>
                      <a:gd name="connsiteY2" fmla="*/ 0 h 98211"/>
                      <a:gd name="connsiteX3" fmla="*/ 0 w 97536"/>
                      <a:gd name="connsiteY3" fmla="*/ 0 h 98211"/>
                      <a:gd name="connsiteX4" fmla="*/ 0 w 97536"/>
                      <a:gd name="connsiteY4" fmla="*/ 77656 h 98211"/>
                      <a:gd name="connsiteX5" fmla="*/ 0 w 97536"/>
                      <a:gd name="connsiteY5" fmla="*/ 77656 h 98211"/>
                      <a:gd name="connsiteX6" fmla="*/ 48768 w 97536"/>
                      <a:gd name="connsiteY6" fmla="*/ 98212 h 98211"/>
                      <a:gd name="connsiteX7" fmla="*/ 97536 w 97536"/>
                      <a:gd name="connsiteY7" fmla="*/ 77656 h 98211"/>
                      <a:gd name="connsiteX8" fmla="*/ 97536 w 97536"/>
                      <a:gd name="connsiteY8" fmla="*/ 0 h 98211"/>
                      <a:gd name="connsiteX9" fmla="*/ 97536 w 97536"/>
                      <a:gd name="connsiteY9" fmla="*/ 0 h 98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7536" h="98211">
                        <a:moveTo>
                          <a:pt x="97536" y="0"/>
                        </a:moveTo>
                        <a:cubicBezTo>
                          <a:pt x="95250" y="10659"/>
                          <a:pt x="74676" y="18272"/>
                          <a:pt x="48768" y="18272"/>
                        </a:cubicBezTo>
                        <a:cubicBezTo>
                          <a:pt x="22860" y="18272"/>
                          <a:pt x="3048" y="9898"/>
                          <a:pt x="0" y="0"/>
                        </a:cubicBezTo>
                        <a:lnTo>
                          <a:pt x="0" y="0"/>
                        </a:lnTo>
                        <a:lnTo>
                          <a:pt x="0" y="77656"/>
                        </a:lnTo>
                        <a:lnTo>
                          <a:pt x="0" y="77656"/>
                        </a:lnTo>
                        <a:cubicBezTo>
                          <a:pt x="0" y="89076"/>
                          <a:pt x="22098" y="98212"/>
                          <a:pt x="48768" y="98212"/>
                        </a:cubicBezTo>
                        <a:cubicBezTo>
                          <a:pt x="75438" y="98212"/>
                          <a:pt x="97536" y="89076"/>
                          <a:pt x="97536" y="77656"/>
                        </a:cubicBezTo>
                        <a:lnTo>
                          <a:pt x="97536" y="0"/>
                        </a:lnTo>
                        <a:lnTo>
                          <a:pt x="9753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185CDBD-5898-490A-AF35-8D4F070DDC14}"/>
                </a:ext>
              </a:extLst>
            </p:cNvPr>
            <p:cNvSpPr txBox="1"/>
            <p:nvPr/>
          </p:nvSpPr>
          <p:spPr>
            <a:xfrm>
              <a:off x="9215856" y="5341662"/>
              <a:ext cx="62484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ENTERPRISE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146A1-4B83-4BB3-9F51-C50109B2653F}"/>
                </a:ext>
              </a:extLst>
            </p:cNvPr>
            <p:cNvSpPr txBox="1"/>
            <p:nvPr/>
          </p:nvSpPr>
          <p:spPr>
            <a:xfrm>
              <a:off x="9332442" y="5423886"/>
              <a:ext cx="358139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DATA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2787BAE-7E45-4E06-8E72-93B8BF2385FF}"/>
                </a:ext>
              </a:extLst>
            </p:cNvPr>
            <p:cNvSpPr txBox="1"/>
            <p:nvPr/>
          </p:nvSpPr>
          <p:spPr>
            <a:xfrm>
              <a:off x="9361779" y="4530001"/>
              <a:ext cx="3124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ETL</a:t>
              </a:r>
            </a:p>
          </p:txBody>
        </p:sp>
        <p:grpSp>
          <p:nvGrpSpPr>
            <p:cNvPr id="76" name="Graphic 2">
              <a:extLst>
                <a:ext uri="{FF2B5EF4-FFF2-40B4-BE49-F238E27FC236}">
                  <a16:creationId xmlns:a16="http://schemas.microsoft.com/office/drawing/2014/main" id="{26938372-CE75-4074-94A7-59AD18274DC5}"/>
                </a:ext>
              </a:extLst>
            </p:cNvPr>
            <p:cNvGrpSpPr/>
            <p:nvPr/>
          </p:nvGrpSpPr>
          <p:grpSpPr>
            <a:xfrm>
              <a:off x="9313164" y="4143529"/>
              <a:ext cx="403860" cy="403504"/>
              <a:chOff x="9313164" y="4143529"/>
              <a:chExt cx="403860" cy="403504"/>
            </a:xfrm>
          </p:grpSpPr>
          <p:sp>
            <p:nvSpPr>
              <p:cNvPr id="499" name="Freeform 203">
                <a:extLst>
                  <a:ext uri="{FF2B5EF4-FFF2-40B4-BE49-F238E27FC236}">
                    <a16:creationId xmlns:a16="http://schemas.microsoft.com/office/drawing/2014/main" id="{D8896FEA-AA21-495D-BB08-CE35CFA31CE4}"/>
                  </a:ext>
                </a:extLst>
              </p:cNvPr>
              <p:cNvSpPr/>
              <p:nvPr/>
            </p:nvSpPr>
            <p:spPr>
              <a:xfrm>
                <a:off x="9313164" y="4143529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2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2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4372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00" name="Graphic 2">
                <a:extLst>
                  <a:ext uri="{FF2B5EF4-FFF2-40B4-BE49-F238E27FC236}">
                    <a16:creationId xmlns:a16="http://schemas.microsoft.com/office/drawing/2014/main" id="{B6776FED-B09F-433E-8E93-F7FF0DB2EAA9}"/>
                  </a:ext>
                </a:extLst>
              </p:cNvPr>
              <p:cNvGrpSpPr/>
              <p:nvPr/>
            </p:nvGrpSpPr>
            <p:grpSpPr>
              <a:xfrm>
                <a:off x="9390126" y="4201390"/>
                <a:ext cx="249173" cy="255806"/>
                <a:chOff x="9390126" y="4201390"/>
                <a:chExt cx="249173" cy="255806"/>
              </a:xfrm>
              <a:solidFill>
                <a:srgbClr val="FFFFFF"/>
              </a:solidFill>
            </p:grpSpPr>
            <p:grpSp>
              <p:nvGrpSpPr>
                <p:cNvPr id="501" name="Graphic 2">
                  <a:extLst>
                    <a:ext uri="{FF2B5EF4-FFF2-40B4-BE49-F238E27FC236}">
                      <a16:creationId xmlns:a16="http://schemas.microsoft.com/office/drawing/2014/main" id="{F8A9FE1C-3013-4F89-B9E6-8C2AE8C2C34E}"/>
                    </a:ext>
                  </a:extLst>
                </p:cNvPr>
                <p:cNvGrpSpPr/>
                <p:nvPr/>
              </p:nvGrpSpPr>
              <p:grpSpPr>
                <a:xfrm>
                  <a:off x="9464040" y="4201390"/>
                  <a:ext cx="97536" cy="124857"/>
                  <a:chOff x="9464040" y="4201390"/>
                  <a:chExt cx="97536" cy="124857"/>
                </a:xfrm>
                <a:solidFill>
                  <a:srgbClr val="FFFFFF"/>
                </a:solidFill>
              </p:grpSpPr>
              <p:sp>
                <p:nvSpPr>
                  <p:cNvPr id="511" name="Freeform 206">
                    <a:extLst>
                      <a:ext uri="{FF2B5EF4-FFF2-40B4-BE49-F238E27FC236}">
                        <a16:creationId xmlns:a16="http://schemas.microsoft.com/office/drawing/2014/main" id="{78A6A8C7-3E9B-4D94-B364-97B249E90090}"/>
                      </a:ext>
                    </a:extLst>
                  </p:cNvPr>
                  <p:cNvSpPr/>
                  <p:nvPr/>
                </p:nvSpPr>
                <p:spPr>
                  <a:xfrm>
                    <a:off x="9466326" y="4201390"/>
                    <a:ext cx="92963" cy="39589"/>
                  </a:xfrm>
                  <a:custGeom>
                    <a:avLst/>
                    <a:gdLst>
                      <a:gd name="connsiteX0" fmla="*/ 92964 w 92963"/>
                      <a:gd name="connsiteY0" fmla="*/ 19795 h 39589"/>
                      <a:gd name="connsiteX1" fmla="*/ 46482 w 92963"/>
                      <a:gd name="connsiteY1" fmla="*/ 39589 h 39589"/>
                      <a:gd name="connsiteX2" fmla="*/ 0 w 92963"/>
                      <a:gd name="connsiteY2" fmla="*/ 19795 h 39589"/>
                      <a:gd name="connsiteX3" fmla="*/ 46482 w 92963"/>
                      <a:gd name="connsiteY3" fmla="*/ 0 h 39589"/>
                      <a:gd name="connsiteX4" fmla="*/ 92964 w 92963"/>
                      <a:gd name="connsiteY4" fmla="*/ 19795 h 395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963" h="39589">
                        <a:moveTo>
                          <a:pt x="92964" y="19795"/>
                        </a:moveTo>
                        <a:cubicBezTo>
                          <a:pt x="92964" y="30727"/>
                          <a:pt x="72153" y="39589"/>
                          <a:pt x="46482" y="39589"/>
                        </a:cubicBezTo>
                        <a:cubicBezTo>
                          <a:pt x="20811" y="39589"/>
                          <a:pt x="0" y="30727"/>
                          <a:pt x="0" y="19795"/>
                        </a:cubicBezTo>
                        <a:cubicBezTo>
                          <a:pt x="0" y="8862"/>
                          <a:pt x="20811" y="0"/>
                          <a:pt x="46482" y="0"/>
                        </a:cubicBezTo>
                        <a:cubicBezTo>
                          <a:pt x="72153" y="0"/>
                          <a:pt x="92964" y="8862"/>
                          <a:pt x="92964" y="197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2" name="Freeform 207">
                    <a:extLst>
                      <a:ext uri="{FF2B5EF4-FFF2-40B4-BE49-F238E27FC236}">
                        <a16:creationId xmlns:a16="http://schemas.microsoft.com/office/drawing/2014/main" id="{DFBBB122-5D6D-4730-B676-B5C459608EE3}"/>
                      </a:ext>
                    </a:extLst>
                  </p:cNvPr>
                  <p:cNvSpPr/>
                  <p:nvPr/>
                </p:nvSpPr>
                <p:spPr>
                  <a:xfrm>
                    <a:off x="9464040" y="4228037"/>
                    <a:ext cx="97536" cy="98211"/>
                  </a:xfrm>
                  <a:custGeom>
                    <a:avLst/>
                    <a:gdLst>
                      <a:gd name="connsiteX0" fmla="*/ 97536 w 97536"/>
                      <a:gd name="connsiteY0" fmla="*/ 0 h 98211"/>
                      <a:gd name="connsiteX1" fmla="*/ 48768 w 97536"/>
                      <a:gd name="connsiteY1" fmla="*/ 18272 h 98211"/>
                      <a:gd name="connsiteX2" fmla="*/ 0 w 97536"/>
                      <a:gd name="connsiteY2" fmla="*/ 0 h 98211"/>
                      <a:gd name="connsiteX3" fmla="*/ 0 w 97536"/>
                      <a:gd name="connsiteY3" fmla="*/ 0 h 98211"/>
                      <a:gd name="connsiteX4" fmla="*/ 0 w 97536"/>
                      <a:gd name="connsiteY4" fmla="*/ 77656 h 98211"/>
                      <a:gd name="connsiteX5" fmla="*/ 0 w 97536"/>
                      <a:gd name="connsiteY5" fmla="*/ 77656 h 98211"/>
                      <a:gd name="connsiteX6" fmla="*/ 48768 w 97536"/>
                      <a:gd name="connsiteY6" fmla="*/ 98212 h 98211"/>
                      <a:gd name="connsiteX7" fmla="*/ 97536 w 97536"/>
                      <a:gd name="connsiteY7" fmla="*/ 77656 h 98211"/>
                      <a:gd name="connsiteX8" fmla="*/ 97536 w 97536"/>
                      <a:gd name="connsiteY8" fmla="*/ 0 h 98211"/>
                      <a:gd name="connsiteX9" fmla="*/ 97536 w 97536"/>
                      <a:gd name="connsiteY9" fmla="*/ 0 h 98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7536" h="98211">
                        <a:moveTo>
                          <a:pt x="97536" y="0"/>
                        </a:moveTo>
                        <a:cubicBezTo>
                          <a:pt x="95250" y="10659"/>
                          <a:pt x="74676" y="18272"/>
                          <a:pt x="48768" y="18272"/>
                        </a:cubicBezTo>
                        <a:cubicBezTo>
                          <a:pt x="22860" y="18272"/>
                          <a:pt x="3048" y="9897"/>
                          <a:pt x="0" y="0"/>
                        </a:cubicBezTo>
                        <a:lnTo>
                          <a:pt x="0" y="0"/>
                        </a:lnTo>
                        <a:lnTo>
                          <a:pt x="0" y="77656"/>
                        </a:lnTo>
                        <a:lnTo>
                          <a:pt x="0" y="77656"/>
                        </a:lnTo>
                        <a:cubicBezTo>
                          <a:pt x="0" y="89076"/>
                          <a:pt x="22098" y="98212"/>
                          <a:pt x="48768" y="98212"/>
                        </a:cubicBezTo>
                        <a:cubicBezTo>
                          <a:pt x="75438" y="98212"/>
                          <a:pt x="97536" y="89076"/>
                          <a:pt x="97536" y="77656"/>
                        </a:cubicBezTo>
                        <a:lnTo>
                          <a:pt x="97536" y="0"/>
                        </a:lnTo>
                        <a:lnTo>
                          <a:pt x="9753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2" name="Graphic 2">
                  <a:extLst>
                    <a:ext uri="{FF2B5EF4-FFF2-40B4-BE49-F238E27FC236}">
                      <a16:creationId xmlns:a16="http://schemas.microsoft.com/office/drawing/2014/main" id="{D00383B5-2272-4228-83B8-0D1B41633A3F}"/>
                    </a:ext>
                  </a:extLst>
                </p:cNvPr>
                <p:cNvGrpSpPr/>
                <p:nvPr/>
              </p:nvGrpSpPr>
              <p:grpSpPr>
                <a:xfrm>
                  <a:off x="9390126" y="4332339"/>
                  <a:ext cx="97535" cy="124858"/>
                  <a:chOff x="9390126" y="4332339"/>
                  <a:chExt cx="97535" cy="124858"/>
                </a:xfrm>
                <a:solidFill>
                  <a:srgbClr val="FFFFFF"/>
                </a:solidFill>
              </p:grpSpPr>
              <p:sp>
                <p:nvSpPr>
                  <p:cNvPr id="509" name="Freeform 209">
                    <a:extLst>
                      <a:ext uri="{FF2B5EF4-FFF2-40B4-BE49-F238E27FC236}">
                        <a16:creationId xmlns:a16="http://schemas.microsoft.com/office/drawing/2014/main" id="{D3C99465-A97D-4A72-8FCB-71203A86EE86}"/>
                      </a:ext>
                    </a:extLst>
                  </p:cNvPr>
                  <p:cNvSpPr/>
                  <p:nvPr/>
                </p:nvSpPr>
                <p:spPr>
                  <a:xfrm>
                    <a:off x="9392412" y="4332339"/>
                    <a:ext cx="92963" cy="39589"/>
                  </a:xfrm>
                  <a:custGeom>
                    <a:avLst/>
                    <a:gdLst>
                      <a:gd name="connsiteX0" fmla="*/ 92964 w 92963"/>
                      <a:gd name="connsiteY0" fmla="*/ 19795 h 39589"/>
                      <a:gd name="connsiteX1" fmla="*/ 46483 w 92963"/>
                      <a:gd name="connsiteY1" fmla="*/ 39589 h 39589"/>
                      <a:gd name="connsiteX2" fmla="*/ 1 w 92963"/>
                      <a:gd name="connsiteY2" fmla="*/ 19795 h 39589"/>
                      <a:gd name="connsiteX3" fmla="*/ 46483 w 92963"/>
                      <a:gd name="connsiteY3" fmla="*/ 0 h 39589"/>
                      <a:gd name="connsiteX4" fmla="*/ 92964 w 92963"/>
                      <a:gd name="connsiteY4" fmla="*/ 19795 h 395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963" h="39589">
                        <a:moveTo>
                          <a:pt x="92964" y="19795"/>
                        </a:moveTo>
                        <a:cubicBezTo>
                          <a:pt x="92964" y="30727"/>
                          <a:pt x="72154" y="39589"/>
                          <a:pt x="46483" y="39589"/>
                        </a:cubicBezTo>
                        <a:cubicBezTo>
                          <a:pt x="20812" y="39589"/>
                          <a:pt x="1" y="30727"/>
                          <a:pt x="1" y="19795"/>
                        </a:cubicBezTo>
                        <a:cubicBezTo>
                          <a:pt x="1" y="8862"/>
                          <a:pt x="20812" y="0"/>
                          <a:pt x="46483" y="0"/>
                        </a:cubicBezTo>
                        <a:cubicBezTo>
                          <a:pt x="72154" y="0"/>
                          <a:pt x="92964" y="8862"/>
                          <a:pt x="92964" y="197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0" name="Freeform 210">
                    <a:extLst>
                      <a:ext uri="{FF2B5EF4-FFF2-40B4-BE49-F238E27FC236}">
                        <a16:creationId xmlns:a16="http://schemas.microsoft.com/office/drawing/2014/main" id="{7954EA98-4129-4F6A-AAD4-853DE271051E}"/>
                      </a:ext>
                    </a:extLst>
                  </p:cNvPr>
                  <p:cNvSpPr/>
                  <p:nvPr/>
                </p:nvSpPr>
                <p:spPr>
                  <a:xfrm>
                    <a:off x="9390126" y="4358985"/>
                    <a:ext cx="97535" cy="98211"/>
                  </a:xfrm>
                  <a:custGeom>
                    <a:avLst/>
                    <a:gdLst>
                      <a:gd name="connsiteX0" fmla="*/ 97535 w 97535"/>
                      <a:gd name="connsiteY0" fmla="*/ 0 h 98211"/>
                      <a:gd name="connsiteX1" fmla="*/ 48767 w 97535"/>
                      <a:gd name="connsiteY1" fmla="*/ 18272 h 98211"/>
                      <a:gd name="connsiteX2" fmla="*/ 0 w 97535"/>
                      <a:gd name="connsiteY2" fmla="*/ 0 h 98211"/>
                      <a:gd name="connsiteX3" fmla="*/ 0 w 97535"/>
                      <a:gd name="connsiteY3" fmla="*/ 0 h 98211"/>
                      <a:gd name="connsiteX4" fmla="*/ 0 w 97535"/>
                      <a:gd name="connsiteY4" fmla="*/ 77656 h 98211"/>
                      <a:gd name="connsiteX5" fmla="*/ 0 w 97535"/>
                      <a:gd name="connsiteY5" fmla="*/ 77656 h 98211"/>
                      <a:gd name="connsiteX6" fmla="*/ 48767 w 97535"/>
                      <a:gd name="connsiteY6" fmla="*/ 98212 h 98211"/>
                      <a:gd name="connsiteX7" fmla="*/ 97535 w 97535"/>
                      <a:gd name="connsiteY7" fmla="*/ 77656 h 98211"/>
                      <a:gd name="connsiteX8" fmla="*/ 97535 w 97535"/>
                      <a:gd name="connsiteY8" fmla="*/ 0 h 98211"/>
                      <a:gd name="connsiteX9" fmla="*/ 97535 w 97535"/>
                      <a:gd name="connsiteY9" fmla="*/ 0 h 98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7535" h="98211">
                        <a:moveTo>
                          <a:pt x="97535" y="0"/>
                        </a:moveTo>
                        <a:cubicBezTo>
                          <a:pt x="95250" y="10659"/>
                          <a:pt x="74675" y="18272"/>
                          <a:pt x="48767" y="18272"/>
                        </a:cubicBezTo>
                        <a:cubicBezTo>
                          <a:pt x="23622" y="18272"/>
                          <a:pt x="3047" y="9897"/>
                          <a:pt x="0" y="0"/>
                        </a:cubicBezTo>
                        <a:lnTo>
                          <a:pt x="0" y="0"/>
                        </a:lnTo>
                        <a:lnTo>
                          <a:pt x="0" y="77656"/>
                        </a:lnTo>
                        <a:lnTo>
                          <a:pt x="0" y="77656"/>
                        </a:lnTo>
                        <a:cubicBezTo>
                          <a:pt x="0" y="89075"/>
                          <a:pt x="22097" y="98212"/>
                          <a:pt x="48767" y="98212"/>
                        </a:cubicBezTo>
                        <a:cubicBezTo>
                          <a:pt x="75437" y="98212"/>
                          <a:pt x="97535" y="89075"/>
                          <a:pt x="97535" y="77656"/>
                        </a:cubicBezTo>
                        <a:lnTo>
                          <a:pt x="97535" y="0"/>
                        </a:lnTo>
                        <a:lnTo>
                          <a:pt x="9753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3" name="Graphic 2">
                  <a:extLst>
                    <a:ext uri="{FF2B5EF4-FFF2-40B4-BE49-F238E27FC236}">
                      <a16:creationId xmlns:a16="http://schemas.microsoft.com/office/drawing/2014/main" id="{DBAA8E01-14E5-4BD0-9F19-A52FC63EC52B}"/>
                    </a:ext>
                  </a:extLst>
                </p:cNvPr>
                <p:cNvGrpSpPr/>
                <p:nvPr/>
              </p:nvGrpSpPr>
              <p:grpSpPr>
                <a:xfrm>
                  <a:off x="9541763" y="4332339"/>
                  <a:ext cx="97536" cy="124858"/>
                  <a:chOff x="9541763" y="4332339"/>
                  <a:chExt cx="97536" cy="124858"/>
                </a:xfrm>
                <a:solidFill>
                  <a:srgbClr val="FFFFFF"/>
                </a:solidFill>
              </p:grpSpPr>
              <p:sp>
                <p:nvSpPr>
                  <p:cNvPr id="507" name="Freeform 212">
                    <a:extLst>
                      <a:ext uri="{FF2B5EF4-FFF2-40B4-BE49-F238E27FC236}">
                        <a16:creationId xmlns:a16="http://schemas.microsoft.com/office/drawing/2014/main" id="{42F4508C-A6B4-41D6-9265-3B0AD5740341}"/>
                      </a:ext>
                    </a:extLst>
                  </p:cNvPr>
                  <p:cNvSpPr/>
                  <p:nvPr/>
                </p:nvSpPr>
                <p:spPr>
                  <a:xfrm>
                    <a:off x="9544812" y="4332339"/>
                    <a:ext cx="92963" cy="39589"/>
                  </a:xfrm>
                  <a:custGeom>
                    <a:avLst/>
                    <a:gdLst>
                      <a:gd name="connsiteX0" fmla="*/ 92964 w 92963"/>
                      <a:gd name="connsiteY0" fmla="*/ 19795 h 39589"/>
                      <a:gd name="connsiteX1" fmla="*/ 46483 w 92963"/>
                      <a:gd name="connsiteY1" fmla="*/ 39589 h 39589"/>
                      <a:gd name="connsiteX2" fmla="*/ 1 w 92963"/>
                      <a:gd name="connsiteY2" fmla="*/ 19795 h 39589"/>
                      <a:gd name="connsiteX3" fmla="*/ 46483 w 92963"/>
                      <a:gd name="connsiteY3" fmla="*/ 0 h 39589"/>
                      <a:gd name="connsiteX4" fmla="*/ 92964 w 92963"/>
                      <a:gd name="connsiteY4" fmla="*/ 19795 h 395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963" h="39589">
                        <a:moveTo>
                          <a:pt x="92964" y="19795"/>
                        </a:moveTo>
                        <a:cubicBezTo>
                          <a:pt x="92964" y="30727"/>
                          <a:pt x="72154" y="39589"/>
                          <a:pt x="46483" y="39589"/>
                        </a:cubicBezTo>
                        <a:cubicBezTo>
                          <a:pt x="20812" y="39589"/>
                          <a:pt x="1" y="30727"/>
                          <a:pt x="1" y="19795"/>
                        </a:cubicBezTo>
                        <a:cubicBezTo>
                          <a:pt x="1" y="8862"/>
                          <a:pt x="20812" y="0"/>
                          <a:pt x="46483" y="0"/>
                        </a:cubicBezTo>
                        <a:cubicBezTo>
                          <a:pt x="72154" y="0"/>
                          <a:pt x="92964" y="8862"/>
                          <a:pt x="92964" y="197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8" name="Freeform 213">
                    <a:extLst>
                      <a:ext uri="{FF2B5EF4-FFF2-40B4-BE49-F238E27FC236}">
                        <a16:creationId xmlns:a16="http://schemas.microsoft.com/office/drawing/2014/main" id="{DAD7CD0F-442A-4D8B-8CDD-2C91823B3180}"/>
                      </a:ext>
                    </a:extLst>
                  </p:cNvPr>
                  <p:cNvSpPr/>
                  <p:nvPr/>
                </p:nvSpPr>
                <p:spPr>
                  <a:xfrm>
                    <a:off x="9541763" y="4358985"/>
                    <a:ext cx="97536" cy="98211"/>
                  </a:xfrm>
                  <a:custGeom>
                    <a:avLst/>
                    <a:gdLst>
                      <a:gd name="connsiteX0" fmla="*/ 97536 w 97536"/>
                      <a:gd name="connsiteY0" fmla="*/ 0 h 98211"/>
                      <a:gd name="connsiteX1" fmla="*/ 48768 w 97536"/>
                      <a:gd name="connsiteY1" fmla="*/ 18272 h 98211"/>
                      <a:gd name="connsiteX2" fmla="*/ 0 w 97536"/>
                      <a:gd name="connsiteY2" fmla="*/ 0 h 98211"/>
                      <a:gd name="connsiteX3" fmla="*/ 0 w 97536"/>
                      <a:gd name="connsiteY3" fmla="*/ 0 h 98211"/>
                      <a:gd name="connsiteX4" fmla="*/ 0 w 97536"/>
                      <a:gd name="connsiteY4" fmla="*/ 77656 h 98211"/>
                      <a:gd name="connsiteX5" fmla="*/ 0 w 97536"/>
                      <a:gd name="connsiteY5" fmla="*/ 77656 h 98211"/>
                      <a:gd name="connsiteX6" fmla="*/ 48768 w 97536"/>
                      <a:gd name="connsiteY6" fmla="*/ 98212 h 98211"/>
                      <a:gd name="connsiteX7" fmla="*/ 97536 w 97536"/>
                      <a:gd name="connsiteY7" fmla="*/ 77656 h 98211"/>
                      <a:gd name="connsiteX8" fmla="*/ 97536 w 97536"/>
                      <a:gd name="connsiteY8" fmla="*/ 0 h 98211"/>
                      <a:gd name="connsiteX9" fmla="*/ 97536 w 97536"/>
                      <a:gd name="connsiteY9" fmla="*/ 0 h 98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7536" h="98211">
                        <a:moveTo>
                          <a:pt x="97536" y="0"/>
                        </a:moveTo>
                        <a:cubicBezTo>
                          <a:pt x="95250" y="10659"/>
                          <a:pt x="74676" y="18272"/>
                          <a:pt x="48768" y="18272"/>
                        </a:cubicBezTo>
                        <a:cubicBezTo>
                          <a:pt x="23623" y="18272"/>
                          <a:pt x="3048" y="9897"/>
                          <a:pt x="0" y="0"/>
                        </a:cubicBezTo>
                        <a:lnTo>
                          <a:pt x="0" y="0"/>
                        </a:lnTo>
                        <a:lnTo>
                          <a:pt x="0" y="77656"/>
                        </a:lnTo>
                        <a:lnTo>
                          <a:pt x="0" y="77656"/>
                        </a:lnTo>
                        <a:cubicBezTo>
                          <a:pt x="0" y="89075"/>
                          <a:pt x="22098" y="98212"/>
                          <a:pt x="48768" y="98212"/>
                        </a:cubicBezTo>
                        <a:cubicBezTo>
                          <a:pt x="75438" y="98212"/>
                          <a:pt x="97536" y="89075"/>
                          <a:pt x="97536" y="77656"/>
                        </a:cubicBezTo>
                        <a:lnTo>
                          <a:pt x="97536" y="0"/>
                        </a:lnTo>
                        <a:lnTo>
                          <a:pt x="9753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04" name="Freeform 214">
                  <a:extLst>
                    <a:ext uri="{FF2B5EF4-FFF2-40B4-BE49-F238E27FC236}">
                      <a16:creationId xmlns:a16="http://schemas.microsoft.com/office/drawing/2014/main" id="{EA14CBC8-25F3-4DA7-8EB9-F1EDEBD19BED}"/>
                    </a:ext>
                  </a:extLst>
                </p:cNvPr>
                <p:cNvSpPr/>
                <p:nvPr/>
              </p:nvSpPr>
              <p:spPr>
                <a:xfrm>
                  <a:off x="9493758" y="4395529"/>
                  <a:ext cx="42671" cy="23601"/>
                </a:xfrm>
                <a:custGeom>
                  <a:avLst/>
                  <a:gdLst>
                    <a:gd name="connsiteX0" fmla="*/ 0 w 42671"/>
                    <a:gd name="connsiteY0" fmla="*/ 0 h 23601"/>
                    <a:gd name="connsiteX1" fmla="*/ 42672 w 42671"/>
                    <a:gd name="connsiteY1" fmla="*/ 0 h 23601"/>
                    <a:gd name="connsiteX2" fmla="*/ 42672 w 42671"/>
                    <a:gd name="connsiteY2" fmla="*/ 23601 h 23601"/>
                    <a:gd name="connsiteX3" fmla="*/ 0 w 42671"/>
                    <a:gd name="connsiteY3" fmla="*/ 23601 h 23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1" h="23601">
                      <a:moveTo>
                        <a:pt x="0" y="0"/>
                      </a:moveTo>
                      <a:lnTo>
                        <a:pt x="42672" y="0"/>
                      </a:lnTo>
                      <a:lnTo>
                        <a:pt x="42672" y="23601"/>
                      </a:lnTo>
                      <a:lnTo>
                        <a:pt x="0" y="23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5" name="Freeform 215">
                  <a:extLst>
                    <a:ext uri="{FF2B5EF4-FFF2-40B4-BE49-F238E27FC236}">
                      <a16:creationId xmlns:a16="http://schemas.microsoft.com/office/drawing/2014/main" id="{6DEB48C2-1F4F-4276-ACE9-5E90D00EAAE5}"/>
                    </a:ext>
                  </a:extLst>
                </p:cNvPr>
                <p:cNvSpPr/>
                <p:nvPr/>
              </p:nvSpPr>
              <p:spPr>
                <a:xfrm>
                  <a:off x="9437370" y="4304931"/>
                  <a:ext cx="35051" cy="25123"/>
                </a:xfrm>
                <a:custGeom>
                  <a:avLst/>
                  <a:gdLst>
                    <a:gd name="connsiteX0" fmla="*/ 22098 w 35051"/>
                    <a:gd name="connsiteY0" fmla="*/ 0 h 25123"/>
                    <a:gd name="connsiteX1" fmla="*/ 0 w 35051"/>
                    <a:gd name="connsiteY1" fmla="*/ 22079 h 25123"/>
                    <a:gd name="connsiteX2" fmla="*/ 3810 w 35051"/>
                    <a:gd name="connsiteY2" fmla="*/ 22079 h 25123"/>
                    <a:gd name="connsiteX3" fmla="*/ 28956 w 35051"/>
                    <a:gd name="connsiteY3" fmla="*/ 25124 h 25123"/>
                    <a:gd name="connsiteX4" fmla="*/ 35052 w 35051"/>
                    <a:gd name="connsiteY4" fmla="*/ 19033 h 25123"/>
                    <a:gd name="connsiteX5" fmla="*/ 22098 w 35051"/>
                    <a:gd name="connsiteY5" fmla="*/ 5329 h 25123"/>
                    <a:gd name="connsiteX6" fmla="*/ 22098 w 35051"/>
                    <a:gd name="connsiteY6" fmla="*/ 5329 h 25123"/>
                    <a:gd name="connsiteX7" fmla="*/ 22098 w 35051"/>
                    <a:gd name="connsiteY7" fmla="*/ 0 h 2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051" h="25123">
                      <a:moveTo>
                        <a:pt x="22098" y="0"/>
                      </a:moveTo>
                      <a:lnTo>
                        <a:pt x="0" y="22079"/>
                      </a:lnTo>
                      <a:cubicBezTo>
                        <a:pt x="1524" y="22079"/>
                        <a:pt x="2286" y="22079"/>
                        <a:pt x="3810" y="22079"/>
                      </a:cubicBezTo>
                      <a:cubicBezTo>
                        <a:pt x="12954" y="22079"/>
                        <a:pt x="22098" y="23601"/>
                        <a:pt x="28956" y="25124"/>
                      </a:cubicBezTo>
                      <a:lnTo>
                        <a:pt x="35052" y="19033"/>
                      </a:lnTo>
                      <a:cubicBezTo>
                        <a:pt x="27432" y="15227"/>
                        <a:pt x="22098" y="10659"/>
                        <a:pt x="22098" y="5329"/>
                      </a:cubicBezTo>
                      <a:lnTo>
                        <a:pt x="22098" y="5329"/>
                      </a:lnTo>
                      <a:lnTo>
                        <a:pt x="2209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6" name="Freeform 216">
                  <a:extLst>
                    <a:ext uri="{FF2B5EF4-FFF2-40B4-BE49-F238E27FC236}">
                      <a16:creationId xmlns:a16="http://schemas.microsoft.com/office/drawing/2014/main" id="{BE3C91EA-03DB-43F9-8775-CB744C833FF5}"/>
                    </a:ext>
                  </a:extLst>
                </p:cNvPr>
                <p:cNvSpPr/>
                <p:nvPr/>
              </p:nvSpPr>
              <p:spPr>
                <a:xfrm>
                  <a:off x="9554718" y="4303408"/>
                  <a:ext cx="35051" cy="25885"/>
                </a:xfrm>
                <a:custGeom>
                  <a:avLst/>
                  <a:gdLst>
                    <a:gd name="connsiteX0" fmla="*/ 32765 w 35051"/>
                    <a:gd name="connsiteY0" fmla="*/ 22840 h 25885"/>
                    <a:gd name="connsiteX1" fmla="*/ 35052 w 35051"/>
                    <a:gd name="connsiteY1" fmla="*/ 22840 h 25885"/>
                    <a:gd name="connsiteX2" fmla="*/ 11430 w 35051"/>
                    <a:gd name="connsiteY2" fmla="*/ 0 h 25885"/>
                    <a:gd name="connsiteX3" fmla="*/ 11430 w 35051"/>
                    <a:gd name="connsiteY3" fmla="*/ 6852 h 25885"/>
                    <a:gd name="connsiteX4" fmla="*/ 0 w 35051"/>
                    <a:gd name="connsiteY4" fmla="*/ 19795 h 25885"/>
                    <a:gd name="connsiteX5" fmla="*/ 6095 w 35051"/>
                    <a:gd name="connsiteY5" fmla="*/ 25885 h 25885"/>
                    <a:gd name="connsiteX6" fmla="*/ 32765 w 35051"/>
                    <a:gd name="connsiteY6" fmla="*/ 22840 h 2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051" h="25885">
                      <a:moveTo>
                        <a:pt x="32765" y="22840"/>
                      </a:moveTo>
                      <a:cubicBezTo>
                        <a:pt x="33528" y="22840"/>
                        <a:pt x="34290" y="22840"/>
                        <a:pt x="35052" y="22840"/>
                      </a:cubicBezTo>
                      <a:lnTo>
                        <a:pt x="11430" y="0"/>
                      </a:lnTo>
                      <a:lnTo>
                        <a:pt x="11430" y="6852"/>
                      </a:lnTo>
                      <a:cubicBezTo>
                        <a:pt x="11430" y="12181"/>
                        <a:pt x="6858" y="16749"/>
                        <a:pt x="0" y="19795"/>
                      </a:cubicBezTo>
                      <a:lnTo>
                        <a:pt x="6095" y="25885"/>
                      </a:lnTo>
                      <a:cubicBezTo>
                        <a:pt x="14478" y="24363"/>
                        <a:pt x="22860" y="22840"/>
                        <a:pt x="32765" y="228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7" name="Graphic 2">
              <a:extLst>
                <a:ext uri="{FF2B5EF4-FFF2-40B4-BE49-F238E27FC236}">
                  <a16:creationId xmlns:a16="http://schemas.microsoft.com/office/drawing/2014/main" id="{6DFD58F0-B57A-4549-8F35-EEC3B5B99AA5}"/>
                </a:ext>
              </a:extLst>
            </p:cNvPr>
            <p:cNvGrpSpPr/>
            <p:nvPr/>
          </p:nvGrpSpPr>
          <p:grpSpPr>
            <a:xfrm>
              <a:off x="7269480" y="1952728"/>
              <a:ext cx="822198" cy="86485"/>
              <a:chOff x="7269480" y="1952728"/>
              <a:chExt cx="822198" cy="86485"/>
            </a:xfrm>
            <a:solidFill>
              <a:srgbClr val="518CC8"/>
            </a:solidFill>
          </p:grpSpPr>
          <p:sp>
            <p:nvSpPr>
              <p:cNvPr id="496" name="Freeform 218">
                <a:extLst>
                  <a:ext uri="{FF2B5EF4-FFF2-40B4-BE49-F238E27FC236}">
                    <a16:creationId xmlns:a16="http://schemas.microsoft.com/office/drawing/2014/main" id="{18EE4729-5482-4AF6-8B0A-EDD60752000D}"/>
                  </a:ext>
                </a:extLst>
              </p:cNvPr>
              <p:cNvSpPr/>
              <p:nvPr/>
            </p:nvSpPr>
            <p:spPr>
              <a:xfrm>
                <a:off x="7280148" y="1995818"/>
                <a:ext cx="800862" cy="7613"/>
              </a:xfrm>
              <a:custGeom>
                <a:avLst/>
                <a:gdLst>
                  <a:gd name="connsiteX0" fmla="*/ 0 w 800862"/>
                  <a:gd name="connsiteY0" fmla="*/ 0 h 7613"/>
                  <a:gd name="connsiteX1" fmla="*/ 800862 w 800862"/>
                  <a:gd name="connsiteY1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0862" h="7613">
                    <a:moveTo>
                      <a:pt x="0" y="0"/>
                    </a:moveTo>
                    <a:lnTo>
                      <a:pt x="800862" y="0"/>
                    </a:lnTo>
                  </a:path>
                </a:pathLst>
              </a:custGeom>
              <a:ln w="11430" cap="flat">
                <a:solidFill>
                  <a:srgbClr val="518C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 219">
                <a:extLst>
                  <a:ext uri="{FF2B5EF4-FFF2-40B4-BE49-F238E27FC236}">
                    <a16:creationId xmlns:a16="http://schemas.microsoft.com/office/drawing/2014/main" id="{7D231B51-0E88-4505-ACD3-E688FAFA1B8B}"/>
                  </a:ext>
                </a:extLst>
              </p:cNvPr>
              <p:cNvSpPr/>
              <p:nvPr/>
            </p:nvSpPr>
            <p:spPr>
              <a:xfrm>
                <a:off x="7269480" y="1952728"/>
                <a:ext cx="70134" cy="86485"/>
              </a:xfrm>
              <a:custGeom>
                <a:avLst/>
                <a:gdLst>
                  <a:gd name="connsiteX0" fmla="*/ 69342 w 70134"/>
                  <a:gd name="connsiteY0" fmla="*/ 84202 h 86485"/>
                  <a:gd name="connsiteX1" fmla="*/ 67818 w 70134"/>
                  <a:gd name="connsiteY1" fmla="*/ 78111 h 86485"/>
                  <a:gd name="connsiteX2" fmla="*/ 12192 w 70134"/>
                  <a:gd name="connsiteY2" fmla="*/ 43090 h 86485"/>
                  <a:gd name="connsiteX3" fmla="*/ 67818 w 70134"/>
                  <a:gd name="connsiteY3" fmla="*/ 8069 h 86485"/>
                  <a:gd name="connsiteX4" fmla="*/ 69342 w 70134"/>
                  <a:gd name="connsiteY4" fmla="*/ 1978 h 86485"/>
                  <a:gd name="connsiteX5" fmla="*/ 63246 w 70134"/>
                  <a:gd name="connsiteY5" fmla="*/ 455 h 86485"/>
                  <a:gd name="connsiteX6" fmla="*/ 2286 w 70134"/>
                  <a:gd name="connsiteY6" fmla="*/ 39283 h 86485"/>
                  <a:gd name="connsiteX7" fmla="*/ 0 w 70134"/>
                  <a:gd name="connsiteY7" fmla="*/ 43090 h 86485"/>
                  <a:gd name="connsiteX8" fmla="*/ 2286 w 70134"/>
                  <a:gd name="connsiteY8" fmla="*/ 46896 h 86485"/>
                  <a:gd name="connsiteX9" fmla="*/ 63246 w 70134"/>
                  <a:gd name="connsiteY9" fmla="*/ 85724 h 86485"/>
                  <a:gd name="connsiteX10" fmla="*/ 65532 w 70134"/>
                  <a:gd name="connsiteY10" fmla="*/ 86486 h 86485"/>
                  <a:gd name="connsiteX11" fmla="*/ 69342 w 70134"/>
                  <a:gd name="connsiteY11" fmla="*/ 84202 h 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34" h="86485">
                    <a:moveTo>
                      <a:pt x="69342" y="84202"/>
                    </a:moveTo>
                    <a:cubicBezTo>
                      <a:pt x="70866" y="81918"/>
                      <a:pt x="70104" y="79634"/>
                      <a:pt x="67818" y="78111"/>
                    </a:cubicBezTo>
                    <a:lnTo>
                      <a:pt x="12192" y="43090"/>
                    </a:lnTo>
                    <a:lnTo>
                      <a:pt x="67818" y="8069"/>
                    </a:lnTo>
                    <a:cubicBezTo>
                      <a:pt x="70104" y="6546"/>
                      <a:pt x="70104" y="4262"/>
                      <a:pt x="69342" y="1978"/>
                    </a:cubicBezTo>
                    <a:cubicBezTo>
                      <a:pt x="68580" y="-306"/>
                      <a:pt x="65532" y="-306"/>
                      <a:pt x="63246" y="455"/>
                    </a:cubicBezTo>
                    <a:lnTo>
                      <a:pt x="2286" y="39283"/>
                    </a:lnTo>
                    <a:cubicBezTo>
                      <a:pt x="762" y="40045"/>
                      <a:pt x="0" y="41567"/>
                      <a:pt x="0" y="43090"/>
                    </a:cubicBezTo>
                    <a:cubicBezTo>
                      <a:pt x="0" y="44612"/>
                      <a:pt x="762" y="46135"/>
                      <a:pt x="2286" y="46896"/>
                    </a:cubicBezTo>
                    <a:lnTo>
                      <a:pt x="63246" y="85724"/>
                    </a:lnTo>
                    <a:cubicBezTo>
                      <a:pt x="64008" y="86486"/>
                      <a:pt x="64770" y="86486"/>
                      <a:pt x="65532" y="86486"/>
                    </a:cubicBezTo>
                    <a:cubicBezTo>
                      <a:pt x="67056" y="86486"/>
                      <a:pt x="68580" y="85724"/>
                      <a:pt x="69342" y="84202"/>
                    </a:cubicBez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 220">
                <a:extLst>
                  <a:ext uri="{FF2B5EF4-FFF2-40B4-BE49-F238E27FC236}">
                    <a16:creationId xmlns:a16="http://schemas.microsoft.com/office/drawing/2014/main" id="{BFB08264-29C0-4AEC-8738-9F9DED15BFFF}"/>
                  </a:ext>
                </a:extLst>
              </p:cNvPr>
              <p:cNvSpPr/>
              <p:nvPr/>
            </p:nvSpPr>
            <p:spPr>
              <a:xfrm>
                <a:off x="8021543" y="1952728"/>
                <a:ext cx="70135" cy="86485"/>
              </a:xfrm>
              <a:custGeom>
                <a:avLst/>
                <a:gdLst>
                  <a:gd name="connsiteX0" fmla="*/ 793 w 70135"/>
                  <a:gd name="connsiteY0" fmla="*/ 84202 h 86485"/>
                  <a:gd name="connsiteX1" fmla="*/ 2317 w 70135"/>
                  <a:gd name="connsiteY1" fmla="*/ 78111 h 86485"/>
                  <a:gd name="connsiteX2" fmla="*/ 57943 w 70135"/>
                  <a:gd name="connsiteY2" fmla="*/ 43090 h 86485"/>
                  <a:gd name="connsiteX3" fmla="*/ 2317 w 70135"/>
                  <a:gd name="connsiteY3" fmla="*/ 8069 h 86485"/>
                  <a:gd name="connsiteX4" fmla="*/ 793 w 70135"/>
                  <a:gd name="connsiteY4" fmla="*/ 1978 h 86485"/>
                  <a:gd name="connsiteX5" fmla="*/ 6889 w 70135"/>
                  <a:gd name="connsiteY5" fmla="*/ 455 h 86485"/>
                  <a:gd name="connsiteX6" fmla="*/ 67849 w 70135"/>
                  <a:gd name="connsiteY6" fmla="*/ 39283 h 86485"/>
                  <a:gd name="connsiteX7" fmla="*/ 70135 w 70135"/>
                  <a:gd name="connsiteY7" fmla="*/ 43090 h 86485"/>
                  <a:gd name="connsiteX8" fmla="*/ 67849 w 70135"/>
                  <a:gd name="connsiteY8" fmla="*/ 46896 h 86485"/>
                  <a:gd name="connsiteX9" fmla="*/ 6889 w 70135"/>
                  <a:gd name="connsiteY9" fmla="*/ 85724 h 86485"/>
                  <a:gd name="connsiteX10" fmla="*/ 4603 w 70135"/>
                  <a:gd name="connsiteY10" fmla="*/ 86486 h 86485"/>
                  <a:gd name="connsiteX11" fmla="*/ 793 w 70135"/>
                  <a:gd name="connsiteY11" fmla="*/ 84202 h 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35" h="86485">
                    <a:moveTo>
                      <a:pt x="793" y="84202"/>
                    </a:moveTo>
                    <a:cubicBezTo>
                      <a:pt x="-731" y="81918"/>
                      <a:pt x="31" y="79634"/>
                      <a:pt x="2317" y="78111"/>
                    </a:cubicBezTo>
                    <a:lnTo>
                      <a:pt x="57943" y="43090"/>
                    </a:lnTo>
                    <a:lnTo>
                      <a:pt x="2317" y="8069"/>
                    </a:lnTo>
                    <a:cubicBezTo>
                      <a:pt x="31" y="6546"/>
                      <a:pt x="31" y="4262"/>
                      <a:pt x="793" y="1978"/>
                    </a:cubicBezTo>
                    <a:cubicBezTo>
                      <a:pt x="1555" y="-306"/>
                      <a:pt x="4603" y="-306"/>
                      <a:pt x="6889" y="455"/>
                    </a:cubicBezTo>
                    <a:lnTo>
                      <a:pt x="67849" y="39283"/>
                    </a:lnTo>
                    <a:cubicBezTo>
                      <a:pt x="69373" y="40045"/>
                      <a:pt x="70135" y="41567"/>
                      <a:pt x="70135" y="43090"/>
                    </a:cubicBezTo>
                    <a:cubicBezTo>
                      <a:pt x="70135" y="44612"/>
                      <a:pt x="69373" y="46135"/>
                      <a:pt x="67849" y="46896"/>
                    </a:cubicBezTo>
                    <a:lnTo>
                      <a:pt x="6889" y="85724"/>
                    </a:lnTo>
                    <a:cubicBezTo>
                      <a:pt x="6127" y="86486"/>
                      <a:pt x="5365" y="86486"/>
                      <a:pt x="4603" y="86486"/>
                    </a:cubicBezTo>
                    <a:cubicBezTo>
                      <a:pt x="3079" y="86486"/>
                      <a:pt x="1555" y="85724"/>
                      <a:pt x="793" y="84202"/>
                    </a:cubicBez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8" name="Graphic 2">
              <a:extLst>
                <a:ext uri="{FF2B5EF4-FFF2-40B4-BE49-F238E27FC236}">
                  <a16:creationId xmlns:a16="http://schemas.microsoft.com/office/drawing/2014/main" id="{C70DD2B3-69B2-4D73-94CB-6704FFDE33C3}"/>
                </a:ext>
              </a:extLst>
            </p:cNvPr>
            <p:cNvGrpSpPr/>
            <p:nvPr/>
          </p:nvGrpSpPr>
          <p:grpSpPr>
            <a:xfrm>
              <a:off x="4126230" y="6081113"/>
              <a:ext cx="205740" cy="213172"/>
              <a:chOff x="4126230" y="6081113"/>
              <a:chExt cx="205740" cy="213172"/>
            </a:xfrm>
            <a:noFill/>
          </p:grpSpPr>
          <p:sp>
            <p:nvSpPr>
              <p:cNvPr id="494" name="Freeform 222">
                <a:extLst>
                  <a:ext uri="{FF2B5EF4-FFF2-40B4-BE49-F238E27FC236}">
                    <a16:creationId xmlns:a16="http://schemas.microsoft.com/office/drawing/2014/main" id="{321DD19B-18F3-43D3-847C-99403B45EBF2}"/>
                  </a:ext>
                </a:extLst>
              </p:cNvPr>
              <p:cNvSpPr/>
              <p:nvPr/>
            </p:nvSpPr>
            <p:spPr>
              <a:xfrm>
                <a:off x="4126230" y="6081113"/>
                <a:ext cx="148590" cy="148459"/>
              </a:xfrm>
              <a:custGeom>
                <a:avLst/>
                <a:gdLst>
                  <a:gd name="connsiteX0" fmla="*/ 0 w 148590"/>
                  <a:gd name="connsiteY0" fmla="*/ 0 h 148459"/>
                  <a:gd name="connsiteX1" fmla="*/ 148590 w 148590"/>
                  <a:gd name="connsiteY1" fmla="*/ 0 h 148459"/>
                  <a:gd name="connsiteX2" fmla="*/ 148590 w 148590"/>
                  <a:gd name="connsiteY2" fmla="*/ 148459 h 148459"/>
                  <a:gd name="connsiteX3" fmla="*/ 0 w 148590"/>
                  <a:gd name="connsiteY3" fmla="*/ 148459 h 148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590" h="148459">
                    <a:moveTo>
                      <a:pt x="0" y="0"/>
                    </a:moveTo>
                    <a:lnTo>
                      <a:pt x="148590" y="0"/>
                    </a:lnTo>
                    <a:lnTo>
                      <a:pt x="148590" y="148459"/>
                    </a:lnTo>
                    <a:lnTo>
                      <a:pt x="0" y="148459"/>
                    </a:lnTo>
                    <a:close/>
                  </a:path>
                </a:pathLst>
              </a:custGeom>
              <a:noFill/>
              <a:ln w="1524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 223">
                <a:extLst>
                  <a:ext uri="{FF2B5EF4-FFF2-40B4-BE49-F238E27FC236}">
                    <a16:creationId xmlns:a16="http://schemas.microsoft.com/office/drawing/2014/main" id="{088C89FA-C6BD-4320-AAF0-C2A384520B72}"/>
                  </a:ext>
                </a:extLst>
              </p:cNvPr>
              <p:cNvSpPr/>
              <p:nvPr/>
            </p:nvSpPr>
            <p:spPr>
              <a:xfrm>
                <a:off x="4183380" y="6145826"/>
                <a:ext cx="148590" cy="148459"/>
              </a:xfrm>
              <a:custGeom>
                <a:avLst/>
                <a:gdLst>
                  <a:gd name="connsiteX0" fmla="*/ 0 w 148590"/>
                  <a:gd name="connsiteY0" fmla="*/ 0 h 148459"/>
                  <a:gd name="connsiteX1" fmla="*/ 148590 w 148590"/>
                  <a:gd name="connsiteY1" fmla="*/ 0 h 148459"/>
                  <a:gd name="connsiteX2" fmla="*/ 148590 w 148590"/>
                  <a:gd name="connsiteY2" fmla="*/ 148459 h 148459"/>
                  <a:gd name="connsiteX3" fmla="*/ 0 w 148590"/>
                  <a:gd name="connsiteY3" fmla="*/ 148459 h 148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590" h="148459">
                    <a:moveTo>
                      <a:pt x="0" y="0"/>
                    </a:moveTo>
                    <a:lnTo>
                      <a:pt x="148590" y="0"/>
                    </a:lnTo>
                    <a:lnTo>
                      <a:pt x="148590" y="148459"/>
                    </a:lnTo>
                    <a:lnTo>
                      <a:pt x="0" y="148459"/>
                    </a:lnTo>
                    <a:close/>
                  </a:path>
                </a:pathLst>
              </a:custGeom>
              <a:noFill/>
              <a:ln w="1524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740F3E-FD29-4C5E-AB7E-A2E7FE2C4B1B}"/>
                </a:ext>
              </a:extLst>
            </p:cNvPr>
            <p:cNvSpPr txBox="1"/>
            <p:nvPr/>
          </p:nvSpPr>
          <p:spPr>
            <a:xfrm>
              <a:off x="207567" y="3547299"/>
              <a:ext cx="4876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DEVICES</a:t>
              </a:r>
            </a:p>
          </p:txBody>
        </p:sp>
        <p:grpSp>
          <p:nvGrpSpPr>
            <p:cNvPr id="80" name="Graphic 2">
              <a:extLst>
                <a:ext uri="{FF2B5EF4-FFF2-40B4-BE49-F238E27FC236}">
                  <a16:creationId xmlns:a16="http://schemas.microsoft.com/office/drawing/2014/main" id="{C4FE690D-4A3E-487B-9DFB-C09CDEDA65F4}"/>
                </a:ext>
              </a:extLst>
            </p:cNvPr>
            <p:cNvGrpSpPr/>
            <p:nvPr/>
          </p:nvGrpSpPr>
          <p:grpSpPr>
            <a:xfrm>
              <a:off x="254508" y="3178924"/>
              <a:ext cx="403860" cy="403504"/>
              <a:chOff x="254508" y="3178924"/>
              <a:chExt cx="403860" cy="403504"/>
            </a:xfrm>
          </p:grpSpPr>
          <p:sp>
            <p:nvSpPr>
              <p:cNvPr id="488" name="Freeform 226">
                <a:extLst>
                  <a:ext uri="{FF2B5EF4-FFF2-40B4-BE49-F238E27FC236}">
                    <a16:creationId xmlns:a16="http://schemas.microsoft.com/office/drawing/2014/main" id="{3AA1C0EF-0643-4830-A681-330B74724095}"/>
                  </a:ext>
                </a:extLst>
              </p:cNvPr>
              <p:cNvSpPr/>
              <p:nvPr/>
            </p:nvSpPr>
            <p:spPr>
              <a:xfrm>
                <a:off x="254508" y="3178924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8"/>
                      <a:pt x="90407" y="0"/>
                      <a:pt x="201930" y="0"/>
                    </a:cubicBezTo>
                    <a:cubicBezTo>
                      <a:pt x="313453" y="0"/>
                      <a:pt x="403860" y="90328"/>
                      <a:pt x="403860" y="201752"/>
                    </a:cubicBezTo>
                    <a:close/>
                  </a:path>
                </a:pathLst>
              </a:custGeom>
              <a:solidFill>
                <a:srgbClr val="CDAC3A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89" name="Graphic 2">
                <a:extLst>
                  <a:ext uri="{FF2B5EF4-FFF2-40B4-BE49-F238E27FC236}">
                    <a16:creationId xmlns:a16="http://schemas.microsoft.com/office/drawing/2014/main" id="{41FCB562-4F2C-4AC5-AFB8-32BEAA5AB93E}"/>
                  </a:ext>
                </a:extLst>
              </p:cNvPr>
              <p:cNvGrpSpPr/>
              <p:nvPr/>
            </p:nvGrpSpPr>
            <p:grpSpPr>
              <a:xfrm>
                <a:off x="373380" y="3235263"/>
                <a:ext cx="166143" cy="290828"/>
                <a:chOff x="373380" y="3235263"/>
                <a:chExt cx="166143" cy="290828"/>
              </a:xfrm>
              <a:solidFill>
                <a:srgbClr val="FFFFFF"/>
              </a:solidFill>
            </p:grpSpPr>
            <p:sp>
              <p:nvSpPr>
                <p:cNvPr id="490" name="Freeform 228">
                  <a:extLst>
                    <a:ext uri="{FF2B5EF4-FFF2-40B4-BE49-F238E27FC236}">
                      <a16:creationId xmlns:a16="http://schemas.microsoft.com/office/drawing/2014/main" id="{583D265C-7E40-4BFE-9470-FDAC478ECCE4}"/>
                    </a:ext>
                  </a:extLst>
                </p:cNvPr>
                <p:cNvSpPr/>
                <p:nvPr/>
              </p:nvSpPr>
              <p:spPr>
                <a:xfrm>
                  <a:off x="373380" y="3235263"/>
                  <a:ext cx="166143" cy="290828"/>
                </a:xfrm>
                <a:custGeom>
                  <a:avLst/>
                  <a:gdLst>
                    <a:gd name="connsiteX0" fmla="*/ 132588 w 166143"/>
                    <a:gd name="connsiteY0" fmla="*/ 290828 h 290828"/>
                    <a:gd name="connsiteX1" fmla="*/ 33528 w 166143"/>
                    <a:gd name="connsiteY1" fmla="*/ 290828 h 290828"/>
                    <a:gd name="connsiteX2" fmla="*/ 0 w 166143"/>
                    <a:gd name="connsiteY2" fmla="*/ 257329 h 290828"/>
                    <a:gd name="connsiteX3" fmla="*/ 0 w 166143"/>
                    <a:gd name="connsiteY3" fmla="*/ 33498 h 290828"/>
                    <a:gd name="connsiteX4" fmla="*/ 33528 w 166143"/>
                    <a:gd name="connsiteY4" fmla="*/ 0 h 290828"/>
                    <a:gd name="connsiteX5" fmla="*/ 132588 w 166143"/>
                    <a:gd name="connsiteY5" fmla="*/ 0 h 290828"/>
                    <a:gd name="connsiteX6" fmla="*/ 166116 w 166143"/>
                    <a:gd name="connsiteY6" fmla="*/ 33498 h 290828"/>
                    <a:gd name="connsiteX7" fmla="*/ 166116 w 166143"/>
                    <a:gd name="connsiteY7" fmla="*/ 257329 h 290828"/>
                    <a:gd name="connsiteX8" fmla="*/ 132588 w 166143"/>
                    <a:gd name="connsiteY8" fmla="*/ 290828 h 290828"/>
                    <a:gd name="connsiteX9" fmla="*/ 33528 w 166143"/>
                    <a:gd name="connsiteY9" fmla="*/ 8375 h 290828"/>
                    <a:gd name="connsiteX10" fmla="*/ 8382 w 166143"/>
                    <a:gd name="connsiteY10" fmla="*/ 33498 h 290828"/>
                    <a:gd name="connsiteX11" fmla="*/ 8382 w 166143"/>
                    <a:gd name="connsiteY11" fmla="*/ 257329 h 290828"/>
                    <a:gd name="connsiteX12" fmla="*/ 33528 w 166143"/>
                    <a:gd name="connsiteY12" fmla="*/ 282453 h 290828"/>
                    <a:gd name="connsiteX13" fmla="*/ 132588 w 166143"/>
                    <a:gd name="connsiteY13" fmla="*/ 282453 h 290828"/>
                    <a:gd name="connsiteX14" fmla="*/ 157734 w 166143"/>
                    <a:gd name="connsiteY14" fmla="*/ 257329 h 290828"/>
                    <a:gd name="connsiteX15" fmla="*/ 157734 w 166143"/>
                    <a:gd name="connsiteY15" fmla="*/ 33498 h 290828"/>
                    <a:gd name="connsiteX16" fmla="*/ 132588 w 166143"/>
                    <a:gd name="connsiteY16" fmla="*/ 8375 h 290828"/>
                    <a:gd name="connsiteX17" fmla="*/ 33528 w 166143"/>
                    <a:gd name="connsiteY17" fmla="*/ 8375 h 290828"/>
                    <a:gd name="connsiteX18" fmla="*/ 33528 w 166143"/>
                    <a:gd name="connsiteY18" fmla="*/ 8375 h 290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66143" h="290828">
                      <a:moveTo>
                        <a:pt x="132588" y="290828"/>
                      </a:moveTo>
                      <a:lnTo>
                        <a:pt x="33528" y="290828"/>
                      </a:lnTo>
                      <a:cubicBezTo>
                        <a:pt x="15240" y="290828"/>
                        <a:pt x="0" y="275602"/>
                        <a:pt x="0" y="257329"/>
                      </a:cubicBezTo>
                      <a:lnTo>
                        <a:pt x="0" y="33498"/>
                      </a:lnTo>
                      <a:cubicBezTo>
                        <a:pt x="0" y="15227"/>
                        <a:pt x="15240" y="0"/>
                        <a:pt x="33528" y="0"/>
                      </a:cubicBezTo>
                      <a:lnTo>
                        <a:pt x="132588" y="0"/>
                      </a:lnTo>
                      <a:cubicBezTo>
                        <a:pt x="150876" y="0"/>
                        <a:pt x="166116" y="15227"/>
                        <a:pt x="166116" y="33498"/>
                      </a:cubicBezTo>
                      <a:lnTo>
                        <a:pt x="166116" y="257329"/>
                      </a:lnTo>
                      <a:cubicBezTo>
                        <a:pt x="166878" y="275602"/>
                        <a:pt x="151638" y="290828"/>
                        <a:pt x="132588" y="290828"/>
                      </a:cubicBezTo>
                      <a:close/>
                      <a:moveTo>
                        <a:pt x="33528" y="8375"/>
                      </a:moveTo>
                      <a:cubicBezTo>
                        <a:pt x="19812" y="8375"/>
                        <a:pt x="8382" y="19795"/>
                        <a:pt x="8382" y="33498"/>
                      </a:cubicBezTo>
                      <a:lnTo>
                        <a:pt x="8382" y="257329"/>
                      </a:lnTo>
                      <a:cubicBezTo>
                        <a:pt x="8382" y="271033"/>
                        <a:pt x="19812" y="282453"/>
                        <a:pt x="33528" y="282453"/>
                      </a:cubicBezTo>
                      <a:lnTo>
                        <a:pt x="132588" y="282453"/>
                      </a:lnTo>
                      <a:cubicBezTo>
                        <a:pt x="146304" y="282453"/>
                        <a:pt x="157734" y="271033"/>
                        <a:pt x="157734" y="257329"/>
                      </a:cubicBezTo>
                      <a:lnTo>
                        <a:pt x="157734" y="33498"/>
                      </a:lnTo>
                      <a:cubicBezTo>
                        <a:pt x="157734" y="19795"/>
                        <a:pt x="146304" y="8375"/>
                        <a:pt x="132588" y="8375"/>
                      </a:cubicBezTo>
                      <a:lnTo>
                        <a:pt x="33528" y="8375"/>
                      </a:lnTo>
                      <a:lnTo>
                        <a:pt x="33528" y="83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 229">
                  <a:extLst>
                    <a:ext uri="{FF2B5EF4-FFF2-40B4-BE49-F238E27FC236}">
                      <a16:creationId xmlns:a16="http://schemas.microsoft.com/office/drawing/2014/main" id="{D3FDDAA4-76B4-48C6-9D51-B400720A2746}"/>
                    </a:ext>
                  </a:extLst>
                </p:cNvPr>
                <p:cNvSpPr/>
                <p:nvPr/>
              </p:nvSpPr>
              <p:spPr>
                <a:xfrm>
                  <a:off x="394716" y="3268761"/>
                  <a:ext cx="123444" cy="204797"/>
                </a:xfrm>
                <a:custGeom>
                  <a:avLst/>
                  <a:gdLst>
                    <a:gd name="connsiteX0" fmla="*/ 0 w 123444"/>
                    <a:gd name="connsiteY0" fmla="*/ 0 h 204797"/>
                    <a:gd name="connsiteX1" fmla="*/ 123444 w 123444"/>
                    <a:gd name="connsiteY1" fmla="*/ 0 h 204797"/>
                    <a:gd name="connsiteX2" fmla="*/ 123444 w 123444"/>
                    <a:gd name="connsiteY2" fmla="*/ 204798 h 204797"/>
                    <a:gd name="connsiteX3" fmla="*/ 0 w 123444"/>
                    <a:gd name="connsiteY3" fmla="*/ 204798 h 204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444" h="204797">
                      <a:moveTo>
                        <a:pt x="0" y="0"/>
                      </a:moveTo>
                      <a:lnTo>
                        <a:pt x="123444" y="0"/>
                      </a:lnTo>
                      <a:lnTo>
                        <a:pt x="123444" y="204798"/>
                      </a:lnTo>
                      <a:lnTo>
                        <a:pt x="0" y="204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2" name="Freeform 230">
                  <a:extLst>
                    <a:ext uri="{FF2B5EF4-FFF2-40B4-BE49-F238E27FC236}">
                      <a16:creationId xmlns:a16="http://schemas.microsoft.com/office/drawing/2014/main" id="{D0571D7C-FE89-47A0-BA3F-A2DE99A0203D}"/>
                    </a:ext>
                  </a:extLst>
                </p:cNvPr>
                <p:cNvSpPr/>
                <p:nvPr/>
              </p:nvSpPr>
              <p:spPr>
                <a:xfrm>
                  <a:off x="444246" y="3484217"/>
                  <a:ext cx="24384" cy="24362"/>
                </a:xfrm>
                <a:custGeom>
                  <a:avLst/>
                  <a:gdLst>
                    <a:gd name="connsiteX0" fmla="*/ 24384 w 24384"/>
                    <a:gd name="connsiteY0" fmla="*/ 12181 h 24362"/>
                    <a:gd name="connsiteX1" fmla="*/ 12192 w 24384"/>
                    <a:gd name="connsiteY1" fmla="*/ 24363 h 24362"/>
                    <a:gd name="connsiteX2" fmla="*/ 0 w 24384"/>
                    <a:gd name="connsiteY2" fmla="*/ 12181 h 24362"/>
                    <a:gd name="connsiteX3" fmla="*/ 12192 w 24384"/>
                    <a:gd name="connsiteY3" fmla="*/ 0 h 24362"/>
                    <a:gd name="connsiteX4" fmla="*/ 24384 w 24384"/>
                    <a:gd name="connsiteY4" fmla="*/ 12181 h 2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384" h="24362">
                      <a:moveTo>
                        <a:pt x="24384" y="12181"/>
                      </a:moveTo>
                      <a:cubicBezTo>
                        <a:pt x="24384" y="18909"/>
                        <a:pt x="18925" y="24363"/>
                        <a:pt x="12192" y="24363"/>
                      </a:cubicBezTo>
                      <a:cubicBezTo>
                        <a:pt x="5459" y="24363"/>
                        <a:pt x="0" y="18909"/>
                        <a:pt x="0" y="12181"/>
                      </a:cubicBezTo>
                      <a:cubicBezTo>
                        <a:pt x="0" y="5454"/>
                        <a:pt x="5459" y="0"/>
                        <a:pt x="12192" y="0"/>
                      </a:cubicBezTo>
                      <a:cubicBezTo>
                        <a:pt x="18925" y="0"/>
                        <a:pt x="24384" y="5454"/>
                        <a:pt x="24384" y="121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 231">
                  <a:extLst>
                    <a:ext uri="{FF2B5EF4-FFF2-40B4-BE49-F238E27FC236}">
                      <a16:creationId xmlns:a16="http://schemas.microsoft.com/office/drawing/2014/main" id="{92E54EC7-0E3D-4E2B-854B-60E3B38FB9E6}"/>
                    </a:ext>
                  </a:extLst>
                </p:cNvPr>
                <p:cNvSpPr/>
                <p:nvPr/>
              </p:nvSpPr>
              <p:spPr>
                <a:xfrm>
                  <a:off x="440436" y="3252012"/>
                  <a:ext cx="32765" cy="6090"/>
                </a:xfrm>
                <a:custGeom>
                  <a:avLst/>
                  <a:gdLst>
                    <a:gd name="connsiteX0" fmla="*/ 0 w 32765"/>
                    <a:gd name="connsiteY0" fmla="*/ 0 h 6090"/>
                    <a:gd name="connsiteX1" fmla="*/ 32766 w 32765"/>
                    <a:gd name="connsiteY1" fmla="*/ 0 h 6090"/>
                    <a:gd name="connsiteX2" fmla="*/ 32766 w 32765"/>
                    <a:gd name="connsiteY2" fmla="*/ 6091 h 6090"/>
                    <a:gd name="connsiteX3" fmla="*/ 0 w 32765"/>
                    <a:gd name="connsiteY3" fmla="*/ 6091 h 6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5" h="6090">
                      <a:moveTo>
                        <a:pt x="0" y="0"/>
                      </a:moveTo>
                      <a:lnTo>
                        <a:pt x="32766" y="0"/>
                      </a:lnTo>
                      <a:lnTo>
                        <a:pt x="32766" y="6091"/>
                      </a:lnTo>
                      <a:lnTo>
                        <a:pt x="0" y="60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8CA7D99-D55B-4213-824C-C5984FC5B3F4}"/>
                </a:ext>
              </a:extLst>
            </p:cNvPr>
            <p:cNvSpPr txBox="1"/>
            <p:nvPr/>
          </p:nvSpPr>
          <p:spPr>
            <a:xfrm>
              <a:off x="179036" y="4671798"/>
              <a:ext cx="533399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BROWSER</a:t>
              </a:r>
            </a:p>
          </p:txBody>
        </p:sp>
        <p:grpSp>
          <p:nvGrpSpPr>
            <p:cNvPr id="82" name="Graphic 2">
              <a:extLst>
                <a:ext uri="{FF2B5EF4-FFF2-40B4-BE49-F238E27FC236}">
                  <a16:creationId xmlns:a16="http://schemas.microsoft.com/office/drawing/2014/main" id="{AC9C43FB-8C3E-4D0E-8E33-EEFA6F3C8DE6}"/>
                </a:ext>
              </a:extLst>
            </p:cNvPr>
            <p:cNvGrpSpPr/>
            <p:nvPr/>
          </p:nvGrpSpPr>
          <p:grpSpPr>
            <a:xfrm>
              <a:off x="254508" y="4291227"/>
              <a:ext cx="403860" cy="403504"/>
              <a:chOff x="254508" y="4291227"/>
              <a:chExt cx="403860" cy="403504"/>
            </a:xfrm>
          </p:grpSpPr>
          <p:sp>
            <p:nvSpPr>
              <p:cNvPr id="483" name="Freeform 234">
                <a:extLst>
                  <a:ext uri="{FF2B5EF4-FFF2-40B4-BE49-F238E27FC236}">
                    <a16:creationId xmlns:a16="http://schemas.microsoft.com/office/drawing/2014/main" id="{234E825B-0A2B-4319-8117-2C74572C5E69}"/>
                  </a:ext>
                </a:extLst>
              </p:cNvPr>
              <p:cNvSpPr/>
              <p:nvPr/>
            </p:nvSpPr>
            <p:spPr>
              <a:xfrm>
                <a:off x="254508" y="4291227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3 h 403504"/>
                  <a:gd name="connsiteX1" fmla="*/ 201930 w 403860"/>
                  <a:gd name="connsiteY1" fmla="*/ 403505 h 403504"/>
                  <a:gd name="connsiteX2" fmla="*/ 0 w 403860"/>
                  <a:gd name="connsiteY2" fmla="*/ 201753 h 403504"/>
                  <a:gd name="connsiteX3" fmla="*/ 201930 w 403860"/>
                  <a:gd name="connsiteY3" fmla="*/ 0 h 403504"/>
                  <a:gd name="connsiteX4" fmla="*/ 403860 w 403860"/>
                  <a:gd name="connsiteY4" fmla="*/ 201753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3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3"/>
                    </a:cubicBezTo>
                    <a:cubicBezTo>
                      <a:pt x="0" y="90328"/>
                      <a:pt x="90407" y="0"/>
                      <a:pt x="201930" y="0"/>
                    </a:cubicBezTo>
                    <a:cubicBezTo>
                      <a:pt x="313453" y="0"/>
                      <a:pt x="403860" y="90328"/>
                      <a:pt x="403860" y="201753"/>
                    </a:cubicBezTo>
                    <a:close/>
                  </a:path>
                </a:pathLst>
              </a:custGeom>
              <a:solidFill>
                <a:srgbClr val="CEA539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84" name="Graphic 2">
                <a:extLst>
                  <a:ext uri="{FF2B5EF4-FFF2-40B4-BE49-F238E27FC236}">
                    <a16:creationId xmlns:a16="http://schemas.microsoft.com/office/drawing/2014/main" id="{577742CF-631D-4480-834F-DFC627329C56}"/>
                  </a:ext>
                </a:extLst>
              </p:cNvPr>
              <p:cNvGrpSpPr/>
              <p:nvPr/>
            </p:nvGrpSpPr>
            <p:grpSpPr>
              <a:xfrm>
                <a:off x="321564" y="4374973"/>
                <a:ext cx="269747" cy="236773"/>
                <a:chOff x="321564" y="4374973"/>
                <a:chExt cx="269747" cy="236773"/>
              </a:xfrm>
            </p:grpSpPr>
            <p:sp>
              <p:nvSpPr>
                <p:cNvPr id="485" name="Freeform 236">
                  <a:extLst>
                    <a:ext uri="{FF2B5EF4-FFF2-40B4-BE49-F238E27FC236}">
                      <a16:creationId xmlns:a16="http://schemas.microsoft.com/office/drawing/2014/main" id="{0E7676B1-622E-4DDC-8AB9-B802A2DD932F}"/>
                    </a:ext>
                  </a:extLst>
                </p:cNvPr>
                <p:cNvSpPr/>
                <p:nvPr/>
              </p:nvSpPr>
              <p:spPr>
                <a:xfrm>
                  <a:off x="321564" y="4374973"/>
                  <a:ext cx="269747" cy="211649"/>
                </a:xfrm>
                <a:custGeom>
                  <a:avLst/>
                  <a:gdLst>
                    <a:gd name="connsiteX0" fmla="*/ 0 w 269747"/>
                    <a:gd name="connsiteY0" fmla="*/ 0 h 211649"/>
                    <a:gd name="connsiteX1" fmla="*/ 269748 w 269747"/>
                    <a:gd name="connsiteY1" fmla="*/ 0 h 211649"/>
                    <a:gd name="connsiteX2" fmla="*/ 269748 w 269747"/>
                    <a:gd name="connsiteY2" fmla="*/ 211650 h 211649"/>
                    <a:gd name="connsiteX3" fmla="*/ 0 w 269747"/>
                    <a:gd name="connsiteY3" fmla="*/ 211650 h 211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9747" h="211649">
                      <a:moveTo>
                        <a:pt x="0" y="0"/>
                      </a:moveTo>
                      <a:lnTo>
                        <a:pt x="269748" y="0"/>
                      </a:lnTo>
                      <a:lnTo>
                        <a:pt x="269748" y="211650"/>
                      </a:lnTo>
                      <a:lnTo>
                        <a:pt x="0" y="2116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6" name="Freeform 237">
                  <a:extLst>
                    <a:ext uri="{FF2B5EF4-FFF2-40B4-BE49-F238E27FC236}">
                      <a16:creationId xmlns:a16="http://schemas.microsoft.com/office/drawing/2014/main" id="{3764D133-5E01-4D58-B081-2C36C52D472D}"/>
                    </a:ext>
                  </a:extLst>
                </p:cNvPr>
                <p:cNvSpPr/>
                <p:nvPr/>
              </p:nvSpPr>
              <p:spPr>
                <a:xfrm>
                  <a:off x="342900" y="4395529"/>
                  <a:ext cx="227838" cy="162924"/>
                </a:xfrm>
                <a:custGeom>
                  <a:avLst/>
                  <a:gdLst>
                    <a:gd name="connsiteX0" fmla="*/ 0 w 227838"/>
                    <a:gd name="connsiteY0" fmla="*/ 0 h 162924"/>
                    <a:gd name="connsiteX1" fmla="*/ 227838 w 227838"/>
                    <a:gd name="connsiteY1" fmla="*/ 0 h 162924"/>
                    <a:gd name="connsiteX2" fmla="*/ 227838 w 227838"/>
                    <a:gd name="connsiteY2" fmla="*/ 162924 h 162924"/>
                    <a:gd name="connsiteX3" fmla="*/ 0 w 227838"/>
                    <a:gd name="connsiteY3" fmla="*/ 162924 h 162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7838" h="162924">
                      <a:moveTo>
                        <a:pt x="0" y="0"/>
                      </a:moveTo>
                      <a:lnTo>
                        <a:pt x="227838" y="0"/>
                      </a:lnTo>
                      <a:lnTo>
                        <a:pt x="227838" y="162924"/>
                      </a:lnTo>
                      <a:lnTo>
                        <a:pt x="0" y="162924"/>
                      </a:lnTo>
                      <a:close/>
                    </a:path>
                  </a:pathLst>
                </a:custGeom>
                <a:solidFill>
                  <a:srgbClr val="CEA539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 238">
                  <a:extLst>
                    <a:ext uri="{FF2B5EF4-FFF2-40B4-BE49-F238E27FC236}">
                      <a16:creationId xmlns:a16="http://schemas.microsoft.com/office/drawing/2014/main" id="{C86F65BD-8388-4E1E-BA70-1C1A51E4B234}"/>
                    </a:ext>
                  </a:extLst>
                </p:cNvPr>
                <p:cNvSpPr/>
                <p:nvPr/>
              </p:nvSpPr>
              <p:spPr>
                <a:xfrm>
                  <a:off x="342900" y="4591952"/>
                  <a:ext cx="227838" cy="19794"/>
                </a:xfrm>
                <a:custGeom>
                  <a:avLst/>
                  <a:gdLst>
                    <a:gd name="connsiteX0" fmla="*/ 0 w 227838"/>
                    <a:gd name="connsiteY0" fmla="*/ 0 h 19794"/>
                    <a:gd name="connsiteX1" fmla="*/ 227838 w 227838"/>
                    <a:gd name="connsiteY1" fmla="*/ 0 h 19794"/>
                    <a:gd name="connsiteX2" fmla="*/ 227838 w 227838"/>
                    <a:gd name="connsiteY2" fmla="*/ 19795 h 19794"/>
                    <a:gd name="connsiteX3" fmla="*/ 0 w 227838"/>
                    <a:gd name="connsiteY3" fmla="*/ 19795 h 19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7838" h="19794">
                      <a:moveTo>
                        <a:pt x="0" y="0"/>
                      </a:moveTo>
                      <a:lnTo>
                        <a:pt x="227838" y="0"/>
                      </a:lnTo>
                      <a:lnTo>
                        <a:pt x="227838" y="19795"/>
                      </a:lnTo>
                      <a:lnTo>
                        <a:pt x="0" y="197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3" name="Freeform 239">
              <a:extLst>
                <a:ext uri="{FF2B5EF4-FFF2-40B4-BE49-F238E27FC236}">
                  <a16:creationId xmlns:a16="http://schemas.microsoft.com/office/drawing/2014/main" id="{4674C88E-5559-4FB2-B6E5-5374F9F56215}"/>
                </a:ext>
              </a:extLst>
            </p:cNvPr>
            <p:cNvSpPr/>
            <p:nvPr/>
          </p:nvSpPr>
          <p:spPr>
            <a:xfrm>
              <a:off x="1575054" y="3703480"/>
              <a:ext cx="31241" cy="660834"/>
            </a:xfrm>
            <a:custGeom>
              <a:avLst/>
              <a:gdLst>
                <a:gd name="connsiteX0" fmla="*/ 0 w 31241"/>
                <a:gd name="connsiteY0" fmla="*/ 0 h 660834"/>
                <a:gd name="connsiteX1" fmla="*/ 31242 w 31241"/>
                <a:gd name="connsiteY1" fmla="*/ 0 h 660834"/>
                <a:gd name="connsiteX2" fmla="*/ 31242 w 31241"/>
                <a:gd name="connsiteY2" fmla="*/ 660834 h 660834"/>
                <a:gd name="connsiteX3" fmla="*/ 0 w 31241"/>
                <a:gd name="connsiteY3" fmla="*/ 660834 h 66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1" h="660834">
                  <a:moveTo>
                    <a:pt x="0" y="0"/>
                  </a:moveTo>
                  <a:lnTo>
                    <a:pt x="31242" y="0"/>
                  </a:lnTo>
                  <a:lnTo>
                    <a:pt x="31242" y="660834"/>
                  </a:lnTo>
                  <a:lnTo>
                    <a:pt x="0" y="660834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4" name="Graphic 2">
              <a:extLst>
                <a:ext uri="{FF2B5EF4-FFF2-40B4-BE49-F238E27FC236}">
                  <a16:creationId xmlns:a16="http://schemas.microsoft.com/office/drawing/2014/main" id="{A1A1DC3A-3E04-4DE2-82E3-2C780D89A0BD}"/>
                </a:ext>
              </a:extLst>
            </p:cNvPr>
            <p:cNvGrpSpPr/>
            <p:nvPr/>
          </p:nvGrpSpPr>
          <p:grpSpPr>
            <a:xfrm>
              <a:off x="1292352" y="4153282"/>
              <a:ext cx="589025" cy="158501"/>
              <a:chOff x="1292352" y="4153282"/>
              <a:chExt cx="589025" cy="158501"/>
            </a:xfrm>
          </p:grpSpPr>
          <p:sp>
            <p:nvSpPr>
              <p:cNvPr id="480" name="Freeform 241">
                <a:extLst>
                  <a:ext uri="{FF2B5EF4-FFF2-40B4-BE49-F238E27FC236}">
                    <a16:creationId xmlns:a16="http://schemas.microsoft.com/office/drawing/2014/main" id="{8E9B21CA-DC6B-4027-9F6D-239FE002436D}"/>
                  </a:ext>
                </a:extLst>
              </p:cNvPr>
              <p:cNvSpPr/>
              <p:nvPr/>
            </p:nvSpPr>
            <p:spPr>
              <a:xfrm>
                <a:off x="1292352" y="4165608"/>
                <a:ext cx="589025" cy="146175"/>
              </a:xfrm>
              <a:custGeom>
                <a:avLst/>
                <a:gdLst>
                  <a:gd name="connsiteX0" fmla="*/ 0 w 589025"/>
                  <a:gd name="connsiteY0" fmla="*/ 0 h 146175"/>
                  <a:gd name="connsiteX1" fmla="*/ 589026 w 589025"/>
                  <a:gd name="connsiteY1" fmla="*/ 0 h 146175"/>
                  <a:gd name="connsiteX2" fmla="*/ 589026 w 589025"/>
                  <a:gd name="connsiteY2" fmla="*/ 146176 h 146175"/>
                  <a:gd name="connsiteX3" fmla="*/ 0 w 589025"/>
                  <a:gd name="connsiteY3" fmla="*/ 146176 h 146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025" h="146175">
                    <a:moveTo>
                      <a:pt x="0" y="0"/>
                    </a:moveTo>
                    <a:lnTo>
                      <a:pt x="589026" y="0"/>
                    </a:lnTo>
                    <a:lnTo>
                      <a:pt x="589026" y="146176"/>
                    </a:lnTo>
                    <a:lnTo>
                      <a:pt x="0" y="146176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9B691D74-EFD3-45E5-BBE9-11259D57BA44}"/>
                  </a:ext>
                </a:extLst>
              </p:cNvPr>
              <p:cNvSpPr txBox="1"/>
              <p:nvPr/>
            </p:nvSpPr>
            <p:spPr>
              <a:xfrm>
                <a:off x="1403421" y="4107562"/>
                <a:ext cx="403860" cy="15995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540" b="0" i="0" u="none" strike="noStrike" cap="none" spc="0" normalizeH="0" baseline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EDGE </a:t>
                </a:r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7375C978-16E4-4C99-9115-E7490D35CB1E}"/>
                  </a:ext>
                </a:extLst>
              </p:cNvPr>
              <p:cNvSpPr txBox="1"/>
              <p:nvPr/>
            </p:nvSpPr>
            <p:spPr>
              <a:xfrm>
                <a:off x="1333317" y="4189785"/>
                <a:ext cx="525779" cy="15995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540" b="0" i="0" u="none" strike="noStrike" cap="none" spc="0" normalizeH="0" baseline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SERVICES</a:t>
                </a:r>
              </a:p>
            </p:txBody>
          </p:sp>
        </p:grpSp>
        <p:grpSp>
          <p:nvGrpSpPr>
            <p:cNvPr id="85" name="Graphic 2">
              <a:extLst>
                <a:ext uri="{FF2B5EF4-FFF2-40B4-BE49-F238E27FC236}">
                  <a16:creationId xmlns:a16="http://schemas.microsoft.com/office/drawing/2014/main" id="{1DDB744A-E38B-4E2E-A9B0-413884AAD8B8}"/>
                </a:ext>
              </a:extLst>
            </p:cNvPr>
            <p:cNvGrpSpPr/>
            <p:nvPr/>
          </p:nvGrpSpPr>
          <p:grpSpPr>
            <a:xfrm>
              <a:off x="1384554" y="3743831"/>
              <a:ext cx="403860" cy="403504"/>
              <a:chOff x="1384554" y="3743831"/>
              <a:chExt cx="403860" cy="403504"/>
            </a:xfrm>
          </p:grpSpPr>
          <p:sp>
            <p:nvSpPr>
              <p:cNvPr id="478" name="Freeform 245">
                <a:extLst>
                  <a:ext uri="{FF2B5EF4-FFF2-40B4-BE49-F238E27FC236}">
                    <a16:creationId xmlns:a16="http://schemas.microsoft.com/office/drawing/2014/main" id="{51FC19A5-D1CC-443D-BF7D-4BD91DB8B580}"/>
                  </a:ext>
                </a:extLst>
              </p:cNvPr>
              <p:cNvSpPr/>
              <p:nvPr/>
            </p:nvSpPr>
            <p:spPr>
              <a:xfrm>
                <a:off x="1384554" y="3743831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9CCC5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 246">
                <a:extLst>
                  <a:ext uri="{FF2B5EF4-FFF2-40B4-BE49-F238E27FC236}">
                    <a16:creationId xmlns:a16="http://schemas.microsoft.com/office/drawing/2014/main" id="{273F2833-5468-403D-AD12-25356C05303F}"/>
                  </a:ext>
                </a:extLst>
              </p:cNvPr>
              <p:cNvSpPr/>
              <p:nvPr/>
            </p:nvSpPr>
            <p:spPr>
              <a:xfrm>
                <a:off x="1467612" y="3826816"/>
                <a:ext cx="237743" cy="236012"/>
              </a:xfrm>
              <a:custGeom>
                <a:avLst/>
                <a:gdLst>
                  <a:gd name="connsiteX0" fmla="*/ 118872 w 237743"/>
                  <a:gd name="connsiteY0" fmla="*/ 0 h 236012"/>
                  <a:gd name="connsiteX1" fmla="*/ 0 w 237743"/>
                  <a:gd name="connsiteY1" fmla="*/ 118006 h 236012"/>
                  <a:gd name="connsiteX2" fmla="*/ 118872 w 237743"/>
                  <a:gd name="connsiteY2" fmla="*/ 236012 h 236012"/>
                  <a:gd name="connsiteX3" fmla="*/ 237744 w 237743"/>
                  <a:gd name="connsiteY3" fmla="*/ 118006 h 236012"/>
                  <a:gd name="connsiteX4" fmla="*/ 118872 w 237743"/>
                  <a:gd name="connsiteY4" fmla="*/ 0 h 236012"/>
                  <a:gd name="connsiteX5" fmla="*/ 227076 w 237743"/>
                  <a:gd name="connsiteY5" fmla="*/ 118767 h 236012"/>
                  <a:gd name="connsiteX6" fmla="*/ 223266 w 237743"/>
                  <a:gd name="connsiteY6" fmla="*/ 146175 h 236012"/>
                  <a:gd name="connsiteX7" fmla="*/ 171450 w 237743"/>
                  <a:gd name="connsiteY7" fmla="*/ 86792 h 236012"/>
                  <a:gd name="connsiteX8" fmla="*/ 172974 w 237743"/>
                  <a:gd name="connsiteY8" fmla="*/ 80701 h 236012"/>
                  <a:gd name="connsiteX9" fmla="*/ 166116 w 237743"/>
                  <a:gd name="connsiteY9" fmla="*/ 70804 h 236012"/>
                  <a:gd name="connsiteX10" fmla="*/ 178308 w 237743"/>
                  <a:gd name="connsiteY10" fmla="*/ 30453 h 236012"/>
                  <a:gd name="connsiteX11" fmla="*/ 227076 w 237743"/>
                  <a:gd name="connsiteY11" fmla="*/ 118767 h 236012"/>
                  <a:gd name="connsiteX12" fmla="*/ 174498 w 237743"/>
                  <a:gd name="connsiteY12" fmla="*/ 163686 h 236012"/>
                  <a:gd name="connsiteX13" fmla="*/ 165354 w 237743"/>
                  <a:gd name="connsiteY13" fmla="*/ 153788 h 236012"/>
                  <a:gd name="connsiteX14" fmla="*/ 163830 w 237743"/>
                  <a:gd name="connsiteY14" fmla="*/ 91360 h 236012"/>
                  <a:gd name="connsiteX15" fmla="*/ 166878 w 237743"/>
                  <a:gd name="connsiteY15" fmla="*/ 90598 h 236012"/>
                  <a:gd name="connsiteX16" fmla="*/ 220980 w 237743"/>
                  <a:gd name="connsiteY16" fmla="*/ 155311 h 236012"/>
                  <a:gd name="connsiteX17" fmla="*/ 212598 w 237743"/>
                  <a:gd name="connsiteY17" fmla="*/ 173583 h 236012"/>
                  <a:gd name="connsiteX18" fmla="*/ 174498 w 237743"/>
                  <a:gd name="connsiteY18" fmla="*/ 163686 h 236012"/>
                  <a:gd name="connsiteX19" fmla="*/ 11430 w 237743"/>
                  <a:gd name="connsiteY19" fmla="*/ 118767 h 236012"/>
                  <a:gd name="connsiteX20" fmla="*/ 11430 w 237743"/>
                  <a:gd name="connsiteY20" fmla="*/ 114199 h 236012"/>
                  <a:gd name="connsiteX21" fmla="*/ 27432 w 237743"/>
                  <a:gd name="connsiteY21" fmla="*/ 117245 h 236012"/>
                  <a:gd name="connsiteX22" fmla="*/ 28956 w 237743"/>
                  <a:gd name="connsiteY22" fmla="*/ 120290 h 236012"/>
                  <a:gd name="connsiteX23" fmla="*/ 12192 w 237743"/>
                  <a:gd name="connsiteY23" fmla="*/ 134755 h 236012"/>
                  <a:gd name="connsiteX24" fmla="*/ 11430 w 237743"/>
                  <a:gd name="connsiteY24" fmla="*/ 118767 h 236012"/>
                  <a:gd name="connsiteX25" fmla="*/ 32004 w 237743"/>
                  <a:gd name="connsiteY25" fmla="*/ 54816 h 236012"/>
                  <a:gd name="connsiteX26" fmla="*/ 66294 w 237743"/>
                  <a:gd name="connsiteY26" fmla="*/ 54054 h 236012"/>
                  <a:gd name="connsiteX27" fmla="*/ 69342 w 237743"/>
                  <a:gd name="connsiteY27" fmla="*/ 57861 h 236012"/>
                  <a:gd name="connsiteX28" fmla="*/ 41910 w 237743"/>
                  <a:gd name="connsiteY28" fmla="*/ 104302 h 236012"/>
                  <a:gd name="connsiteX29" fmla="*/ 38100 w 237743"/>
                  <a:gd name="connsiteY29" fmla="*/ 103541 h 236012"/>
                  <a:gd name="connsiteX30" fmla="*/ 28194 w 237743"/>
                  <a:gd name="connsiteY30" fmla="*/ 109631 h 236012"/>
                  <a:gd name="connsiteX31" fmla="*/ 11430 w 237743"/>
                  <a:gd name="connsiteY31" fmla="*/ 106586 h 236012"/>
                  <a:gd name="connsiteX32" fmla="*/ 32004 w 237743"/>
                  <a:gd name="connsiteY32" fmla="*/ 54816 h 236012"/>
                  <a:gd name="connsiteX33" fmla="*/ 48006 w 237743"/>
                  <a:gd name="connsiteY33" fmla="*/ 108870 h 236012"/>
                  <a:gd name="connsiteX34" fmla="*/ 76962 w 237743"/>
                  <a:gd name="connsiteY34" fmla="*/ 59384 h 236012"/>
                  <a:gd name="connsiteX35" fmla="*/ 84582 w 237743"/>
                  <a:gd name="connsiteY35" fmla="*/ 55577 h 236012"/>
                  <a:gd name="connsiteX36" fmla="*/ 99822 w 237743"/>
                  <a:gd name="connsiteY36" fmla="*/ 58622 h 236012"/>
                  <a:gd name="connsiteX37" fmla="*/ 152400 w 237743"/>
                  <a:gd name="connsiteY37" fmla="*/ 80701 h 236012"/>
                  <a:gd name="connsiteX38" fmla="*/ 156972 w 237743"/>
                  <a:gd name="connsiteY38" fmla="*/ 89075 h 236012"/>
                  <a:gd name="connsiteX39" fmla="*/ 158496 w 237743"/>
                  <a:gd name="connsiteY39" fmla="*/ 154550 h 236012"/>
                  <a:gd name="connsiteX40" fmla="*/ 152400 w 237743"/>
                  <a:gd name="connsiteY40" fmla="*/ 164447 h 236012"/>
                  <a:gd name="connsiteX41" fmla="*/ 140208 w 237743"/>
                  <a:gd name="connsiteY41" fmla="*/ 166731 h 236012"/>
                  <a:gd name="connsiteX42" fmla="*/ 131826 w 237743"/>
                  <a:gd name="connsiteY42" fmla="*/ 162925 h 236012"/>
                  <a:gd name="connsiteX43" fmla="*/ 129540 w 237743"/>
                  <a:gd name="connsiteY43" fmla="*/ 162925 h 236012"/>
                  <a:gd name="connsiteX44" fmla="*/ 76962 w 237743"/>
                  <a:gd name="connsiteY44" fmla="*/ 125619 h 236012"/>
                  <a:gd name="connsiteX45" fmla="*/ 48768 w 237743"/>
                  <a:gd name="connsiteY45" fmla="*/ 114961 h 236012"/>
                  <a:gd name="connsiteX46" fmla="*/ 48768 w 237743"/>
                  <a:gd name="connsiteY46" fmla="*/ 114199 h 236012"/>
                  <a:gd name="connsiteX47" fmla="*/ 48006 w 237743"/>
                  <a:gd name="connsiteY47" fmla="*/ 108870 h 236012"/>
                  <a:gd name="connsiteX48" fmla="*/ 143256 w 237743"/>
                  <a:gd name="connsiteY48" fmla="*/ 172822 h 236012"/>
                  <a:gd name="connsiteX49" fmla="*/ 155448 w 237743"/>
                  <a:gd name="connsiteY49" fmla="*/ 170538 h 236012"/>
                  <a:gd name="connsiteX50" fmla="*/ 163830 w 237743"/>
                  <a:gd name="connsiteY50" fmla="*/ 174344 h 236012"/>
                  <a:gd name="connsiteX51" fmla="*/ 176784 w 237743"/>
                  <a:gd name="connsiteY51" fmla="*/ 209366 h 236012"/>
                  <a:gd name="connsiteX52" fmla="*/ 156210 w 237743"/>
                  <a:gd name="connsiteY52" fmla="*/ 219263 h 236012"/>
                  <a:gd name="connsiteX53" fmla="*/ 141732 w 237743"/>
                  <a:gd name="connsiteY53" fmla="*/ 178151 h 236012"/>
                  <a:gd name="connsiteX54" fmla="*/ 143256 w 237743"/>
                  <a:gd name="connsiteY54" fmla="*/ 172822 h 236012"/>
                  <a:gd name="connsiteX55" fmla="*/ 143256 w 237743"/>
                  <a:gd name="connsiteY55" fmla="*/ 172822 h 236012"/>
                  <a:gd name="connsiteX56" fmla="*/ 173736 w 237743"/>
                  <a:gd name="connsiteY56" fmla="*/ 25885 h 236012"/>
                  <a:gd name="connsiteX57" fmla="*/ 160020 w 237743"/>
                  <a:gd name="connsiteY57" fmla="*/ 70042 h 236012"/>
                  <a:gd name="connsiteX58" fmla="*/ 153924 w 237743"/>
                  <a:gd name="connsiteY58" fmla="*/ 74610 h 236012"/>
                  <a:gd name="connsiteX59" fmla="*/ 86106 w 237743"/>
                  <a:gd name="connsiteY59" fmla="*/ 50248 h 236012"/>
                  <a:gd name="connsiteX60" fmla="*/ 86106 w 237743"/>
                  <a:gd name="connsiteY60" fmla="*/ 49486 h 236012"/>
                  <a:gd name="connsiteX61" fmla="*/ 83058 w 237743"/>
                  <a:gd name="connsiteY61" fmla="*/ 41873 h 236012"/>
                  <a:gd name="connsiteX62" fmla="*/ 90678 w 237743"/>
                  <a:gd name="connsiteY62" fmla="*/ 15227 h 236012"/>
                  <a:gd name="connsiteX63" fmla="*/ 118872 w 237743"/>
                  <a:gd name="connsiteY63" fmla="*/ 11420 h 236012"/>
                  <a:gd name="connsiteX64" fmla="*/ 173736 w 237743"/>
                  <a:gd name="connsiteY64" fmla="*/ 25885 h 236012"/>
                  <a:gd name="connsiteX65" fmla="*/ 83058 w 237743"/>
                  <a:gd name="connsiteY65" fmla="*/ 16749 h 236012"/>
                  <a:gd name="connsiteX66" fmla="*/ 76962 w 237743"/>
                  <a:gd name="connsiteY66" fmla="*/ 38066 h 236012"/>
                  <a:gd name="connsiteX67" fmla="*/ 75438 w 237743"/>
                  <a:gd name="connsiteY67" fmla="*/ 38066 h 236012"/>
                  <a:gd name="connsiteX68" fmla="*/ 64770 w 237743"/>
                  <a:gd name="connsiteY68" fmla="*/ 47202 h 236012"/>
                  <a:gd name="connsiteX69" fmla="*/ 38100 w 237743"/>
                  <a:gd name="connsiteY69" fmla="*/ 47202 h 236012"/>
                  <a:gd name="connsiteX70" fmla="*/ 83058 w 237743"/>
                  <a:gd name="connsiteY70" fmla="*/ 16749 h 236012"/>
                  <a:gd name="connsiteX71" fmla="*/ 13716 w 237743"/>
                  <a:gd name="connsiteY71" fmla="*/ 142369 h 236012"/>
                  <a:gd name="connsiteX72" fmla="*/ 34290 w 237743"/>
                  <a:gd name="connsiteY72" fmla="*/ 124858 h 236012"/>
                  <a:gd name="connsiteX73" fmla="*/ 38100 w 237743"/>
                  <a:gd name="connsiteY73" fmla="*/ 125619 h 236012"/>
                  <a:gd name="connsiteX74" fmla="*/ 46482 w 237743"/>
                  <a:gd name="connsiteY74" fmla="*/ 121813 h 236012"/>
                  <a:gd name="connsiteX75" fmla="*/ 123444 w 237743"/>
                  <a:gd name="connsiteY75" fmla="*/ 166731 h 236012"/>
                  <a:gd name="connsiteX76" fmla="*/ 121158 w 237743"/>
                  <a:gd name="connsiteY76" fmla="*/ 172822 h 236012"/>
                  <a:gd name="connsiteX77" fmla="*/ 107442 w 237743"/>
                  <a:gd name="connsiteY77" fmla="*/ 178913 h 236012"/>
                  <a:gd name="connsiteX78" fmla="*/ 61722 w 237743"/>
                  <a:gd name="connsiteY78" fmla="*/ 210127 h 236012"/>
                  <a:gd name="connsiteX79" fmla="*/ 13716 w 237743"/>
                  <a:gd name="connsiteY79" fmla="*/ 142369 h 236012"/>
                  <a:gd name="connsiteX80" fmla="*/ 67818 w 237743"/>
                  <a:gd name="connsiteY80" fmla="*/ 213934 h 236012"/>
                  <a:gd name="connsiteX81" fmla="*/ 122682 w 237743"/>
                  <a:gd name="connsiteY81" fmla="*/ 179674 h 236012"/>
                  <a:gd name="connsiteX82" fmla="*/ 131826 w 237743"/>
                  <a:gd name="connsiteY82" fmla="*/ 185003 h 236012"/>
                  <a:gd name="connsiteX83" fmla="*/ 136398 w 237743"/>
                  <a:gd name="connsiteY83" fmla="*/ 184242 h 236012"/>
                  <a:gd name="connsiteX84" fmla="*/ 149352 w 237743"/>
                  <a:gd name="connsiteY84" fmla="*/ 223070 h 236012"/>
                  <a:gd name="connsiteX85" fmla="*/ 119634 w 237743"/>
                  <a:gd name="connsiteY85" fmla="*/ 227638 h 236012"/>
                  <a:gd name="connsiteX86" fmla="*/ 67818 w 237743"/>
                  <a:gd name="connsiteY86" fmla="*/ 213934 h 236012"/>
                  <a:gd name="connsiteX87" fmla="*/ 182118 w 237743"/>
                  <a:gd name="connsiteY87" fmla="*/ 206320 h 236012"/>
                  <a:gd name="connsiteX88" fmla="*/ 169926 w 237743"/>
                  <a:gd name="connsiteY88" fmla="*/ 173583 h 236012"/>
                  <a:gd name="connsiteX89" fmla="*/ 172974 w 237743"/>
                  <a:gd name="connsiteY89" fmla="*/ 170538 h 236012"/>
                  <a:gd name="connsiteX90" fmla="*/ 208788 w 237743"/>
                  <a:gd name="connsiteY90" fmla="*/ 179674 h 236012"/>
                  <a:gd name="connsiteX91" fmla="*/ 182118 w 237743"/>
                  <a:gd name="connsiteY91" fmla="*/ 206320 h 23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237743" h="236012">
                    <a:moveTo>
                      <a:pt x="118872" y="0"/>
                    </a:moveTo>
                    <a:cubicBezTo>
                      <a:pt x="53340" y="0"/>
                      <a:pt x="0" y="53293"/>
                      <a:pt x="0" y="118006"/>
                    </a:cubicBezTo>
                    <a:cubicBezTo>
                      <a:pt x="0" y="183480"/>
                      <a:pt x="53340" y="236012"/>
                      <a:pt x="118872" y="236012"/>
                    </a:cubicBezTo>
                    <a:cubicBezTo>
                      <a:pt x="184404" y="236012"/>
                      <a:pt x="237744" y="182719"/>
                      <a:pt x="237744" y="118006"/>
                    </a:cubicBezTo>
                    <a:cubicBezTo>
                      <a:pt x="237744" y="53293"/>
                      <a:pt x="184404" y="0"/>
                      <a:pt x="118872" y="0"/>
                    </a:cubicBezTo>
                    <a:close/>
                    <a:moveTo>
                      <a:pt x="227076" y="118767"/>
                    </a:moveTo>
                    <a:cubicBezTo>
                      <a:pt x="227076" y="127903"/>
                      <a:pt x="225552" y="137039"/>
                      <a:pt x="223266" y="146175"/>
                    </a:cubicBezTo>
                    <a:cubicBezTo>
                      <a:pt x="208026" y="120290"/>
                      <a:pt x="190500" y="101257"/>
                      <a:pt x="171450" y="86792"/>
                    </a:cubicBezTo>
                    <a:cubicBezTo>
                      <a:pt x="172974" y="85269"/>
                      <a:pt x="172974" y="82985"/>
                      <a:pt x="172974" y="80701"/>
                    </a:cubicBezTo>
                    <a:cubicBezTo>
                      <a:pt x="172974" y="76133"/>
                      <a:pt x="169926" y="72326"/>
                      <a:pt x="166116" y="70804"/>
                    </a:cubicBezTo>
                    <a:cubicBezTo>
                      <a:pt x="169926" y="52532"/>
                      <a:pt x="175260" y="38066"/>
                      <a:pt x="178308" y="30453"/>
                    </a:cubicBezTo>
                    <a:cubicBezTo>
                      <a:pt x="208026" y="48725"/>
                      <a:pt x="227076" y="81462"/>
                      <a:pt x="227076" y="118767"/>
                    </a:cubicBezTo>
                    <a:close/>
                    <a:moveTo>
                      <a:pt x="174498" y="163686"/>
                    </a:moveTo>
                    <a:cubicBezTo>
                      <a:pt x="173736" y="158357"/>
                      <a:pt x="170688" y="154550"/>
                      <a:pt x="165354" y="153788"/>
                    </a:cubicBezTo>
                    <a:cubicBezTo>
                      <a:pt x="161544" y="130949"/>
                      <a:pt x="161544" y="109631"/>
                      <a:pt x="163830" y="91360"/>
                    </a:cubicBezTo>
                    <a:cubicBezTo>
                      <a:pt x="164592" y="91360"/>
                      <a:pt x="165354" y="91360"/>
                      <a:pt x="166878" y="90598"/>
                    </a:cubicBezTo>
                    <a:cubicBezTo>
                      <a:pt x="186690" y="105063"/>
                      <a:pt x="205740" y="126381"/>
                      <a:pt x="220980" y="155311"/>
                    </a:cubicBezTo>
                    <a:cubicBezTo>
                      <a:pt x="218694" y="161402"/>
                      <a:pt x="215646" y="168254"/>
                      <a:pt x="212598" y="173583"/>
                    </a:cubicBezTo>
                    <a:cubicBezTo>
                      <a:pt x="200406" y="167493"/>
                      <a:pt x="187452" y="164447"/>
                      <a:pt x="174498" y="163686"/>
                    </a:cubicBezTo>
                    <a:close/>
                    <a:moveTo>
                      <a:pt x="11430" y="118767"/>
                    </a:moveTo>
                    <a:cubicBezTo>
                      <a:pt x="11430" y="117245"/>
                      <a:pt x="11430" y="115722"/>
                      <a:pt x="11430" y="114199"/>
                    </a:cubicBezTo>
                    <a:cubicBezTo>
                      <a:pt x="14478" y="114961"/>
                      <a:pt x="20574" y="115722"/>
                      <a:pt x="27432" y="117245"/>
                    </a:cubicBezTo>
                    <a:cubicBezTo>
                      <a:pt x="27432" y="118767"/>
                      <a:pt x="28194" y="119529"/>
                      <a:pt x="28956" y="120290"/>
                    </a:cubicBezTo>
                    <a:cubicBezTo>
                      <a:pt x="22098" y="127142"/>
                      <a:pt x="16002" y="132471"/>
                      <a:pt x="12192" y="134755"/>
                    </a:cubicBezTo>
                    <a:cubicBezTo>
                      <a:pt x="11430" y="129426"/>
                      <a:pt x="11430" y="124097"/>
                      <a:pt x="11430" y="118767"/>
                    </a:cubicBezTo>
                    <a:close/>
                    <a:moveTo>
                      <a:pt x="32004" y="54816"/>
                    </a:moveTo>
                    <a:cubicBezTo>
                      <a:pt x="38100" y="54054"/>
                      <a:pt x="50292" y="53293"/>
                      <a:pt x="66294" y="54054"/>
                    </a:cubicBezTo>
                    <a:cubicBezTo>
                      <a:pt x="67056" y="55577"/>
                      <a:pt x="68580" y="57100"/>
                      <a:pt x="69342" y="57861"/>
                    </a:cubicBezTo>
                    <a:cubicBezTo>
                      <a:pt x="60960" y="76894"/>
                      <a:pt x="51054" y="92882"/>
                      <a:pt x="41910" y="104302"/>
                    </a:cubicBezTo>
                    <a:cubicBezTo>
                      <a:pt x="40386" y="103541"/>
                      <a:pt x="39624" y="103541"/>
                      <a:pt x="38100" y="103541"/>
                    </a:cubicBezTo>
                    <a:cubicBezTo>
                      <a:pt x="33528" y="103541"/>
                      <a:pt x="29718" y="105825"/>
                      <a:pt x="28194" y="109631"/>
                    </a:cubicBezTo>
                    <a:cubicBezTo>
                      <a:pt x="20574" y="108109"/>
                      <a:pt x="15240" y="107347"/>
                      <a:pt x="11430" y="106586"/>
                    </a:cubicBezTo>
                    <a:cubicBezTo>
                      <a:pt x="13716" y="87553"/>
                      <a:pt x="21336" y="70042"/>
                      <a:pt x="32004" y="54816"/>
                    </a:cubicBezTo>
                    <a:close/>
                    <a:moveTo>
                      <a:pt x="48006" y="108870"/>
                    </a:moveTo>
                    <a:cubicBezTo>
                      <a:pt x="57912" y="96689"/>
                      <a:pt x="67818" y="79940"/>
                      <a:pt x="76962" y="59384"/>
                    </a:cubicBezTo>
                    <a:cubicBezTo>
                      <a:pt x="80010" y="59384"/>
                      <a:pt x="83058" y="57861"/>
                      <a:pt x="84582" y="55577"/>
                    </a:cubicBezTo>
                    <a:cubicBezTo>
                      <a:pt x="89916" y="56338"/>
                      <a:pt x="94488" y="57100"/>
                      <a:pt x="99822" y="58622"/>
                    </a:cubicBezTo>
                    <a:cubicBezTo>
                      <a:pt x="115824" y="62429"/>
                      <a:pt x="134112" y="69281"/>
                      <a:pt x="152400" y="80701"/>
                    </a:cubicBezTo>
                    <a:cubicBezTo>
                      <a:pt x="152400" y="83746"/>
                      <a:pt x="154686" y="86792"/>
                      <a:pt x="156972" y="89075"/>
                    </a:cubicBezTo>
                    <a:cubicBezTo>
                      <a:pt x="154686" y="108870"/>
                      <a:pt x="153924" y="130949"/>
                      <a:pt x="158496" y="154550"/>
                    </a:cubicBezTo>
                    <a:cubicBezTo>
                      <a:pt x="154686" y="156073"/>
                      <a:pt x="152400" y="159879"/>
                      <a:pt x="152400" y="164447"/>
                    </a:cubicBezTo>
                    <a:cubicBezTo>
                      <a:pt x="148590" y="165208"/>
                      <a:pt x="144018" y="165970"/>
                      <a:pt x="140208" y="166731"/>
                    </a:cubicBezTo>
                    <a:cubicBezTo>
                      <a:pt x="137922" y="164447"/>
                      <a:pt x="135636" y="162925"/>
                      <a:pt x="131826" y="162925"/>
                    </a:cubicBezTo>
                    <a:cubicBezTo>
                      <a:pt x="131064" y="162925"/>
                      <a:pt x="130302" y="162925"/>
                      <a:pt x="129540" y="162925"/>
                    </a:cubicBezTo>
                    <a:cubicBezTo>
                      <a:pt x="116586" y="147698"/>
                      <a:pt x="99060" y="135517"/>
                      <a:pt x="76962" y="125619"/>
                    </a:cubicBezTo>
                    <a:cubicBezTo>
                      <a:pt x="67056" y="121051"/>
                      <a:pt x="57150" y="118006"/>
                      <a:pt x="48768" y="114961"/>
                    </a:cubicBezTo>
                    <a:cubicBezTo>
                      <a:pt x="48768" y="114961"/>
                      <a:pt x="48768" y="114961"/>
                      <a:pt x="48768" y="114199"/>
                    </a:cubicBezTo>
                    <a:cubicBezTo>
                      <a:pt x="49530" y="112677"/>
                      <a:pt x="48768" y="110393"/>
                      <a:pt x="48006" y="108870"/>
                    </a:cubicBezTo>
                    <a:close/>
                    <a:moveTo>
                      <a:pt x="143256" y="172822"/>
                    </a:moveTo>
                    <a:cubicBezTo>
                      <a:pt x="147066" y="172060"/>
                      <a:pt x="150876" y="171299"/>
                      <a:pt x="155448" y="170538"/>
                    </a:cubicBezTo>
                    <a:cubicBezTo>
                      <a:pt x="157734" y="172822"/>
                      <a:pt x="160020" y="174344"/>
                      <a:pt x="163830" y="174344"/>
                    </a:cubicBezTo>
                    <a:cubicBezTo>
                      <a:pt x="166878" y="185764"/>
                      <a:pt x="171450" y="197184"/>
                      <a:pt x="176784" y="209366"/>
                    </a:cubicBezTo>
                    <a:cubicBezTo>
                      <a:pt x="170688" y="213172"/>
                      <a:pt x="163830" y="216979"/>
                      <a:pt x="156210" y="219263"/>
                    </a:cubicBezTo>
                    <a:cubicBezTo>
                      <a:pt x="153924" y="204036"/>
                      <a:pt x="149352" y="190332"/>
                      <a:pt x="141732" y="178151"/>
                    </a:cubicBezTo>
                    <a:cubicBezTo>
                      <a:pt x="142494" y="177390"/>
                      <a:pt x="143256" y="175106"/>
                      <a:pt x="143256" y="172822"/>
                    </a:cubicBezTo>
                    <a:cubicBezTo>
                      <a:pt x="143256" y="173583"/>
                      <a:pt x="143256" y="173583"/>
                      <a:pt x="143256" y="172822"/>
                    </a:cubicBezTo>
                    <a:close/>
                    <a:moveTo>
                      <a:pt x="173736" y="25885"/>
                    </a:moveTo>
                    <a:cubicBezTo>
                      <a:pt x="169926" y="34260"/>
                      <a:pt x="164592" y="49486"/>
                      <a:pt x="160020" y="70042"/>
                    </a:cubicBezTo>
                    <a:cubicBezTo>
                      <a:pt x="157734" y="70804"/>
                      <a:pt x="155448" y="72326"/>
                      <a:pt x="153924" y="74610"/>
                    </a:cubicBezTo>
                    <a:cubicBezTo>
                      <a:pt x="130302" y="60906"/>
                      <a:pt x="106680" y="53293"/>
                      <a:pt x="86106" y="50248"/>
                    </a:cubicBezTo>
                    <a:cubicBezTo>
                      <a:pt x="86106" y="50248"/>
                      <a:pt x="86106" y="49486"/>
                      <a:pt x="86106" y="49486"/>
                    </a:cubicBezTo>
                    <a:cubicBezTo>
                      <a:pt x="86106" y="46441"/>
                      <a:pt x="84582" y="43396"/>
                      <a:pt x="83058" y="41873"/>
                    </a:cubicBezTo>
                    <a:cubicBezTo>
                      <a:pt x="86106" y="33498"/>
                      <a:pt x="88392" y="25124"/>
                      <a:pt x="90678" y="15227"/>
                    </a:cubicBezTo>
                    <a:cubicBezTo>
                      <a:pt x="99822" y="12942"/>
                      <a:pt x="108966" y="11420"/>
                      <a:pt x="118872" y="11420"/>
                    </a:cubicBezTo>
                    <a:cubicBezTo>
                      <a:pt x="138684" y="10659"/>
                      <a:pt x="157734" y="15988"/>
                      <a:pt x="173736" y="25885"/>
                    </a:cubicBezTo>
                    <a:close/>
                    <a:moveTo>
                      <a:pt x="83058" y="16749"/>
                    </a:moveTo>
                    <a:cubicBezTo>
                      <a:pt x="81534" y="24362"/>
                      <a:pt x="79248" y="31214"/>
                      <a:pt x="76962" y="38066"/>
                    </a:cubicBezTo>
                    <a:cubicBezTo>
                      <a:pt x="76200" y="38066"/>
                      <a:pt x="76200" y="38066"/>
                      <a:pt x="75438" y="38066"/>
                    </a:cubicBezTo>
                    <a:cubicBezTo>
                      <a:pt x="70104" y="38066"/>
                      <a:pt x="65532" y="41873"/>
                      <a:pt x="64770" y="47202"/>
                    </a:cubicBezTo>
                    <a:cubicBezTo>
                      <a:pt x="54102" y="46441"/>
                      <a:pt x="44958" y="47202"/>
                      <a:pt x="38100" y="47202"/>
                    </a:cubicBezTo>
                    <a:cubicBezTo>
                      <a:pt x="50292" y="33498"/>
                      <a:pt x="65532" y="23601"/>
                      <a:pt x="83058" y="16749"/>
                    </a:cubicBezTo>
                    <a:close/>
                    <a:moveTo>
                      <a:pt x="13716" y="142369"/>
                    </a:moveTo>
                    <a:cubicBezTo>
                      <a:pt x="17526" y="140085"/>
                      <a:pt x="25146" y="134755"/>
                      <a:pt x="34290" y="124858"/>
                    </a:cubicBezTo>
                    <a:cubicBezTo>
                      <a:pt x="35814" y="125619"/>
                      <a:pt x="36576" y="125619"/>
                      <a:pt x="38100" y="125619"/>
                    </a:cubicBezTo>
                    <a:cubicBezTo>
                      <a:pt x="41148" y="125619"/>
                      <a:pt x="44196" y="124097"/>
                      <a:pt x="46482" y="121813"/>
                    </a:cubicBezTo>
                    <a:cubicBezTo>
                      <a:pt x="70866" y="129426"/>
                      <a:pt x="102108" y="142369"/>
                      <a:pt x="123444" y="166731"/>
                    </a:cubicBezTo>
                    <a:cubicBezTo>
                      <a:pt x="121920" y="168254"/>
                      <a:pt x="121158" y="170538"/>
                      <a:pt x="121158" y="172822"/>
                    </a:cubicBezTo>
                    <a:cubicBezTo>
                      <a:pt x="116586" y="174344"/>
                      <a:pt x="112014" y="176628"/>
                      <a:pt x="107442" y="178913"/>
                    </a:cubicBezTo>
                    <a:cubicBezTo>
                      <a:pt x="85344" y="190332"/>
                      <a:pt x="68580" y="204036"/>
                      <a:pt x="61722" y="210127"/>
                    </a:cubicBezTo>
                    <a:cubicBezTo>
                      <a:pt x="38100" y="194900"/>
                      <a:pt x="19812" y="170538"/>
                      <a:pt x="13716" y="142369"/>
                    </a:cubicBezTo>
                    <a:close/>
                    <a:moveTo>
                      <a:pt x="67818" y="213934"/>
                    </a:moveTo>
                    <a:cubicBezTo>
                      <a:pt x="76962" y="206320"/>
                      <a:pt x="96774" y="190332"/>
                      <a:pt x="122682" y="179674"/>
                    </a:cubicBezTo>
                    <a:cubicBezTo>
                      <a:pt x="124968" y="182719"/>
                      <a:pt x="128016" y="185003"/>
                      <a:pt x="131826" y="185003"/>
                    </a:cubicBezTo>
                    <a:cubicBezTo>
                      <a:pt x="133350" y="185003"/>
                      <a:pt x="134874" y="185003"/>
                      <a:pt x="136398" y="184242"/>
                    </a:cubicBezTo>
                    <a:cubicBezTo>
                      <a:pt x="142494" y="195662"/>
                      <a:pt x="147066" y="207843"/>
                      <a:pt x="149352" y="223070"/>
                    </a:cubicBezTo>
                    <a:cubicBezTo>
                      <a:pt x="139446" y="226115"/>
                      <a:pt x="129540" y="227638"/>
                      <a:pt x="119634" y="227638"/>
                    </a:cubicBezTo>
                    <a:cubicBezTo>
                      <a:pt x="100584" y="226876"/>
                      <a:pt x="83058" y="221547"/>
                      <a:pt x="67818" y="213934"/>
                    </a:cubicBezTo>
                    <a:close/>
                    <a:moveTo>
                      <a:pt x="182118" y="206320"/>
                    </a:moveTo>
                    <a:cubicBezTo>
                      <a:pt x="176784" y="194900"/>
                      <a:pt x="172974" y="184242"/>
                      <a:pt x="169926" y="173583"/>
                    </a:cubicBezTo>
                    <a:cubicBezTo>
                      <a:pt x="170688" y="172822"/>
                      <a:pt x="172212" y="172060"/>
                      <a:pt x="172974" y="170538"/>
                    </a:cubicBezTo>
                    <a:cubicBezTo>
                      <a:pt x="185166" y="171299"/>
                      <a:pt x="197358" y="173583"/>
                      <a:pt x="208788" y="179674"/>
                    </a:cubicBezTo>
                    <a:cubicBezTo>
                      <a:pt x="201168" y="189571"/>
                      <a:pt x="192786" y="198707"/>
                      <a:pt x="182118" y="2063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aphic 2">
              <a:extLst>
                <a:ext uri="{FF2B5EF4-FFF2-40B4-BE49-F238E27FC236}">
                  <a16:creationId xmlns:a16="http://schemas.microsoft.com/office/drawing/2014/main" id="{01FC5C6D-7BBC-4603-A2D0-B4CC3156B82A}"/>
                </a:ext>
              </a:extLst>
            </p:cNvPr>
            <p:cNvGrpSpPr/>
            <p:nvPr/>
          </p:nvGrpSpPr>
          <p:grpSpPr>
            <a:xfrm>
              <a:off x="658368" y="3334541"/>
              <a:ext cx="707135" cy="662812"/>
              <a:chOff x="658368" y="3334541"/>
              <a:chExt cx="707135" cy="662812"/>
            </a:xfrm>
          </p:grpSpPr>
          <p:sp>
            <p:nvSpPr>
              <p:cNvPr id="475" name="Freeform 248">
                <a:extLst>
                  <a:ext uri="{FF2B5EF4-FFF2-40B4-BE49-F238E27FC236}">
                    <a16:creationId xmlns:a16="http://schemas.microsoft.com/office/drawing/2014/main" id="{9B97BE89-FEE3-42A6-B979-DDEFAA1D90C3}"/>
                  </a:ext>
                </a:extLst>
              </p:cNvPr>
              <p:cNvSpPr/>
              <p:nvPr/>
            </p:nvSpPr>
            <p:spPr>
              <a:xfrm>
                <a:off x="669036" y="3377631"/>
                <a:ext cx="685800" cy="576326"/>
              </a:xfrm>
              <a:custGeom>
                <a:avLst/>
                <a:gdLst>
                  <a:gd name="connsiteX0" fmla="*/ 0 w 685800"/>
                  <a:gd name="connsiteY0" fmla="*/ 0 h 576326"/>
                  <a:gd name="connsiteX1" fmla="*/ 341376 w 685800"/>
                  <a:gd name="connsiteY1" fmla="*/ 0 h 576326"/>
                  <a:gd name="connsiteX2" fmla="*/ 341376 w 685800"/>
                  <a:gd name="connsiteY2" fmla="*/ 576327 h 576326"/>
                  <a:gd name="connsiteX3" fmla="*/ 685800 w 685800"/>
                  <a:gd name="connsiteY3" fmla="*/ 576327 h 57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576326">
                    <a:moveTo>
                      <a:pt x="0" y="0"/>
                    </a:moveTo>
                    <a:lnTo>
                      <a:pt x="341376" y="0"/>
                    </a:lnTo>
                    <a:lnTo>
                      <a:pt x="341376" y="576327"/>
                    </a:lnTo>
                    <a:lnTo>
                      <a:pt x="685800" y="576327"/>
                    </a:lnTo>
                  </a:path>
                </a:pathLst>
              </a:custGeom>
              <a:noFill/>
              <a:ln w="11430" cap="flat">
                <a:solidFill>
                  <a:srgbClr val="518C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 249">
                <a:extLst>
                  <a:ext uri="{FF2B5EF4-FFF2-40B4-BE49-F238E27FC236}">
                    <a16:creationId xmlns:a16="http://schemas.microsoft.com/office/drawing/2014/main" id="{494C3B63-8CD3-4E8A-B232-287974FB81B2}"/>
                  </a:ext>
                </a:extLst>
              </p:cNvPr>
              <p:cNvSpPr/>
              <p:nvPr/>
            </p:nvSpPr>
            <p:spPr>
              <a:xfrm>
                <a:off x="658368" y="3334541"/>
                <a:ext cx="70134" cy="86485"/>
              </a:xfrm>
              <a:custGeom>
                <a:avLst/>
                <a:gdLst>
                  <a:gd name="connsiteX0" fmla="*/ 69342 w 70134"/>
                  <a:gd name="connsiteY0" fmla="*/ 84202 h 86485"/>
                  <a:gd name="connsiteX1" fmla="*/ 67818 w 70134"/>
                  <a:gd name="connsiteY1" fmla="*/ 78111 h 86485"/>
                  <a:gd name="connsiteX2" fmla="*/ 12192 w 70134"/>
                  <a:gd name="connsiteY2" fmla="*/ 43090 h 86485"/>
                  <a:gd name="connsiteX3" fmla="*/ 67818 w 70134"/>
                  <a:gd name="connsiteY3" fmla="*/ 8069 h 86485"/>
                  <a:gd name="connsiteX4" fmla="*/ 69342 w 70134"/>
                  <a:gd name="connsiteY4" fmla="*/ 1978 h 86485"/>
                  <a:gd name="connsiteX5" fmla="*/ 63246 w 70134"/>
                  <a:gd name="connsiteY5" fmla="*/ 455 h 86485"/>
                  <a:gd name="connsiteX6" fmla="*/ 2286 w 70134"/>
                  <a:gd name="connsiteY6" fmla="*/ 39283 h 86485"/>
                  <a:gd name="connsiteX7" fmla="*/ 0 w 70134"/>
                  <a:gd name="connsiteY7" fmla="*/ 43090 h 86485"/>
                  <a:gd name="connsiteX8" fmla="*/ 2286 w 70134"/>
                  <a:gd name="connsiteY8" fmla="*/ 46897 h 86485"/>
                  <a:gd name="connsiteX9" fmla="*/ 63246 w 70134"/>
                  <a:gd name="connsiteY9" fmla="*/ 85724 h 86485"/>
                  <a:gd name="connsiteX10" fmla="*/ 65532 w 70134"/>
                  <a:gd name="connsiteY10" fmla="*/ 86486 h 86485"/>
                  <a:gd name="connsiteX11" fmla="*/ 69342 w 70134"/>
                  <a:gd name="connsiteY11" fmla="*/ 84202 h 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34" h="86485">
                    <a:moveTo>
                      <a:pt x="69342" y="84202"/>
                    </a:moveTo>
                    <a:cubicBezTo>
                      <a:pt x="70866" y="81918"/>
                      <a:pt x="70104" y="79634"/>
                      <a:pt x="67818" y="78111"/>
                    </a:cubicBezTo>
                    <a:lnTo>
                      <a:pt x="12192" y="43090"/>
                    </a:lnTo>
                    <a:lnTo>
                      <a:pt x="67818" y="8069"/>
                    </a:lnTo>
                    <a:cubicBezTo>
                      <a:pt x="70104" y="6546"/>
                      <a:pt x="70104" y="4262"/>
                      <a:pt x="69342" y="1978"/>
                    </a:cubicBezTo>
                    <a:cubicBezTo>
                      <a:pt x="68580" y="-306"/>
                      <a:pt x="65532" y="-306"/>
                      <a:pt x="63246" y="455"/>
                    </a:cubicBezTo>
                    <a:lnTo>
                      <a:pt x="2286" y="39283"/>
                    </a:lnTo>
                    <a:cubicBezTo>
                      <a:pt x="762" y="40044"/>
                      <a:pt x="0" y="41567"/>
                      <a:pt x="0" y="43090"/>
                    </a:cubicBezTo>
                    <a:cubicBezTo>
                      <a:pt x="0" y="44612"/>
                      <a:pt x="762" y="46135"/>
                      <a:pt x="2286" y="46897"/>
                    </a:cubicBezTo>
                    <a:lnTo>
                      <a:pt x="63246" y="85724"/>
                    </a:lnTo>
                    <a:cubicBezTo>
                      <a:pt x="64008" y="86486"/>
                      <a:pt x="64770" y="86486"/>
                      <a:pt x="65532" y="86486"/>
                    </a:cubicBezTo>
                    <a:cubicBezTo>
                      <a:pt x="67056" y="85724"/>
                      <a:pt x="68580" y="85724"/>
                      <a:pt x="69342" y="84202"/>
                    </a:cubicBez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 250">
                <a:extLst>
                  <a:ext uri="{FF2B5EF4-FFF2-40B4-BE49-F238E27FC236}">
                    <a16:creationId xmlns:a16="http://schemas.microsoft.com/office/drawing/2014/main" id="{2A480A1C-A8B6-4B9A-97B9-1C7F12FC5D44}"/>
                  </a:ext>
                </a:extLst>
              </p:cNvPr>
              <p:cNvSpPr/>
              <p:nvPr/>
            </p:nvSpPr>
            <p:spPr>
              <a:xfrm>
                <a:off x="1295369" y="3910868"/>
                <a:ext cx="70134" cy="86485"/>
              </a:xfrm>
              <a:custGeom>
                <a:avLst/>
                <a:gdLst>
                  <a:gd name="connsiteX0" fmla="*/ 793 w 70134"/>
                  <a:gd name="connsiteY0" fmla="*/ 84201 h 86485"/>
                  <a:gd name="connsiteX1" fmla="*/ 2317 w 70134"/>
                  <a:gd name="connsiteY1" fmla="*/ 78111 h 86485"/>
                  <a:gd name="connsiteX2" fmla="*/ 57943 w 70134"/>
                  <a:gd name="connsiteY2" fmla="*/ 43090 h 86485"/>
                  <a:gd name="connsiteX3" fmla="*/ 2317 w 70134"/>
                  <a:gd name="connsiteY3" fmla="*/ 8068 h 86485"/>
                  <a:gd name="connsiteX4" fmla="*/ 793 w 70134"/>
                  <a:gd name="connsiteY4" fmla="*/ 1978 h 86485"/>
                  <a:gd name="connsiteX5" fmla="*/ 6889 w 70134"/>
                  <a:gd name="connsiteY5" fmla="*/ 455 h 86485"/>
                  <a:gd name="connsiteX6" fmla="*/ 67849 w 70134"/>
                  <a:gd name="connsiteY6" fmla="*/ 39283 h 86485"/>
                  <a:gd name="connsiteX7" fmla="*/ 70135 w 70134"/>
                  <a:gd name="connsiteY7" fmla="*/ 43090 h 86485"/>
                  <a:gd name="connsiteX8" fmla="*/ 67849 w 70134"/>
                  <a:gd name="connsiteY8" fmla="*/ 46896 h 86485"/>
                  <a:gd name="connsiteX9" fmla="*/ 6889 w 70134"/>
                  <a:gd name="connsiteY9" fmla="*/ 85724 h 86485"/>
                  <a:gd name="connsiteX10" fmla="*/ 4603 w 70134"/>
                  <a:gd name="connsiteY10" fmla="*/ 86486 h 86485"/>
                  <a:gd name="connsiteX11" fmla="*/ 793 w 70134"/>
                  <a:gd name="connsiteY11" fmla="*/ 84201 h 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34" h="86485">
                    <a:moveTo>
                      <a:pt x="793" y="84201"/>
                    </a:moveTo>
                    <a:cubicBezTo>
                      <a:pt x="-731" y="81918"/>
                      <a:pt x="31" y="79634"/>
                      <a:pt x="2317" y="78111"/>
                    </a:cubicBezTo>
                    <a:lnTo>
                      <a:pt x="57943" y="43090"/>
                    </a:lnTo>
                    <a:lnTo>
                      <a:pt x="2317" y="8068"/>
                    </a:lnTo>
                    <a:cubicBezTo>
                      <a:pt x="31" y="6546"/>
                      <a:pt x="31" y="4262"/>
                      <a:pt x="793" y="1978"/>
                    </a:cubicBezTo>
                    <a:cubicBezTo>
                      <a:pt x="1555" y="-306"/>
                      <a:pt x="4603" y="-306"/>
                      <a:pt x="6889" y="455"/>
                    </a:cubicBezTo>
                    <a:lnTo>
                      <a:pt x="67849" y="39283"/>
                    </a:lnTo>
                    <a:cubicBezTo>
                      <a:pt x="69373" y="40044"/>
                      <a:pt x="70135" y="41567"/>
                      <a:pt x="70135" y="43090"/>
                    </a:cubicBezTo>
                    <a:cubicBezTo>
                      <a:pt x="70135" y="44612"/>
                      <a:pt x="69373" y="46135"/>
                      <a:pt x="67849" y="46896"/>
                    </a:cubicBezTo>
                    <a:lnTo>
                      <a:pt x="6889" y="85724"/>
                    </a:lnTo>
                    <a:cubicBezTo>
                      <a:pt x="6127" y="86486"/>
                      <a:pt x="5365" y="86486"/>
                      <a:pt x="4603" y="86486"/>
                    </a:cubicBezTo>
                    <a:cubicBezTo>
                      <a:pt x="3079" y="86486"/>
                      <a:pt x="1555" y="85724"/>
                      <a:pt x="793" y="84201"/>
                    </a:cubicBez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599AC644-1887-42A9-8CF0-D33D08974F45}"/>
                </a:ext>
              </a:extLst>
            </p:cNvPr>
            <p:cNvGrpSpPr/>
            <p:nvPr/>
          </p:nvGrpSpPr>
          <p:grpSpPr>
            <a:xfrm>
              <a:off x="658368" y="4002228"/>
              <a:ext cx="707135" cy="525772"/>
              <a:chOff x="658368" y="4002228"/>
              <a:chExt cx="707135" cy="525772"/>
            </a:xfrm>
          </p:grpSpPr>
          <p:sp>
            <p:nvSpPr>
              <p:cNvPr id="472" name="Freeform 252">
                <a:extLst>
                  <a:ext uri="{FF2B5EF4-FFF2-40B4-BE49-F238E27FC236}">
                    <a16:creationId xmlns:a16="http://schemas.microsoft.com/office/drawing/2014/main" id="{DCA6D67C-7C46-49BF-A992-0DDCE8B2733E}"/>
                  </a:ext>
                </a:extLst>
              </p:cNvPr>
              <p:cNvSpPr/>
              <p:nvPr/>
            </p:nvSpPr>
            <p:spPr>
              <a:xfrm>
                <a:off x="669036" y="4045317"/>
                <a:ext cx="685800" cy="439287"/>
              </a:xfrm>
              <a:custGeom>
                <a:avLst/>
                <a:gdLst>
                  <a:gd name="connsiteX0" fmla="*/ 0 w 685800"/>
                  <a:gd name="connsiteY0" fmla="*/ 439287 h 439287"/>
                  <a:gd name="connsiteX1" fmla="*/ 342900 w 685800"/>
                  <a:gd name="connsiteY1" fmla="*/ 439287 h 439287"/>
                  <a:gd name="connsiteX2" fmla="*/ 342900 w 685800"/>
                  <a:gd name="connsiteY2" fmla="*/ 0 h 439287"/>
                  <a:gd name="connsiteX3" fmla="*/ 685800 w 685800"/>
                  <a:gd name="connsiteY3" fmla="*/ 0 h 43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439287">
                    <a:moveTo>
                      <a:pt x="0" y="439287"/>
                    </a:moveTo>
                    <a:lnTo>
                      <a:pt x="342900" y="439287"/>
                    </a:lnTo>
                    <a:lnTo>
                      <a:pt x="342900" y="0"/>
                    </a:lnTo>
                    <a:lnTo>
                      <a:pt x="685800" y="0"/>
                    </a:lnTo>
                  </a:path>
                </a:pathLst>
              </a:custGeom>
              <a:noFill/>
              <a:ln w="11430" cap="flat">
                <a:solidFill>
                  <a:srgbClr val="518C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 253">
                <a:extLst>
                  <a:ext uri="{FF2B5EF4-FFF2-40B4-BE49-F238E27FC236}">
                    <a16:creationId xmlns:a16="http://schemas.microsoft.com/office/drawing/2014/main" id="{FF215CEA-B6D3-4415-AF44-AB6CF517EA87}"/>
                  </a:ext>
                </a:extLst>
              </p:cNvPr>
              <p:cNvSpPr/>
              <p:nvPr/>
            </p:nvSpPr>
            <p:spPr>
              <a:xfrm>
                <a:off x="658368" y="4441515"/>
                <a:ext cx="70134" cy="86485"/>
              </a:xfrm>
              <a:custGeom>
                <a:avLst/>
                <a:gdLst>
                  <a:gd name="connsiteX0" fmla="*/ 69342 w 70134"/>
                  <a:gd name="connsiteY0" fmla="*/ 84202 h 86485"/>
                  <a:gd name="connsiteX1" fmla="*/ 67818 w 70134"/>
                  <a:gd name="connsiteY1" fmla="*/ 78111 h 86485"/>
                  <a:gd name="connsiteX2" fmla="*/ 12192 w 70134"/>
                  <a:gd name="connsiteY2" fmla="*/ 43090 h 86485"/>
                  <a:gd name="connsiteX3" fmla="*/ 67818 w 70134"/>
                  <a:gd name="connsiteY3" fmla="*/ 8069 h 86485"/>
                  <a:gd name="connsiteX4" fmla="*/ 69342 w 70134"/>
                  <a:gd name="connsiteY4" fmla="*/ 1978 h 86485"/>
                  <a:gd name="connsiteX5" fmla="*/ 63246 w 70134"/>
                  <a:gd name="connsiteY5" fmla="*/ 455 h 86485"/>
                  <a:gd name="connsiteX6" fmla="*/ 2286 w 70134"/>
                  <a:gd name="connsiteY6" fmla="*/ 39283 h 86485"/>
                  <a:gd name="connsiteX7" fmla="*/ 0 w 70134"/>
                  <a:gd name="connsiteY7" fmla="*/ 43090 h 86485"/>
                  <a:gd name="connsiteX8" fmla="*/ 2286 w 70134"/>
                  <a:gd name="connsiteY8" fmla="*/ 46897 h 86485"/>
                  <a:gd name="connsiteX9" fmla="*/ 63246 w 70134"/>
                  <a:gd name="connsiteY9" fmla="*/ 85724 h 86485"/>
                  <a:gd name="connsiteX10" fmla="*/ 65532 w 70134"/>
                  <a:gd name="connsiteY10" fmla="*/ 86486 h 86485"/>
                  <a:gd name="connsiteX11" fmla="*/ 69342 w 70134"/>
                  <a:gd name="connsiteY11" fmla="*/ 84202 h 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34" h="86485">
                    <a:moveTo>
                      <a:pt x="69342" y="84202"/>
                    </a:moveTo>
                    <a:cubicBezTo>
                      <a:pt x="70866" y="81918"/>
                      <a:pt x="70104" y="79634"/>
                      <a:pt x="67818" y="78111"/>
                    </a:cubicBezTo>
                    <a:lnTo>
                      <a:pt x="12192" y="43090"/>
                    </a:lnTo>
                    <a:lnTo>
                      <a:pt x="67818" y="8069"/>
                    </a:lnTo>
                    <a:cubicBezTo>
                      <a:pt x="70104" y="6546"/>
                      <a:pt x="70104" y="4262"/>
                      <a:pt x="69342" y="1978"/>
                    </a:cubicBezTo>
                    <a:cubicBezTo>
                      <a:pt x="68580" y="-306"/>
                      <a:pt x="65532" y="-306"/>
                      <a:pt x="63246" y="455"/>
                    </a:cubicBezTo>
                    <a:lnTo>
                      <a:pt x="2286" y="39283"/>
                    </a:lnTo>
                    <a:cubicBezTo>
                      <a:pt x="762" y="40045"/>
                      <a:pt x="0" y="41567"/>
                      <a:pt x="0" y="43090"/>
                    </a:cubicBezTo>
                    <a:cubicBezTo>
                      <a:pt x="0" y="44612"/>
                      <a:pt x="762" y="46135"/>
                      <a:pt x="2286" y="46897"/>
                    </a:cubicBezTo>
                    <a:lnTo>
                      <a:pt x="63246" y="85724"/>
                    </a:lnTo>
                    <a:cubicBezTo>
                      <a:pt x="64008" y="86486"/>
                      <a:pt x="64770" y="86486"/>
                      <a:pt x="65532" y="86486"/>
                    </a:cubicBezTo>
                    <a:cubicBezTo>
                      <a:pt x="67056" y="85724"/>
                      <a:pt x="68580" y="84963"/>
                      <a:pt x="69342" y="84202"/>
                    </a:cubicBez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 254">
                <a:extLst>
                  <a:ext uri="{FF2B5EF4-FFF2-40B4-BE49-F238E27FC236}">
                    <a16:creationId xmlns:a16="http://schemas.microsoft.com/office/drawing/2014/main" id="{13B2ECD2-4D7A-4D64-97A1-689CDD162FF3}"/>
                  </a:ext>
                </a:extLst>
              </p:cNvPr>
              <p:cNvSpPr/>
              <p:nvPr/>
            </p:nvSpPr>
            <p:spPr>
              <a:xfrm>
                <a:off x="1295369" y="4002228"/>
                <a:ext cx="70134" cy="86485"/>
              </a:xfrm>
              <a:custGeom>
                <a:avLst/>
                <a:gdLst>
                  <a:gd name="connsiteX0" fmla="*/ 793 w 70134"/>
                  <a:gd name="connsiteY0" fmla="*/ 84201 h 86485"/>
                  <a:gd name="connsiteX1" fmla="*/ 2317 w 70134"/>
                  <a:gd name="connsiteY1" fmla="*/ 78111 h 86485"/>
                  <a:gd name="connsiteX2" fmla="*/ 57943 w 70134"/>
                  <a:gd name="connsiteY2" fmla="*/ 43090 h 86485"/>
                  <a:gd name="connsiteX3" fmla="*/ 2317 w 70134"/>
                  <a:gd name="connsiteY3" fmla="*/ 8068 h 86485"/>
                  <a:gd name="connsiteX4" fmla="*/ 793 w 70134"/>
                  <a:gd name="connsiteY4" fmla="*/ 1978 h 86485"/>
                  <a:gd name="connsiteX5" fmla="*/ 6889 w 70134"/>
                  <a:gd name="connsiteY5" fmla="*/ 455 h 86485"/>
                  <a:gd name="connsiteX6" fmla="*/ 67849 w 70134"/>
                  <a:gd name="connsiteY6" fmla="*/ 39283 h 86485"/>
                  <a:gd name="connsiteX7" fmla="*/ 70135 w 70134"/>
                  <a:gd name="connsiteY7" fmla="*/ 43090 h 86485"/>
                  <a:gd name="connsiteX8" fmla="*/ 67849 w 70134"/>
                  <a:gd name="connsiteY8" fmla="*/ 46896 h 86485"/>
                  <a:gd name="connsiteX9" fmla="*/ 6889 w 70134"/>
                  <a:gd name="connsiteY9" fmla="*/ 85724 h 86485"/>
                  <a:gd name="connsiteX10" fmla="*/ 4603 w 70134"/>
                  <a:gd name="connsiteY10" fmla="*/ 86486 h 86485"/>
                  <a:gd name="connsiteX11" fmla="*/ 793 w 70134"/>
                  <a:gd name="connsiteY11" fmla="*/ 84201 h 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34" h="86485">
                    <a:moveTo>
                      <a:pt x="793" y="84201"/>
                    </a:moveTo>
                    <a:cubicBezTo>
                      <a:pt x="-731" y="81918"/>
                      <a:pt x="31" y="79634"/>
                      <a:pt x="2317" y="78111"/>
                    </a:cubicBezTo>
                    <a:lnTo>
                      <a:pt x="57943" y="43090"/>
                    </a:lnTo>
                    <a:lnTo>
                      <a:pt x="2317" y="8068"/>
                    </a:lnTo>
                    <a:cubicBezTo>
                      <a:pt x="31" y="6546"/>
                      <a:pt x="31" y="4262"/>
                      <a:pt x="793" y="1978"/>
                    </a:cubicBezTo>
                    <a:cubicBezTo>
                      <a:pt x="1555" y="-306"/>
                      <a:pt x="4603" y="-306"/>
                      <a:pt x="6889" y="455"/>
                    </a:cubicBezTo>
                    <a:lnTo>
                      <a:pt x="67849" y="39283"/>
                    </a:lnTo>
                    <a:cubicBezTo>
                      <a:pt x="69373" y="40044"/>
                      <a:pt x="70135" y="41567"/>
                      <a:pt x="70135" y="43090"/>
                    </a:cubicBezTo>
                    <a:cubicBezTo>
                      <a:pt x="70135" y="44612"/>
                      <a:pt x="69373" y="46135"/>
                      <a:pt x="67849" y="46896"/>
                    </a:cubicBezTo>
                    <a:lnTo>
                      <a:pt x="6889" y="85724"/>
                    </a:lnTo>
                    <a:cubicBezTo>
                      <a:pt x="6127" y="86486"/>
                      <a:pt x="5365" y="86486"/>
                      <a:pt x="4603" y="86486"/>
                    </a:cubicBezTo>
                    <a:cubicBezTo>
                      <a:pt x="3079" y="86486"/>
                      <a:pt x="1555" y="85724"/>
                      <a:pt x="793" y="84201"/>
                    </a:cubicBez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C0D7D62-94C4-4D35-8212-EAD362E76D2A}"/>
                </a:ext>
              </a:extLst>
            </p:cNvPr>
            <p:cNvSpPr txBox="1"/>
            <p:nvPr/>
          </p:nvSpPr>
          <p:spPr>
            <a:xfrm>
              <a:off x="315872" y="2575629"/>
              <a:ext cx="28194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IoT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331000F-74B4-48E5-B289-1211C124D990}"/>
                </a:ext>
              </a:extLst>
            </p:cNvPr>
            <p:cNvSpPr txBox="1"/>
            <p:nvPr/>
          </p:nvSpPr>
          <p:spPr>
            <a:xfrm>
              <a:off x="223670" y="2657853"/>
              <a:ext cx="4876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DEVICES</a:t>
              </a:r>
            </a:p>
          </p:txBody>
        </p:sp>
        <p:grpSp>
          <p:nvGrpSpPr>
            <p:cNvPr id="90" name="Graphic 2">
              <a:extLst>
                <a:ext uri="{FF2B5EF4-FFF2-40B4-BE49-F238E27FC236}">
                  <a16:creationId xmlns:a16="http://schemas.microsoft.com/office/drawing/2014/main" id="{91FCBBDE-878D-4088-BA6D-44D081B72FED}"/>
                </a:ext>
              </a:extLst>
            </p:cNvPr>
            <p:cNvGrpSpPr/>
            <p:nvPr/>
          </p:nvGrpSpPr>
          <p:grpSpPr>
            <a:xfrm>
              <a:off x="254508" y="2207467"/>
              <a:ext cx="403860" cy="403504"/>
              <a:chOff x="254508" y="2207467"/>
              <a:chExt cx="403860" cy="403504"/>
            </a:xfrm>
          </p:grpSpPr>
          <p:sp>
            <p:nvSpPr>
              <p:cNvPr id="470" name="Freeform 258">
                <a:extLst>
                  <a:ext uri="{FF2B5EF4-FFF2-40B4-BE49-F238E27FC236}">
                    <a16:creationId xmlns:a16="http://schemas.microsoft.com/office/drawing/2014/main" id="{AB432CC6-032B-4CEE-99D7-122068A82D2C}"/>
                  </a:ext>
                </a:extLst>
              </p:cNvPr>
              <p:cNvSpPr/>
              <p:nvPr/>
            </p:nvSpPr>
            <p:spPr>
              <a:xfrm>
                <a:off x="254508" y="2207467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8"/>
                      <a:pt x="90407" y="0"/>
                      <a:pt x="201930" y="0"/>
                    </a:cubicBezTo>
                    <a:cubicBezTo>
                      <a:pt x="313453" y="0"/>
                      <a:pt x="403860" y="90328"/>
                      <a:pt x="403860" y="201752"/>
                    </a:cubicBezTo>
                    <a:close/>
                  </a:path>
                </a:pathLst>
              </a:custGeom>
              <a:solidFill>
                <a:srgbClr val="CDAC3A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 259">
                <a:extLst>
                  <a:ext uri="{FF2B5EF4-FFF2-40B4-BE49-F238E27FC236}">
                    <a16:creationId xmlns:a16="http://schemas.microsoft.com/office/drawing/2014/main" id="{3B5BD242-0834-4236-B8A9-D878677D1001}"/>
                  </a:ext>
                </a:extLst>
              </p:cNvPr>
              <p:cNvSpPr/>
              <p:nvPr/>
            </p:nvSpPr>
            <p:spPr>
              <a:xfrm>
                <a:off x="352044" y="2301111"/>
                <a:ext cx="210312" cy="214694"/>
              </a:xfrm>
              <a:custGeom>
                <a:avLst/>
                <a:gdLst>
                  <a:gd name="connsiteX0" fmla="*/ 202692 w 210312"/>
                  <a:gd name="connsiteY0" fmla="*/ 133233 h 214694"/>
                  <a:gd name="connsiteX1" fmla="*/ 166116 w 210312"/>
                  <a:gd name="connsiteY1" fmla="*/ 133233 h 214694"/>
                  <a:gd name="connsiteX2" fmla="*/ 166116 w 210312"/>
                  <a:gd name="connsiteY2" fmla="*/ 117245 h 214694"/>
                  <a:gd name="connsiteX3" fmla="*/ 201930 w 210312"/>
                  <a:gd name="connsiteY3" fmla="*/ 117245 h 214694"/>
                  <a:gd name="connsiteX4" fmla="*/ 207264 w 210312"/>
                  <a:gd name="connsiteY4" fmla="*/ 111915 h 214694"/>
                  <a:gd name="connsiteX5" fmla="*/ 207264 w 210312"/>
                  <a:gd name="connsiteY5" fmla="*/ 105064 h 214694"/>
                  <a:gd name="connsiteX6" fmla="*/ 201930 w 210312"/>
                  <a:gd name="connsiteY6" fmla="*/ 99734 h 214694"/>
                  <a:gd name="connsiteX7" fmla="*/ 166116 w 210312"/>
                  <a:gd name="connsiteY7" fmla="*/ 99734 h 214694"/>
                  <a:gd name="connsiteX8" fmla="*/ 166116 w 210312"/>
                  <a:gd name="connsiteY8" fmla="*/ 82224 h 214694"/>
                  <a:gd name="connsiteX9" fmla="*/ 201930 w 210312"/>
                  <a:gd name="connsiteY9" fmla="*/ 82224 h 214694"/>
                  <a:gd name="connsiteX10" fmla="*/ 207264 w 210312"/>
                  <a:gd name="connsiteY10" fmla="*/ 76894 h 214694"/>
                  <a:gd name="connsiteX11" fmla="*/ 207264 w 210312"/>
                  <a:gd name="connsiteY11" fmla="*/ 70042 h 214694"/>
                  <a:gd name="connsiteX12" fmla="*/ 201930 w 210312"/>
                  <a:gd name="connsiteY12" fmla="*/ 64713 h 214694"/>
                  <a:gd name="connsiteX13" fmla="*/ 166116 w 210312"/>
                  <a:gd name="connsiteY13" fmla="*/ 64713 h 214694"/>
                  <a:gd name="connsiteX14" fmla="*/ 166116 w 210312"/>
                  <a:gd name="connsiteY14" fmla="*/ 43396 h 214694"/>
                  <a:gd name="connsiteX15" fmla="*/ 147828 w 210312"/>
                  <a:gd name="connsiteY15" fmla="*/ 43396 h 214694"/>
                  <a:gd name="connsiteX16" fmla="*/ 147828 w 210312"/>
                  <a:gd name="connsiteY16" fmla="*/ 5329 h 214694"/>
                  <a:gd name="connsiteX17" fmla="*/ 142494 w 210312"/>
                  <a:gd name="connsiteY17" fmla="*/ 0 h 214694"/>
                  <a:gd name="connsiteX18" fmla="*/ 135636 w 210312"/>
                  <a:gd name="connsiteY18" fmla="*/ 0 h 214694"/>
                  <a:gd name="connsiteX19" fmla="*/ 130302 w 210312"/>
                  <a:gd name="connsiteY19" fmla="*/ 5329 h 214694"/>
                  <a:gd name="connsiteX20" fmla="*/ 130302 w 210312"/>
                  <a:gd name="connsiteY20" fmla="*/ 43396 h 214694"/>
                  <a:gd name="connsiteX21" fmla="*/ 112776 w 210312"/>
                  <a:gd name="connsiteY21" fmla="*/ 43396 h 214694"/>
                  <a:gd name="connsiteX22" fmla="*/ 112776 w 210312"/>
                  <a:gd name="connsiteY22" fmla="*/ 6091 h 214694"/>
                  <a:gd name="connsiteX23" fmla="*/ 107442 w 210312"/>
                  <a:gd name="connsiteY23" fmla="*/ 761 h 214694"/>
                  <a:gd name="connsiteX24" fmla="*/ 100584 w 210312"/>
                  <a:gd name="connsiteY24" fmla="*/ 761 h 214694"/>
                  <a:gd name="connsiteX25" fmla="*/ 95250 w 210312"/>
                  <a:gd name="connsiteY25" fmla="*/ 6091 h 214694"/>
                  <a:gd name="connsiteX26" fmla="*/ 95250 w 210312"/>
                  <a:gd name="connsiteY26" fmla="*/ 43396 h 214694"/>
                  <a:gd name="connsiteX27" fmla="*/ 77724 w 210312"/>
                  <a:gd name="connsiteY27" fmla="*/ 43396 h 214694"/>
                  <a:gd name="connsiteX28" fmla="*/ 77724 w 210312"/>
                  <a:gd name="connsiteY28" fmla="*/ 6091 h 214694"/>
                  <a:gd name="connsiteX29" fmla="*/ 72390 w 210312"/>
                  <a:gd name="connsiteY29" fmla="*/ 761 h 214694"/>
                  <a:gd name="connsiteX30" fmla="*/ 65532 w 210312"/>
                  <a:gd name="connsiteY30" fmla="*/ 761 h 214694"/>
                  <a:gd name="connsiteX31" fmla="*/ 60198 w 210312"/>
                  <a:gd name="connsiteY31" fmla="*/ 6091 h 214694"/>
                  <a:gd name="connsiteX32" fmla="*/ 60198 w 210312"/>
                  <a:gd name="connsiteY32" fmla="*/ 43396 h 214694"/>
                  <a:gd name="connsiteX33" fmla="*/ 40386 w 210312"/>
                  <a:gd name="connsiteY33" fmla="*/ 43396 h 214694"/>
                  <a:gd name="connsiteX34" fmla="*/ 40386 w 210312"/>
                  <a:gd name="connsiteY34" fmla="*/ 63952 h 214694"/>
                  <a:gd name="connsiteX35" fmla="*/ 6096 w 210312"/>
                  <a:gd name="connsiteY35" fmla="*/ 63952 h 214694"/>
                  <a:gd name="connsiteX36" fmla="*/ 762 w 210312"/>
                  <a:gd name="connsiteY36" fmla="*/ 69281 h 214694"/>
                  <a:gd name="connsiteX37" fmla="*/ 762 w 210312"/>
                  <a:gd name="connsiteY37" fmla="*/ 76133 h 214694"/>
                  <a:gd name="connsiteX38" fmla="*/ 6096 w 210312"/>
                  <a:gd name="connsiteY38" fmla="*/ 81462 h 214694"/>
                  <a:gd name="connsiteX39" fmla="*/ 41148 w 210312"/>
                  <a:gd name="connsiteY39" fmla="*/ 81462 h 214694"/>
                  <a:gd name="connsiteX40" fmla="*/ 41148 w 210312"/>
                  <a:gd name="connsiteY40" fmla="*/ 100496 h 214694"/>
                  <a:gd name="connsiteX41" fmla="*/ 5334 w 210312"/>
                  <a:gd name="connsiteY41" fmla="*/ 100496 h 214694"/>
                  <a:gd name="connsiteX42" fmla="*/ 0 w 210312"/>
                  <a:gd name="connsiteY42" fmla="*/ 105825 h 214694"/>
                  <a:gd name="connsiteX43" fmla="*/ 0 w 210312"/>
                  <a:gd name="connsiteY43" fmla="*/ 111915 h 214694"/>
                  <a:gd name="connsiteX44" fmla="*/ 5334 w 210312"/>
                  <a:gd name="connsiteY44" fmla="*/ 117245 h 214694"/>
                  <a:gd name="connsiteX45" fmla="*/ 41148 w 210312"/>
                  <a:gd name="connsiteY45" fmla="*/ 117245 h 214694"/>
                  <a:gd name="connsiteX46" fmla="*/ 41148 w 210312"/>
                  <a:gd name="connsiteY46" fmla="*/ 134755 h 214694"/>
                  <a:gd name="connsiteX47" fmla="*/ 5334 w 210312"/>
                  <a:gd name="connsiteY47" fmla="*/ 134755 h 214694"/>
                  <a:gd name="connsiteX48" fmla="*/ 0 w 210312"/>
                  <a:gd name="connsiteY48" fmla="*/ 140085 h 214694"/>
                  <a:gd name="connsiteX49" fmla="*/ 0 w 210312"/>
                  <a:gd name="connsiteY49" fmla="*/ 146937 h 214694"/>
                  <a:gd name="connsiteX50" fmla="*/ 5334 w 210312"/>
                  <a:gd name="connsiteY50" fmla="*/ 152266 h 214694"/>
                  <a:gd name="connsiteX51" fmla="*/ 41148 w 210312"/>
                  <a:gd name="connsiteY51" fmla="*/ 152266 h 214694"/>
                  <a:gd name="connsiteX52" fmla="*/ 41148 w 210312"/>
                  <a:gd name="connsiteY52" fmla="*/ 172060 h 214694"/>
                  <a:gd name="connsiteX53" fmla="*/ 60960 w 210312"/>
                  <a:gd name="connsiteY53" fmla="*/ 172060 h 214694"/>
                  <a:gd name="connsiteX54" fmla="*/ 60960 w 210312"/>
                  <a:gd name="connsiteY54" fmla="*/ 209366 h 214694"/>
                  <a:gd name="connsiteX55" fmla="*/ 60960 w 210312"/>
                  <a:gd name="connsiteY55" fmla="*/ 210127 h 214694"/>
                  <a:gd name="connsiteX56" fmla="*/ 65532 w 210312"/>
                  <a:gd name="connsiteY56" fmla="*/ 214695 h 214694"/>
                  <a:gd name="connsiteX57" fmla="*/ 66294 w 210312"/>
                  <a:gd name="connsiteY57" fmla="*/ 214695 h 214694"/>
                  <a:gd name="connsiteX58" fmla="*/ 73152 w 210312"/>
                  <a:gd name="connsiteY58" fmla="*/ 214695 h 214694"/>
                  <a:gd name="connsiteX59" fmla="*/ 78486 w 210312"/>
                  <a:gd name="connsiteY59" fmla="*/ 209366 h 214694"/>
                  <a:gd name="connsiteX60" fmla="*/ 78486 w 210312"/>
                  <a:gd name="connsiteY60" fmla="*/ 172060 h 214694"/>
                  <a:gd name="connsiteX61" fmla="*/ 96012 w 210312"/>
                  <a:gd name="connsiteY61" fmla="*/ 172060 h 214694"/>
                  <a:gd name="connsiteX62" fmla="*/ 96012 w 210312"/>
                  <a:gd name="connsiteY62" fmla="*/ 209366 h 214694"/>
                  <a:gd name="connsiteX63" fmla="*/ 101346 w 210312"/>
                  <a:gd name="connsiteY63" fmla="*/ 214695 h 214694"/>
                  <a:gd name="connsiteX64" fmla="*/ 108204 w 210312"/>
                  <a:gd name="connsiteY64" fmla="*/ 214695 h 214694"/>
                  <a:gd name="connsiteX65" fmla="*/ 113538 w 210312"/>
                  <a:gd name="connsiteY65" fmla="*/ 209366 h 214694"/>
                  <a:gd name="connsiteX66" fmla="*/ 113538 w 210312"/>
                  <a:gd name="connsiteY66" fmla="*/ 172060 h 214694"/>
                  <a:gd name="connsiteX67" fmla="*/ 131826 w 210312"/>
                  <a:gd name="connsiteY67" fmla="*/ 172060 h 214694"/>
                  <a:gd name="connsiteX68" fmla="*/ 131826 w 210312"/>
                  <a:gd name="connsiteY68" fmla="*/ 209366 h 214694"/>
                  <a:gd name="connsiteX69" fmla="*/ 137160 w 210312"/>
                  <a:gd name="connsiteY69" fmla="*/ 214695 h 214694"/>
                  <a:gd name="connsiteX70" fmla="*/ 144018 w 210312"/>
                  <a:gd name="connsiteY70" fmla="*/ 214695 h 214694"/>
                  <a:gd name="connsiteX71" fmla="*/ 149352 w 210312"/>
                  <a:gd name="connsiteY71" fmla="*/ 209366 h 214694"/>
                  <a:gd name="connsiteX72" fmla="*/ 149352 w 210312"/>
                  <a:gd name="connsiteY72" fmla="*/ 172060 h 214694"/>
                  <a:gd name="connsiteX73" fmla="*/ 168402 w 210312"/>
                  <a:gd name="connsiteY73" fmla="*/ 172060 h 214694"/>
                  <a:gd name="connsiteX74" fmla="*/ 168402 w 210312"/>
                  <a:gd name="connsiteY74" fmla="*/ 150743 h 214694"/>
                  <a:gd name="connsiteX75" fmla="*/ 204978 w 210312"/>
                  <a:gd name="connsiteY75" fmla="*/ 150743 h 214694"/>
                  <a:gd name="connsiteX76" fmla="*/ 210312 w 210312"/>
                  <a:gd name="connsiteY76" fmla="*/ 145414 h 214694"/>
                  <a:gd name="connsiteX77" fmla="*/ 210312 w 210312"/>
                  <a:gd name="connsiteY77" fmla="*/ 138562 h 214694"/>
                  <a:gd name="connsiteX78" fmla="*/ 202692 w 210312"/>
                  <a:gd name="connsiteY78" fmla="*/ 133233 h 214694"/>
                  <a:gd name="connsiteX79" fmla="*/ 103632 w 210312"/>
                  <a:gd name="connsiteY79" fmla="*/ 133994 h 214694"/>
                  <a:gd name="connsiteX80" fmla="*/ 78486 w 210312"/>
                  <a:gd name="connsiteY80" fmla="*/ 108870 h 214694"/>
                  <a:gd name="connsiteX81" fmla="*/ 103632 w 210312"/>
                  <a:gd name="connsiteY81" fmla="*/ 83746 h 214694"/>
                  <a:gd name="connsiteX82" fmla="*/ 128778 w 210312"/>
                  <a:gd name="connsiteY82" fmla="*/ 108870 h 214694"/>
                  <a:gd name="connsiteX83" fmla="*/ 103632 w 210312"/>
                  <a:gd name="connsiteY83" fmla="*/ 133994 h 214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210312" h="214694">
                    <a:moveTo>
                      <a:pt x="202692" y="133233"/>
                    </a:moveTo>
                    <a:lnTo>
                      <a:pt x="166116" y="133233"/>
                    </a:lnTo>
                    <a:lnTo>
                      <a:pt x="166116" y="117245"/>
                    </a:lnTo>
                    <a:lnTo>
                      <a:pt x="201930" y="117245"/>
                    </a:lnTo>
                    <a:cubicBezTo>
                      <a:pt x="204978" y="117245"/>
                      <a:pt x="207264" y="114961"/>
                      <a:pt x="207264" y="111915"/>
                    </a:cubicBezTo>
                    <a:lnTo>
                      <a:pt x="207264" y="105064"/>
                    </a:lnTo>
                    <a:cubicBezTo>
                      <a:pt x="207264" y="102018"/>
                      <a:pt x="204978" y="99734"/>
                      <a:pt x="201930" y="99734"/>
                    </a:cubicBezTo>
                    <a:lnTo>
                      <a:pt x="166116" y="99734"/>
                    </a:lnTo>
                    <a:lnTo>
                      <a:pt x="166116" y="82224"/>
                    </a:lnTo>
                    <a:lnTo>
                      <a:pt x="201930" y="82224"/>
                    </a:lnTo>
                    <a:cubicBezTo>
                      <a:pt x="204978" y="82224"/>
                      <a:pt x="207264" y="79940"/>
                      <a:pt x="207264" y="76894"/>
                    </a:cubicBezTo>
                    <a:lnTo>
                      <a:pt x="207264" y="70042"/>
                    </a:lnTo>
                    <a:cubicBezTo>
                      <a:pt x="207264" y="66997"/>
                      <a:pt x="204978" y="64713"/>
                      <a:pt x="201930" y="64713"/>
                    </a:cubicBezTo>
                    <a:lnTo>
                      <a:pt x="166116" y="64713"/>
                    </a:lnTo>
                    <a:lnTo>
                      <a:pt x="166116" y="43396"/>
                    </a:lnTo>
                    <a:lnTo>
                      <a:pt x="147828" y="43396"/>
                    </a:lnTo>
                    <a:lnTo>
                      <a:pt x="147828" y="5329"/>
                    </a:lnTo>
                    <a:cubicBezTo>
                      <a:pt x="147828" y="2284"/>
                      <a:pt x="145542" y="0"/>
                      <a:pt x="142494" y="0"/>
                    </a:cubicBezTo>
                    <a:lnTo>
                      <a:pt x="135636" y="0"/>
                    </a:lnTo>
                    <a:cubicBezTo>
                      <a:pt x="132588" y="0"/>
                      <a:pt x="130302" y="2284"/>
                      <a:pt x="130302" y="5329"/>
                    </a:cubicBezTo>
                    <a:lnTo>
                      <a:pt x="130302" y="43396"/>
                    </a:lnTo>
                    <a:lnTo>
                      <a:pt x="112776" y="43396"/>
                    </a:lnTo>
                    <a:lnTo>
                      <a:pt x="112776" y="6091"/>
                    </a:lnTo>
                    <a:cubicBezTo>
                      <a:pt x="112776" y="3045"/>
                      <a:pt x="110490" y="761"/>
                      <a:pt x="107442" y="761"/>
                    </a:cubicBezTo>
                    <a:lnTo>
                      <a:pt x="100584" y="761"/>
                    </a:lnTo>
                    <a:cubicBezTo>
                      <a:pt x="97536" y="761"/>
                      <a:pt x="95250" y="3045"/>
                      <a:pt x="95250" y="6091"/>
                    </a:cubicBezTo>
                    <a:lnTo>
                      <a:pt x="95250" y="43396"/>
                    </a:lnTo>
                    <a:lnTo>
                      <a:pt x="77724" y="43396"/>
                    </a:lnTo>
                    <a:lnTo>
                      <a:pt x="77724" y="6091"/>
                    </a:lnTo>
                    <a:cubicBezTo>
                      <a:pt x="77724" y="3045"/>
                      <a:pt x="75438" y="761"/>
                      <a:pt x="72390" y="761"/>
                    </a:cubicBezTo>
                    <a:lnTo>
                      <a:pt x="65532" y="761"/>
                    </a:lnTo>
                    <a:cubicBezTo>
                      <a:pt x="62484" y="761"/>
                      <a:pt x="60198" y="3045"/>
                      <a:pt x="60198" y="6091"/>
                    </a:cubicBezTo>
                    <a:lnTo>
                      <a:pt x="60198" y="43396"/>
                    </a:lnTo>
                    <a:lnTo>
                      <a:pt x="40386" y="43396"/>
                    </a:lnTo>
                    <a:lnTo>
                      <a:pt x="40386" y="63952"/>
                    </a:lnTo>
                    <a:lnTo>
                      <a:pt x="6096" y="63952"/>
                    </a:lnTo>
                    <a:cubicBezTo>
                      <a:pt x="3048" y="63952"/>
                      <a:pt x="762" y="66236"/>
                      <a:pt x="762" y="69281"/>
                    </a:cubicBezTo>
                    <a:lnTo>
                      <a:pt x="762" y="76133"/>
                    </a:lnTo>
                    <a:cubicBezTo>
                      <a:pt x="762" y="79178"/>
                      <a:pt x="3048" y="81462"/>
                      <a:pt x="6096" y="81462"/>
                    </a:cubicBezTo>
                    <a:lnTo>
                      <a:pt x="41148" y="81462"/>
                    </a:lnTo>
                    <a:lnTo>
                      <a:pt x="41148" y="100496"/>
                    </a:lnTo>
                    <a:lnTo>
                      <a:pt x="5334" y="100496"/>
                    </a:lnTo>
                    <a:cubicBezTo>
                      <a:pt x="2286" y="100496"/>
                      <a:pt x="0" y="102780"/>
                      <a:pt x="0" y="105825"/>
                    </a:cubicBezTo>
                    <a:lnTo>
                      <a:pt x="0" y="111915"/>
                    </a:lnTo>
                    <a:cubicBezTo>
                      <a:pt x="0" y="114961"/>
                      <a:pt x="2286" y="117245"/>
                      <a:pt x="5334" y="117245"/>
                    </a:cubicBezTo>
                    <a:lnTo>
                      <a:pt x="41148" y="117245"/>
                    </a:lnTo>
                    <a:lnTo>
                      <a:pt x="41148" y="134755"/>
                    </a:lnTo>
                    <a:lnTo>
                      <a:pt x="5334" y="134755"/>
                    </a:lnTo>
                    <a:cubicBezTo>
                      <a:pt x="2286" y="134755"/>
                      <a:pt x="0" y="137039"/>
                      <a:pt x="0" y="140085"/>
                    </a:cubicBezTo>
                    <a:lnTo>
                      <a:pt x="0" y="146937"/>
                    </a:lnTo>
                    <a:cubicBezTo>
                      <a:pt x="0" y="149982"/>
                      <a:pt x="2286" y="152266"/>
                      <a:pt x="5334" y="152266"/>
                    </a:cubicBezTo>
                    <a:lnTo>
                      <a:pt x="41148" y="152266"/>
                    </a:lnTo>
                    <a:lnTo>
                      <a:pt x="41148" y="172060"/>
                    </a:lnTo>
                    <a:lnTo>
                      <a:pt x="60960" y="172060"/>
                    </a:lnTo>
                    <a:lnTo>
                      <a:pt x="60960" y="209366"/>
                    </a:lnTo>
                    <a:lnTo>
                      <a:pt x="60960" y="210127"/>
                    </a:lnTo>
                    <a:lnTo>
                      <a:pt x="65532" y="214695"/>
                    </a:lnTo>
                    <a:lnTo>
                      <a:pt x="66294" y="214695"/>
                    </a:lnTo>
                    <a:lnTo>
                      <a:pt x="73152" y="214695"/>
                    </a:lnTo>
                    <a:cubicBezTo>
                      <a:pt x="76200" y="214695"/>
                      <a:pt x="78486" y="212411"/>
                      <a:pt x="78486" y="209366"/>
                    </a:cubicBezTo>
                    <a:lnTo>
                      <a:pt x="78486" y="172060"/>
                    </a:lnTo>
                    <a:lnTo>
                      <a:pt x="96012" y="172060"/>
                    </a:lnTo>
                    <a:lnTo>
                      <a:pt x="96012" y="209366"/>
                    </a:lnTo>
                    <a:cubicBezTo>
                      <a:pt x="96012" y="212411"/>
                      <a:pt x="98298" y="214695"/>
                      <a:pt x="101346" y="214695"/>
                    </a:cubicBezTo>
                    <a:lnTo>
                      <a:pt x="108204" y="214695"/>
                    </a:lnTo>
                    <a:cubicBezTo>
                      <a:pt x="111252" y="214695"/>
                      <a:pt x="113538" y="212411"/>
                      <a:pt x="113538" y="209366"/>
                    </a:cubicBezTo>
                    <a:lnTo>
                      <a:pt x="113538" y="172060"/>
                    </a:lnTo>
                    <a:lnTo>
                      <a:pt x="131826" y="172060"/>
                    </a:lnTo>
                    <a:lnTo>
                      <a:pt x="131826" y="209366"/>
                    </a:lnTo>
                    <a:cubicBezTo>
                      <a:pt x="131826" y="212411"/>
                      <a:pt x="134112" y="214695"/>
                      <a:pt x="137160" y="214695"/>
                    </a:cubicBezTo>
                    <a:lnTo>
                      <a:pt x="144018" y="214695"/>
                    </a:lnTo>
                    <a:cubicBezTo>
                      <a:pt x="147066" y="214695"/>
                      <a:pt x="149352" y="212411"/>
                      <a:pt x="149352" y="209366"/>
                    </a:cubicBezTo>
                    <a:lnTo>
                      <a:pt x="149352" y="172060"/>
                    </a:lnTo>
                    <a:lnTo>
                      <a:pt x="168402" y="172060"/>
                    </a:lnTo>
                    <a:lnTo>
                      <a:pt x="168402" y="150743"/>
                    </a:lnTo>
                    <a:lnTo>
                      <a:pt x="204978" y="150743"/>
                    </a:lnTo>
                    <a:cubicBezTo>
                      <a:pt x="208026" y="150743"/>
                      <a:pt x="210312" y="148459"/>
                      <a:pt x="210312" y="145414"/>
                    </a:cubicBezTo>
                    <a:lnTo>
                      <a:pt x="210312" y="138562"/>
                    </a:lnTo>
                    <a:cubicBezTo>
                      <a:pt x="208788" y="136278"/>
                      <a:pt x="206502" y="133233"/>
                      <a:pt x="202692" y="133233"/>
                    </a:cubicBezTo>
                    <a:close/>
                    <a:moveTo>
                      <a:pt x="103632" y="133994"/>
                    </a:moveTo>
                    <a:cubicBezTo>
                      <a:pt x="89916" y="133994"/>
                      <a:pt x="78486" y="123335"/>
                      <a:pt x="78486" y="108870"/>
                    </a:cubicBezTo>
                    <a:cubicBezTo>
                      <a:pt x="78486" y="95166"/>
                      <a:pt x="89154" y="83746"/>
                      <a:pt x="103632" y="83746"/>
                    </a:cubicBezTo>
                    <a:cubicBezTo>
                      <a:pt x="118110" y="83746"/>
                      <a:pt x="128778" y="94405"/>
                      <a:pt x="128778" y="108870"/>
                    </a:cubicBezTo>
                    <a:cubicBezTo>
                      <a:pt x="128778" y="123335"/>
                      <a:pt x="118110" y="133994"/>
                      <a:pt x="103632" y="1339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1" name="Graphic 2">
              <a:extLst>
                <a:ext uri="{FF2B5EF4-FFF2-40B4-BE49-F238E27FC236}">
                  <a16:creationId xmlns:a16="http://schemas.microsoft.com/office/drawing/2014/main" id="{BBF61011-6D59-4EE6-8751-1607EE656E99}"/>
                </a:ext>
              </a:extLst>
            </p:cNvPr>
            <p:cNvGrpSpPr/>
            <p:nvPr/>
          </p:nvGrpSpPr>
          <p:grpSpPr>
            <a:xfrm>
              <a:off x="685038" y="2345574"/>
              <a:ext cx="680465" cy="1556613"/>
              <a:chOff x="685038" y="2345574"/>
              <a:chExt cx="680465" cy="1556613"/>
            </a:xfrm>
          </p:grpSpPr>
          <p:sp>
            <p:nvSpPr>
              <p:cNvPr id="467" name="Freeform 261">
                <a:extLst>
                  <a:ext uri="{FF2B5EF4-FFF2-40B4-BE49-F238E27FC236}">
                    <a16:creationId xmlns:a16="http://schemas.microsoft.com/office/drawing/2014/main" id="{CEFAEB2F-3881-40DF-8610-710E4F6261DF}"/>
                  </a:ext>
                </a:extLst>
              </p:cNvPr>
              <p:cNvSpPr/>
              <p:nvPr/>
            </p:nvSpPr>
            <p:spPr>
              <a:xfrm>
                <a:off x="695706" y="2388664"/>
                <a:ext cx="659130" cy="1470127"/>
              </a:xfrm>
              <a:custGeom>
                <a:avLst/>
                <a:gdLst>
                  <a:gd name="connsiteX0" fmla="*/ 0 w 659130"/>
                  <a:gd name="connsiteY0" fmla="*/ 0 h 1470127"/>
                  <a:gd name="connsiteX1" fmla="*/ 434340 w 659130"/>
                  <a:gd name="connsiteY1" fmla="*/ 0 h 1470127"/>
                  <a:gd name="connsiteX2" fmla="*/ 434340 w 659130"/>
                  <a:gd name="connsiteY2" fmla="*/ 1470128 h 1470127"/>
                  <a:gd name="connsiteX3" fmla="*/ 659130 w 659130"/>
                  <a:gd name="connsiteY3" fmla="*/ 1470128 h 1470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130" h="1470127">
                    <a:moveTo>
                      <a:pt x="0" y="0"/>
                    </a:moveTo>
                    <a:lnTo>
                      <a:pt x="434340" y="0"/>
                    </a:lnTo>
                    <a:lnTo>
                      <a:pt x="434340" y="1470128"/>
                    </a:lnTo>
                    <a:lnTo>
                      <a:pt x="659130" y="1470128"/>
                    </a:lnTo>
                  </a:path>
                </a:pathLst>
              </a:custGeom>
              <a:noFill/>
              <a:ln w="11430" cap="flat">
                <a:solidFill>
                  <a:srgbClr val="518C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 262">
                <a:extLst>
                  <a:ext uri="{FF2B5EF4-FFF2-40B4-BE49-F238E27FC236}">
                    <a16:creationId xmlns:a16="http://schemas.microsoft.com/office/drawing/2014/main" id="{1E85D428-7714-4BF9-802E-30275B30929B}"/>
                  </a:ext>
                </a:extLst>
              </p:cNvPr>
              <p:cNvSpPr/>
              <p:nvPr/>
            </p:nvSpPr>
            <p:spPr>
              <a:xfrm>
                <a:off x="685038" y="2345574"/>
                <a:ext cx="70134" cy="86485"/>
              </a:xfrm>
              <a:custGeom>
                <a:avLst/>
                <a:gdLst>
                  <a:gd name="connsiteX0" fmla="*/ 69342 w 70134"/>
                  <a:gd name="connsiteY0" fmla="*/ 84202 h 86485"/>
                  <a:gd name="connsiteX1" fmla="*/ 67818 w 70134"/>
                  <a:gd name="connsiteY1" fmla="*/ 78111 h 86485"/>
                  <a:gd name="connsiteX2" fmla="*/ 12192 w 70134"/>
                  <a:gd name="connsiteY2" fmla="*/ 43090 h 86485"/>
                  <a:gd name="connsiteX3" fmla="*/ 67818 w 70134"/>
                  <a:gd name="connsiteY3" fmla="*/ 8069 h 86485"/>
                  <a:gd name="connsiteX4" fmla="*/ 69342 w 70134"/>
                  <a:gd name="connsiteY4" fmla="*/ 1978 h 86485"/>
                  <a:gd name="connsiteX5" fmla="*/ 63246 w 70134"/>
                  <a:gd name="connsiteY5" fmla="*/ 455 h 86485"/>
                  <a:gd name="connsiteX6" fmla="*/ 2286 w 70134"/>
                  <a:gd name="connsiteY6" fmla="*/ 39283 h 86485"/>
                  <a:gd name="connsiteX7" fmla="*/ 0 w 70134"/>
                  <a:gd name="connsiteY7" fmla="*/ 43090 h 86485"/>
                  <a:gd name="connsiteX8" fmla="*/ 2286 w 70134"/>
                  <a:gd name="connsiteY8" fmla="*/ 46896 h 86485"/>
                  <a:gd name="connsiteX9" fmla="*/ 63246 w 70134"/>
                  <a:gd name="connsiteY9" fmla="*/ 85724 h 86485"/>
                  <a:gd name="connsiteX10" fmla="*/ 65532 w 70134"/>
                  <a:gd name="connsiteY10" fmla="*/ 86486 h 86485"/>
                  <a:gd name="connsiteX11" fmla="*/ 69342 w 70134"/>
                  <a:gd name="connsiteY11" fmla="*/ 84202 h 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34" h="86485">
                    <a:moveTo>
                      <a:pt x="69342" y="84202"/>
                    </a:moveTo>
                    <a:cubicBezTo>
                      <a:pt x="70866" y="81918"/>
                      <a:pt x="70104" y="79634"/>
                      <a:pt x="67818" y="78111"/>
                    </a:cubicBezTo>
                    <a:lnTo>
                      <a:pt x="12192" y="43090"/>
                    </a:lnTo>
                    <a:lnTo>
                      <a:pt x="67818" y="8069"/>
                    </a:lnTo>
                    <a:cubicBezTo>
                      <a:pt x="70104" y="6546"/>
                      <a:pt x="70104" y="4262"/>
                      <a:pt x="69342" y="1978"/>
                    </a:cubicBezTo>
                    <a:cubicBezTo>
                      <a:pt x="67818" y="-306"/>
                      <a:pt x="65532" y="-306"/>
                      <a:pt x="63246" y="455"/>
                    </a:cubicBezTo>
                    <a:lnTo>
                      <a:pt x="2286" y="39283"/>
                    </a:lnTo>
                    <a:cubicBezTo>
                      <a:pt x="762" y="40044"/>
                      <a:pt x="0" y="41567"/>
                      <a:pt x="0" y="43090"/>
                    </a:cubicBezTo>
                    <a:cubicBezTo>
                      <a:pt x="0" y="44612"/>
                      <a:pt x="762" y="46135"/>
                      <a:pt x="2286" y="46896"/>
                    </a:cubicBezTo>
                    <a:lnTo>
                      <a:pt x="63246" y="85724"/>
                    </a:lnTo>
                    <a:cubicBezTo>
                      <a:pt x="64008" y="86486"/>
                      <a:pt x="64770" y="86486"/>
                      <a:pt x="65532" y="86486"/>
                    </a:cubicBezTo>
                    <a:cubicBezTo>
                      <a:pt x="67056" y="86486"/>
                      <a:pt x="68580" y="85724"/>
                      <a:pt x="69342" y="84202"/>
                    </a:cubicBez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 263">
                <a:extLst>
                  <a:ext uri="{FF2B5EF4-FFF2-40B4-BE49-F238E27FC236}">
                    <a16:creationId xmlns:a16="http://schemas.microsoft.com/office/drawing/2014/main" id="{7439B7CF-FE95-4559-A70B-D424518BC4AF}"/>
                  </a:ext>
                </a:extLst>
              </p:cNvPr>
              <p:cNvSpPr/>
              <p:nvPr/>
            </p:nvSpPr>
            <p:spPr>
              <a:xfrm>
                <a:off x="1295369" y="3815702"/>
                <a:ext cx="70134" cy="86485"/>
              </a:xfrm>
              <a:custGeom>
                <a:avLst/>
                <a:gdLst>
                  <a:gd name="connsiteX0" fmla="*/ 793 w 70134"/>
                  <a:gd name="connsiteY0" fmla="*/ 84201 h 86485"/>
                  <a:gd name="connsiteX1" fmla="*/ 2317 w 70134"/>
                  <a:gd name="connsiteY1" fmla="*/ 78111 h 86485"/>
                  <a:gd name="connsiteX2" fmla="*/ 57943 w 70134"/>
                  <a:gd name="connsiteY2" fmla="*/ 43090 h 86485"/>
                  <a:gd name="connsiteX3" fmla="*/ 2317 w 70134"/>
                  <a:gd name="connsiteY3" fmla="*/ 8068 h 86485"/>
                  <a:gd name="connsiteX4" fmla="*/ 793 w 70134"/>
                  <a:gd name="connsiteY4" fmla="*/ 1978 h 86485"/>
                  <a:gd name="connsiteX5" fmla="*/ 6889 w 70134"/>
                  <a:gd name="connsiteY5" fmla="*/ 455 h 86485"/>
                  <a:gd name="connsiteX6" fmla="*/ 67849 w 70134"/>
                  <a:gd name="connsiteY6" fmla="*/ 39283 h 86485"/>
                  <a:gd name="connsiteX7" fmla="*/ 70135 w 70134"/>
                  <a:gd name="connsiteY7" fmla="*/ 43090 h 86485"/>
                  <a:gd name="connsiteX8" fmla="*/ 67849 w 70134"/>
                  <a:gd name="connsiteY8" fmla="*/ 46896 h 86485"/>
                  <a:gd name="connsiteX9" fmla="*/ 6889 w 70134"/>
                  <a:gd name="connsiteY9" fmla="*/ 85724 h 86485"/>
                  <a:gd name="connsiteX10" fmla="*/ 4603 w 70134"/>
                  <a:gd name="connsiteY10" fmla="*/ 86486 h 86485"/>
                  <a:gd name="connsiteX11" fmla="*/ 793 w 70134"/>
                  <a:gd name="connsiteY11" fmla="*/ 84201 h 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34" h="86485">
                    <a:moveTo>
                      <a:pt x="793" y="84201"/>
                    </a:moveTo>
                    <a:cubicBezTo>
                      <a:pt x="-731" y="81918"/>
                      <a:pt x="31" y="79634"/>
                      <a:pt x="2317" y="78111"/>
                    </a:cubicBezTo>
                    <a:lnTo>
                      <a:pt x="57943" y="43090"/>
                    </a:lnTo>
                    <a:lnTo>
                      <a:pt x="2317" y="8068"/>
                    </a:lnTo>
                    <a:cubicBezTo>
                      <a:pt x="31" y="6546"/>
                      <a:pt x="31" y="4262"/>
                      <a:pt x="793" y="1978"/>
                    </a:cubicBezTo>
                    <a:cubicBezTo>
                      <a:pt x="1555" y="-306"/>
                      <a:pt x="4603" y="-306"/>
                      <a:pt x="6889" y="455"/>
                    </a:cubicBezTo>
                    <a:lnTo>
                      <a:pt x="67849" y="39283"/>
                    </a:lnTo>
                    <a:cubicBezTo>
                      <a:pt x="69373" y="40044"/>
                      <a:pt x="70135" y="41567"/>
                      <a:pt x="70135" y="43090"/>
                    </a:cubicBezTo>
                    <a:cubicBezTo>
                      <a:pt x="70135" y="44612"/>
                      <a:pt x="69373" y="46135"/>
                      <a:pt x="67849" y="46896"/>
                    </a:cubicBezTo>
                    <a:lnTo>
                      <a:pt x="6889" y="85724"/>
                    </a:lnTo>
                    <a:cubicBezTo>
                      <a:pt x="6127" y="86486"/>
                      <a:pt x="5365" y="86486"/>
                      <a:pt x="4603" y="86486"/>
                    </a:cubicBezTo>
                    <a:cubicBezTo>
                      <a:pt x="3079" y="85724"/>
                      <a:pt x="1555" y="84963"/>
                      <a:pt x="793" y="84201"/>
                    </a:cubicBez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2" name="Graphic 2">
              <a:extLst>
                <a:ext uri="{FF2B5EF4-FFF2-40B4-BE49-F238E27FC236}">
                  <a16:creationId xmlns:a16="http://schemas.microsoft.com/office/drawing/2014/main" id="{EB35E700-DAB2-4AA9-B9D7-6C24EB78697E}"/>
                </a:ext>
              </a:extLst>
            </p:cNvPr>
            <p:cNvGrpSpPr/>
            <p:nvPr/>
          </p:nvGrpSpPr>
          <p:grpSpPr>
            <a:xfrm>
              <a:off x="1983485" y="5042660"/>
              <a:ext cx="5849112" cy="688241"/>
              <a:chOff x="1983485" y="5042660"/>
              <a:chExt cx="5849112" cy="688241"/>
            </a:xfrm>
          </p:grpSpPr>
          <p:sp>
            <p:nvSpPr>
              <p:cNvPr id="465" name="Freeform 265">
                <a:extLst>
                  <a:ext uri="{FF2B5EF4-FFF2-40B4-BE49-F238E27FC236}">
                    <a16:creationId xmlns:a16="http://schemas.microsoft.com/office/drawing/2014/main" id="{E162D59D-9435-495F-ADDB-B414703615C7}"/>
                  </a:ext>
                </a:extLst>
              </p:cNvPr>
              <p:cNvSpPr/>
              <p:nvPr/>
            </p:nvSpPr>
            <p:spPr>
              <a:xfrm>
                <a:off x="1985772" y="5045705"/>
                <a:ext cx="5843016" cy="682912"/>
              </a:xfrm>
              <a:custGeom>
                <a:avLst/>
                <a:gdLst>
                  <a:gd name="connsiteX0" fmla="*/ 0 w 5843016"/>
                  <a:gd name="connsiteY0" fmla="*/ 0 h 682912"/>
                  <a:gd name="connsiteX1" fmla="*/ 5843016 w 5843016"/>
                  <a:gd name="connsiteY1" fmla="*/ 0 h 682912"/>
                  <a:gd name="connsiteX2" fmla="*/ 5843016 w 5843016"/>
                  <a:gd name="connsiteY2" fmla="*/ 682913 h 682912"/>
                  <a:gd name="connsiteX3" fmla="*/ 0 w 5843016"/>
                  <a:gd name="connsiteY3" fmla="*/ 682913 h 68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3016" h="682912">
                    <a:moveTo>
                      <a:pt x="0" y="0"/>
                    </a:moveTo>
                    <a:lnTo>
                      <a:pt x="5843016" y="0"/>
                    </a:lnTo>
                    <a:lnTo>
                      <a:pt x="5843016" y="682913"/>
                    </a:lnTo>
                    <a:lnTo>
                      <a:pt x="0" y="682913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 266">
                <a:extLst>
                  <a:ext uri="{FF2B5EF4-FFF2-40B4-BE49-F238E27FC236}">
                    <a16:creationId xmlns:a16="http://schemas.microsoft.com/office/drawing/2014/main" id="{C1946EBD-77B3-4AF3-BCBC-1DD9F50DD6BF}"/>
                  </a:ext>
                </a:extLst>
              </p:cNvPr>
              <p:cNvSpPr/>
              <p:nvPr/>
            </p:nvSpPr>
            <p:spPr>
              <a:xfrm>
                <a:off x="1983485" y="5042660"/>
                <a:ext cx="5849112" cy="688241"/>
              </a:xfrm>
              <a:custGeom>
                <a:avLst/>
                <a:gdLst>
                  <a:gd name="connsiteX0" fmla="*/ 5843016 w 5849112"/>
                  <a:gd name="connsiteY0" fmla="*/ 6091 h 688241"/>
                  <a:gd name="connsiteX1" fmla="*/ 5843016 w 5849112"/>
                  <a:gd name="connsiteY1" fmla="*/ 682913 h 688241"/>
                  <a:gd name="connsiteX2" fmla="*/ 5334 w 5849112"/>
                  <a:gd name="connsiteY2" fmla="*/ 682913 h 688241"/>
                  <a:gd name="connsiteX3" fmla="*/ 5334 w 5849112"/>
                  <a:gd name="connsiteY3" fmla="*/ 6091 h 688241"/>
                  <a:gd name="connsiteX4" fmla="*/ 5843016 w 5849112"/>
                  <a:gd name="connsiteY4" fmla="*/ 6091 h 688241"/>
                  <a:gd name="connsiteX5" fmla="*/ 5848351 w 5849112"/>
                  <a:gd name="connsiteY5" fmla="*/ 0 h 688241"/>
                  <a:gd name="connsiteX6" fmla="*/ 0 w 5849112"/>
                  <a:gd name="connsiteY6" fmla="*/ 0 h 688241"/>
                  <a:gd name="connsiteX7" fmla="*/ 0 w 5849112"/>
                  <a:gd name="connsiteY7" fmla="*/ 688242 h 688241"/>
                  <a:gd name="connsiteX8" fmla="*/ 5849113 w 5849112"/>
                  <a:gd name="connsiteY8" fmla="*/ 688242 h 688241"/>
                  <a:gd name="connsiteX9" fmla="*/ 5849113 w 5849112"/>
                  <a:gd name="connsiteY9" fmla="*/ 0 h 688241"/>
                  <a:gd name="connsiteX10" fmla="*/ 5848351 w 5849112"/>
                  <a:gd name="connsiteY10" fmla="*/ 0 h 688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49112" h="688241">
                    <a:moveTo>
                      <a:pt x="5843016" y="6091"/>
                    </a:moveTo>
                    <a:lnTo>
                      <a:pt x="5843016" y="682913"/>
                    </a:lnTo>
                    <a:lnTo>
                      <a:pt x="5334" y="682913"/>
                    </a:lnTo>
                    <a:lnTo>
                      <a:pt x="5334" y="6091"/>
                    </a:lnTo>
                    <a:lnTo>
                      <a:pt x="5843016" y="6091"/>
                    </a:lnTo>
                    <a:moveTo>
                      <a:pt x="5848351" y="0"/>
                    </a:moveTo>
                    <a:lnTo>
                      <a:pt x="0" y="0"/>
                    </a:lnTo>
                    <a:lnTo>
                      <a:pt x="0" y="688242"/>
                    </a:lnTo>
                    <a:lnTo>
                      <a:pt x="5849113" y="688242"/>
                    </a:lnTo>
                    <a:lnTo>
                      <a:pt x="5849113" y="0"/>
                    </a:lnTo>
                    <a:lnTo>
                      <a:pt x="5848351" y="0"/>
                    </a:ln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6CB6A7FC-3501-4CA3-B6AE-F5B1B0792BB0}"/>
                </a:ext>
              </a:extLst>
            </p:cNvPr>
            <p:cNvGrpSpPr/>
            <p:nvPr/>
          </p:nvGrpSpPr>
          <p:grpSpPr>
            <a:xfrm>
              <a:off x="1983485" y="4292750"/>
              <a:ext cx="5849112" cy="688242"/>
              <a:chOff x="1983485" y="4292750"/>
              <a:chExt cx="5849112" cy="688242"/>
            </a:xfrm>
          </p:grpSpPr>
          <p:sp>
            <p:nvSpPr>
              <p:cNvPr id="463" name="Freeform 268">
                <a:extLst>
                  <a:ext uri="{FF2B5EF4-FFF2-40B4-BE49-F238E27FC236}">
                    <a16:creationId xmlns:a16="http://schemas.microsoft.com/office/drawing/2014/main" id="{0219388B-B7BD-458B-A63A-2FD1A918A493}"/>
                  </a:ext>
                </a:extLst>
              </p:cNvPr>
              <p:cNvSpPr/>
              <p:nvPr/>
            </p:nvSpPr>
            <p:spPr>
              <a:xfrm>
                <a:off x="1985772" y="4295795"/>
                <a:ext cx="5843016" cy="682912"/>
              </a:xfrm>
              <a:custGeom>
                <a:avLst/>
                <a:gdLst>
                  <a:gd name="connsiteX0" fmla="*/ 0 w 5843016"/>
                  <a:gd name="connsiteY0" fmla="*/ 0 h 682912"/>
                  <a:gd name="connsiteX1" fmla="*/ 5843016 w 5843016"/>
                  <a:gd name="connsiteY1" fmla="*/ 0 h 682912"/>
                  <a:gd name="connsiteX2" fmla="*/ 5843016 w 5843016"/>
                  <a:gd name="connsiteY2" fmla="*/ 682913 h 682912"/>
                  <a:gd name="connsiteX3" fmla="*/ 0 w 5843016"/>
                  <a:gd name="connsiteY3" fmla="*/ 682913 h 68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3016" h="682912">
                    <a:moveTo>
                      <a:pt x="0" y="0"/>
                    </a:moveTo>
                    <a:lnTo>
                      <a:pt x="5843016" y="0"/>
                    </a:lnTo>
                    <a:lnTo>
                      <a:pt x="5843016" y="682913"/>
                    </a:lnTo>
                    <a:lnTo>
                      <a:pt x="0" y="682913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 269">
                <a:extLst>
                  <a:ext uri="{FF2B5EF4-FFF2-40B4-BE49-F238E27FC236}">
                    <a16:creationId xmlns:a16="http://schemas.microsoft.com/office/drawing/2014/main" id="{E4169FD5-CF67-4895-A36F-E02F790C6F0D}"/>
                  </a:ext>
                </a:extLst>
              </p:cNvPr>
              <p:cNvSpPr/>
              <p:nvPr/>
            </p:nvSpPr>
            <p:spPr>
              <a:xfrm>
                <a:off x="1983485" y="4292750"/>
                <a:ext cx="5849112" cy="688242"/>
              </a:xfrm>
              <a:custGeom>
                <a:avLst/>
                <a:gdLst>
                  <a:gd name="connsiteX0" fmla="*/ 5843016 w 5849112"/>
                  <a:gd name="connsiteY0" fmla="*/ 5329 h 688242"/>
                  <a:gd name="connsiteX1" fmla="*/ 5843016 w 5849112"/>
                  <a:gd name="connsiteY1" fmla="*/ 682152 h 688242"/>
                  <a:gd name="connsiteX2" fmla="*/ 5334 w 5849112"/>
                  <a:gd name="connsiteY2" fmla="*/ 682152 h 688242"/>
                  <a:gd name="connsiteX3" fmla="*/ 5334 w 5849112"/>
                  <a:gd name="connsiteY3" fmla="*/ 5329 h 688242"/>
                  <a:gd name="connsiteX4" fmla="*/ 5843016 w 5849112"/>
                  <a:gd name="connsiteY4" fmla="*/ 5329 h 688242"/>
                  <a:gd name="connsiteX5" fmla="*/ 5848351 w 5849112"/>
                  <a:gd name="connsiteY5" fmla="*/ 0 h 688242"/>
                  <a:gd name="connsiteX6" fmla="*/ 0 w 5849112"/>
                  <a:gd name="connsiteY6" fmla="*/ 0 h 688242"/>
                  <a:gd name="connsiteX7" fmla="*/ 0 w 5849112"/>
                  <a:gd name="connsiteY7" fmla="*/ 688242 h 688242"/>
                  <a:gd name="connsiteX8" fmla="*/ 5849113 w 5849112"/>
                  <a:gd name="connsiteY8" fmla="*/ 688242 h 688242"/>
                  <a:gd name="connsiteX9" fmla="*/ 5849113 w 5849112"/>
                  <a:gd name="connsiteY9" fmla="*/ 0 h 688242"/>
                  <a:gd name="connsiteX10" fmla="*/ 5848351 w 5849112"/>
                  <a:gd name="connsiteY10" fmla="*/ 0 h 688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49112" h="688242">
                    <a:moveTo>
                      <a:pt x="5843016" y="5329"/>
                    </a:moveTo>
                    <a:lnTo>
                      <a:pt x="5843016" y="682152"/>
                    </a:lnTo>
                    <a:lnTo>
                      <a:pt x="5334" y="682152"/>
                    </a:lnTo>
                    <a:lnTo>
                      <a:pt x="5334" y="5329"/>
                    </a:lnTo>
                    <a:lnTo>
                      <a:pt x="5843016" y="5329"/>
                    </a:lnTo>
                    <a:moveTo>
                      <a:pt x="5848351" y="0"/>
                    </a:moveTo>
                    <a:lnTo>
                      <a:pt x="0" y="0"/>
                    </a:lnTo>
                    <a:lnTo>
                      <a:pt x="0" y="688242"/>
                    </a:lnTo>
                    <a:lnTo>
                      <a:pt x="5849113" y="688242"/>
                    </a:lnTo>
                    <a:lnTo>
                      <a:pt x="5849113" y="0"/>
                    </a:lnTo>
                    <a:lnTo>
                      <a:pt x="5848351" y="0"/>
                    </a:ln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aphic 2">
              <a:extLst>
                <a:ext uri="{FF2B5EF4-FFF2-40B4-BE49-F238E27FC236}">
                  <a16:creationId xmlns:a16="http://schemas.microsoft.com/office/drawing/2014/main" id="{27035266-9676-470C-8289-6C0CD329FB60}"/>
                </a:ext>
              </a:extLst>
            </p:cNvPr>
            <p:cNvGrpSpPr/>
            <p:nvPr/>
          </p:nvGrpSpPr>
          <p:grpSpPr>
            <a:xfrm>
              <a:off x="1983485" y="3542078"/>
              <a:ext cx="5849112" cy="688242"/>
              <a:chOff x="1983485" y="3542078"/>
              <a:chExt cx="5849112" cy="688242"/>
            </a:xfrm>
          </p:grpSpPr>
          <p:sp>
            <p:nvSpPr>
              <p:cNvPr id="461" name="Freeform 271">
                <a:extLst>
                  <a:ext uri="{FF2B5EF4-FFF2-40B4-BE49-F238E27FC236}">
                    <a16:creationId xmlns:a16="http://schemas.microsoft.com/office/drawing/2014/main" id="{80709B63-48DD-4A51-9294-0C8534B9ACC5}"/>
                  </a:ext>
                </a:extLst>
              </p:cNvPr>
              <p:cNvSpPr/>
              <p:nvPr/>
            </p:nvSpPr>
            <p:spPr>
              <a:xfrm>
                <a:off x="1985772" y="3545124"/>
                <a:ext cx="5843016" cy="682912"/>
              </a:xfrm>
              <a:custGeom>
                <a:avLst/>
                <a:gdLst>
                  <a:gd name="connsiteX0" fmla="*/ 0 w 5843016"/>
                  <a:gd name="connsiteY0" fmla="*/ 0 h 682912"/>
                  <a:gd name="connsiteX1" fmla="*/ 5843016 w 5843016"/>
                  <a:gd name="connsiteY1" fmla="*/ 0 h 682912"/>
                  <a:gd name="connsiteX2" fmla="*/ 5843016 w 5843016"/>
                  <a:gd name="connsiteY2" fmla="*/ 682913 h 682912"/>
                  <a:gd name="connsiteX3" fmla="*/ 0 w 5843016"/>
                  <a:gd name="connsiteY3" fmla="*/ 682913 h 68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3016" h="682912">
                    <a:moveTo>
                      <a:pt x="0" y="0"/>
                    </a:moveTo>
                    <a:lnTo>
                      <a:pt x="5843016" y="0"/>
                    </a:lnTo>
                    <a:lnTo>
                      <a:pt x="5843016" y="682913"/>
                    </a:lnTo>
                    <a:lnTo>
                      <a:pt x="0" y="682913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 272">
                <a:extLst>
                  <a:ext uri="{FF2B5EF4-FFF2-40B4-BE49-F238E27FC236}">
                    <a16:creationId xmlns:a16="http://schemas.microsoft.com/office/drawing/2014/main" id="{C38C3510-A61E-4508-83F4-FA3904D981F9}"/>
                  </a:ext>
                </a:extLst>
              </p:cNvPr>
              <p:cNvSpPr/>
              <p:nvPr/>
            </p:nvSpPr>
            <p:spPr>
              <a:xfrm>
                <a:off x="1983485" y="3542078"/>
                <a:ext cx="5849112" cy="688242"/>
              </a:xfrm>
              <a:custGeom>
                <a:avLst/>
                <a:gdLst>
                  <a:gd name="connsiteX0" fmla="*/ 5843016 w 5849112"/>
                  <a:gd name="connsiteY0" fmla="*/ 6091 h 688242"/>
                  <a:gd name="connsiteX1" fmla="*/ 5843016 w 5849112"/>
                  <a:gd name="connsiteY1" fmla="*/ 682913 h 688242"/>
                  <a:gd name="connsiteX2" fmla="*/ 5334 w 5849112"/>
                  <a:gd name="connsiteY2" fmla="*/ 682913 h 688242"/>
                  <a:gd name="connsiteX3" fmla="*/ 5334 w 5849112"/>
                  <a:gd name="connsiteY3" fmla="*/ 6091 h 688242"/>
                  <a:gd name="connsiteX4" fmla="*/ 5843016 w 5849112"/>
                  <a:gd name="connsiteY4" fmla="*/ 6091 h 688242"/>
                  <a:gd name="connsiteX5" fmla="*/ 5848351 w 5849112"/>
                  <a:gd name="connsiteY5" fmla="*/ 0 h 688242"/>
                  <a:gd name="connsiteX6" fmla="*/ 0 w 5849112"/>
                  <a:gd name="connsiteY6" fmla="*/ 0 h 688242"/>
                  <a:gd name="connsiteX7" fmla="*/ 0 w 5849112"/>
                  <a:gd name="connsiteY7" fmla="*/ 688242 h 688242"/>
                  <a:gd name="connsiteX8" fmla="*/ 5849113 w 5849112"/>
                  <a:gd name="connsiteY8" fmla="*/ 688242 h 688242"/>
                  <a:gd name="connsiteX9" fmla="*/ 5849113 w 5849112"/>
                  <a:gd name="connsiteY9" fmla="*/ 0 h 688242"/>
                  <a:gd name="connsiteX10" fmla="*/ 5848351 w 5849112"/>
                  <a:gd name="connsiteY10" fmla="*/ 0 h 688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49112" h="688242">
                    <a:moveTo>
                      <a:pt x="5843016" y="6091"/>
                    </a:moveTo>
                    <a:lnTo>
                      <a:pt x="5843016" y="682913"/>
                    </a:lnTo>
                    <a:lnTo>
                      <a:pt x="5334" y="682913"/>
                    </a:lnTo>
                    <a:lnTo>
                      <a:pt x="5334" y="6091"/>
                    </a:lnTo>
                    <a:lnTo>
                      <a:pt x="5843016" y="6091"/>
                    </a:lnTo>
                    <a:moveTo>
                      <a:pt x="5848351" y="0"/>
                    </a:moveTo>
                    <a:lnTo>
                      <a:pt x="0" y="0"/>
                    </a:lnTo>
                    <a:lnTo>
                      <a:pt x="0" y="688242"/>
                    </a:lnTo>
                    <a:lnTo>
                      <a:pt x="5849113" y="688242"/>
                    </a:lnTo>
                    <a:lnTo>
                      <a:pt x="5849113" y="0"/>
                    </a:lnTo>
                    <a:lnTo>
                      <a:pt x="5848351" y="0"/>
                    </a:ln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aphic 2">
              <a:extLst>
                <a:ext uri="{FF2B5EF4-FFF2-40B4-BE49-F238E27FC236}">
                  <a16:creationId xmlns:a16="http://schemas.microsoft.com/office/drawing/2014/main" id="{FFD74CF0-B5BE-4DC3-998F-D38AB5878422}"/>
                </a:ext>
              </a:extLst>
            </p:cNvPr>
            <p:cNvGrpSpPr/>
            <p:nvPr/>
          </p:nvGrpSpPr>
          <p:grpSpPr>
            <a:xfrm>
              <a:off x="3915918" y="2733546"/>
              <a:ext cx="3915155" cy="768181"/>
              <a:chOff x="3915918" y="2733546"/>
              <a:chExt cx="3915155" cy="768181"/>
            </a:xfrm>
          </p:grpSpPr>
          <p:sp>
            <p:nvSpPr>
              <p:cNvPr id="459" name="Freeform 274">
                <a:extLst>
                  <a:ext uri="{FF2B5EF4-FFF2-40B4-BE49-F238E27FC236}">
                    <a16:creationId xmlns:a16="http://schemas.microsoft.com/office/drawing/2014/main" id="{4E08AA24-115B-4163-9A85-431B85F802BB}"/>
                  </a:ext>
                </a:extLst>
              </p:cNvPr>
              <p:cNvSpPr/>
              <p:nvPr/>
            </p:nvSpPr>
            <p:spPr>
              <a:xfrm>
                <a:off x="3918965" y="2736591"/>
                <a:ext cx="3909060" cy="762852"/>
              </a:xfrm>
              <a:custGeom>
                <a:avLst/>
                <a:gdLst>
                  <a:gd name="connsiteX0" fmla="*/ 0 w 3909060"/>
                  <a:gd name="connsiteY0" fmla="*/ 0 h 762852"/>
                  <a:gd name="connsiteX1" fmla="*/ 3909060 w 3909060"/>
                  <a:gd name="connsiteY1" fmla="*/ 0 h 762852"/>
                  <a:gd name="connsiteX2" fmla="*/ 3909060 w 3909060"/>
                  <a:gd name="connsiteY2" fmla="*/ 762853 h 762852"/>
                  <a:gd name="connsiteX3" fmla="*/ 0 w 3909060"/>
                  <a:gd name="connsiteY3" fmla="*/ 762853 h 76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9060" h="762852">
                    <a:moveTo>
                      <a:pt x="0" y="0"/>
                    </a:moveTo>
                    <a:lnTo>
                      <a:pt x="3909060" y="0"/>
                    </a:lnTo>
                    <a:lnTo>
                      <a:pt x="3909060" y="762853"/>
                    </a:lnTo>
                    <a:lnTo>
                      <a:pt x="0" y="762853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 275">
                <a:extLst>
                  <a:ext uri="{FF2B5EF4-FFF2-40B4-BE49-F238E27FC236}">
                    <a16:creationId xmlns:a16="http://schemas.microsoft.com/office/drawing/2014/main" id="{CFBA7666-FDEA-4B7A-96AF-C203B34F84D9}"/>
                  </a:ext>
                </a:extLst>
              </p:cNvPr>
              <p:cNvSpPr/>
              <p:nvPr/>
            </p:nvSpPr>
            <p:spPr>
              <a:xfrm>
                <a:off x="3915918" y="2733546"/>
                <a:ext cx="3915155" cy="768181"/>
              </a:xfrm>
              <a:custGeom>
                <a:avLst/>
                <a:gdLst>
                  <a:gd name="connsiteX0" fmla="*/ 3909822 w 3915155"/>
                  <a:gd name="connsiteY0" fmla="*/ 5329 h 768181"/>
                  <a:gd name="connsiteX1" fmla="*/ 3909822 w 3915155"/>
                  <a:gd name="connsiteY1" fmla="*/ 762091 h 768181"/>
                  <a:gd name="connsiteX2" fmla="*/ 6096 w 3915155"/>
                  <a:gd name="connsiteY2" fmla="*/ 762091 h 768181"/>
                  <a:gd name="connsiteX3" fmla="*/ 6096 w 3915155"/>
                  <a:gd name="connsiteY3" fmla="*/ 5329 h 768181"/>
                  <a:gd name="connsiteX4" fmla="*/ 3909822 w 3915155"/>
                  <a:gd name="connsiteY4" fmla="*/ 5329 h 768181"/>
                  <a:gd name="connsiteX5" fmla="*/ 3915156 w 3915155"/>
                  <a:gd name="connsiteY5" fmla="*/ 0 h 768181"/>
                  <a:gd name="connsiteX6" fmla="*/ 0 w 3915155"/>
                  <a:gd name="connsiteY6" fmla="*/ 0 h 768181"/>
                  <a:gd name="connsiteX7" fmla="*/ 0 w 3915155"/>
                  <a:gd name="connsiteY7" fmla="*/ 768182 h 768181"/>
                  <a:gd name="connsiteX8" fmla="*/ 3915156 w 3915155"/>
                  <a:gd name="connsiteY8" fmla="*/ 768182 h 768181"/>
                  <a:gd name="connsiteX9" fmla="*/ 3915156 w 3915155"/>
                  <a:gd name="connsiteY9" fmla="*/ 0 h 768181"/>
                  <a:gd name="connsiteX10" fmla="*/ 3915156 w 3915155"/>
                  <a:gd name="connsiteY10" fmla="*/ 0 h 76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5155" h="768181">
                    <a:moveTo>
                      <a:pt x="3909822" y="5329"/>
                    </a:moveTo>
                    <a:lnTo>
                      <a:pt x="3909822" y="762091"/>
                    </a:lnTo>
                    <a:lnTo>
                      <a:pt x="6096" y="762091"/>
                    </a:lnTo>
                    <a:lnTo>
                      <a:pt x="6096" y="5329"/>
                    </a:lnTo>
                    <a:lnTo>
                      <a:pt x="3909822" y="5329"/>
                    </a:lnTo>
                    <a:moveTo>
                      <a:pt x="3915156" y="0"/>
                    </a:moveTo>
                    <a:lnTo>
                      <a:pt x="0" y="0"/>
                    </a:lnTo>
                    <a:lnTo>
                      <a:pt x="0" y="768182"/>
                    </a:lnTo>
                    <a:lnTo>
                      <a:pt x="3915156" y="768182"/>
                    </a:lnTo>
                    <a:lnTo>
                      <a:pt x="3915156" y="0"/>
                    </a:lnTo>
                    <a:lnTo>
                      <a:pt x="3915156" y="0"/>
                    </a:ln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aphic 2">
              <a:extLst>
                <a:ext uri="{FF2B5EF4-FFF2-40B4-BE49-F238E27FC236}">
                  <a16:creationId xmlns:a16="http://schemas.microsoft.com/office/drawing/2014/main" id="{849371EF-99BA-4AA9-B037-FAEAB476DEA4}"/>
                </a:ext>
              </a:extLst>
            </p:cNvPr>
            <p:cNvGrpSpPr/>
            <p:nvPr/>
          </p:nvGrpSpPr>
          <p:grpSpPr>
            <a:xfrm>
              <a:off x="1982724" y="2733546"/>
              <a:ext cx="1892045" cy="768181"/>
              <a:chOff x="1982724" y="2733546"/>
              <a:chExt cx="1892045" cy="768181"/>
            </a:xfrm>
          </p:grpSpPr>
          <p:sp>
            <p:nvSpPr>
              <p:cNvPr id="457" name="Freeform 277">
                <a:extLst>
                  <a:ext uri="{FF2B5EF4-FFF2-40B4-BE49-F238E27FC236}">
                    <a16:creationId xmlns:a16="http://schemas.microsoft.com/office/drawing/2014/main" id="{6EED92BC-3E0D-4443-9342-B6C2C6D71ADA}"/>
                  </a:ext>
                </a:extLst>
              </p:cNvPr>
              <p:cNvSpPr/>
              <p:nvPr/>
            </p:nvSpPr>
            <p:spPr>
              <a:xfrm>
                <a:off x="1985772" y="2736591"/>
                <a:ext cx="1885950" cy="762852"/>
              </a:xfrm>
              <a:custGeom>
                <a:avLst/>
                <a:gdLst>
                  <a:gd name="connsiteX0" fmla="*/ 0 w 1885950"/>
                  <a:gd name="connsiteY0" fmla="*/ 0 h 762852"/>
                  <a:gd name="connsiteX1" fmla="*/ 1885950 w 1885950"/>
                  <a:gd name="connsiteY1" fmla="*/ 0 h 762852"/>
                  <a:gd name="connsiteX2" fmla="*/ 1885950 w 1885950"/>
                  <a:gd name="connsiteY2" fmla="*/ 762853 h 762852"/>
                  <a:gd name="connsiteX3" fmla="*/ 0 w 1885950"/>
                  <a:gd name="connsiteY3" fmla="*/ 762853 h 76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950" h="762852">
                    <a:moveTo>
                      <a:pt x="0" y="0"/>
                    </a:moveTo>
                    <a:lnTo>
                      <a:pt x="1885950" y="0"/>
                    </a:lnTo>
                    <a:lnTo>
                      <a:pt x="1885950" y="762853"/>
                    </a:lnTo>
                    <a:lnTo>
                      <a:pt x="0" y="762853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 278">
                <a:extLst>
                  <a:ext uri="{FF2B5EF4-FFF2-40B4-BE49-F238E27FC236}">
                    <a16:creationId xmlns:a16="http://schemas.microsoft.com/office/drawing/2014/main" id="{690DEF39-5CAA-4819-8216-4AF421DA0899}"/>
                  </a:ext>
                </a:extLst>
              </p:cNvPr>
              <p:cNvSpPr/>
              <p:nvPr/>
            </p:nvSpPr>
            <p:spPr>
              <a:xfrm>
                <a:off x="1982724" y="2733546"/>
                <a:ext cx="1892045" cy="768181"/>
              </a:xfrm>
              <a:custGeom>
                <a:avLst/>
                <a:gdLst>
                  <a:gd name="connsiteX0" fmla="*/ 1885950 w 1892045"/>
                  <a:gd name="connsiteY0" fmla="*/ 5329 h 768181"/>
                  <a:gd name="connsiteX1" fmla="*/ 1885950 w 1892045"/>
                  <a:gd name="connsiteY1" fmla="*/ 762091 h 768181"/>
                  <a:gd name="connsiteX2" fmla="*/ 5334 w 1892045"/>
                  <a:gd name="connsiteY2" fmla="*/ 762091 h 768181"/>
                  <a:gd name="connsiteX3" fmla="*/ 5334 w 1892045"/>
                  <a:gd name="connsiteY3" fmla="*/ 5329 h 768181"/>
                  <a:gd name="connsiteX4" fmla="*/ 1885950 w 1892045"/>
                  <a:gd name="connsiteY4" fmla="*/ 5329 h 768181"/>
                  <a:gd name="connsiteX5" fmla="*/ 1892046 w 1892045"/>
                  <a:gd name="connsiteY5" fmla="*/ 0 h 768181"/>
                  <a:gd name="connsiteX6" fmla="*/ 0 w 1892045"/>
                  <a:gd name="connsiteY6" fmla="*/ 0 h 768181"/>
                  <a:gd name="connsiteX7" fmla="*/ 0 w 1892045"/>
                  <a:gd name="connsiteY7" fmla="*/ 768182 h 768181"/>
                  <a:gd name="connsiteX8" fmla="*/ 1892046 w 1892045"/>
                  <a:gd name="connsiteY8" fmla="*/ 768182 h 768181"/>
                  <a:gd name="connsiteX9" fmla="*/ 1892046 w 1892045"/>
                  <a:gd name="connsiteY9" fmla="*/ 0 h 768181"/>
                  <a:gd name="connsiteX10" fmla="*/ 1892046 w 1892045"/>
                  <a:gd name="connsiteY10" fmla="*/ 0 h 76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92045" h="768181">
                    <a:moveTo>
                      <a:pt x="1885950" y="5329"/>
                    </a:moveTo>
                    <a:lnTo>
                      <a:pt x="1885950" y="762091"/>
                    </a:lnTo>
                    <a:lnTo>
                      <a:pt x="5334" y="762091"/>
                    </a:lnTo>
                    <a:lnTo>
                      <a:pt x="5334" y="5329"/>
                    </a:lnTo>
                    <a:lnTo>
                      <a:pt x="1885950" y="5329"/>
                    </a:lnTo>
                    <a:moveTo>
                      <a:pt x="1892046" y="0"/>
                    </a:moveTo>
                    <a:lnTo>
                      <a:pt x="0" y="0"/>
                    </a:lnTo>
                    <a:lnTo>
                      <a:pt x="0" y="768182"/>
                    </a:lnTo>
                    <a:lnTo>
                      <a:pt x="1892046" y="768182"/>
                    </a:lnTo>
                    <a:lnTo>
                      <a:pt x="1892046" y="0"/>
                    </a:lnTo>
                    <a:lnTo>
                      <a:pt x="1892046" y="0"/>
                    </a:ln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aphic 2">
              <a:extLst>
                <a:ext uri="{FF2B5EF4-FFF2-40B4-BE49-F238E27FC236}">
                  <a16:creationId xmlns:a16="http://schemas.microsoft.com/office/drawing/2014/main" id="{1D509ACD-7268-453D-A387-FCA9C7B22382}"/>
                </a:ext>
              </a:extLst>
            </p:cNvPr>
            <p:cNvGrpSpPr/>
            <p:nvPr/>
          </p:nvGrpSpPr>
          <p:grpSpPr>
            <a:xfrm>
              <a:off x="1990328" y="2731457"/>
              <a:ext cx="1158240" cy="182799"/>
              <a:chOff x="1990328" y="2731457"/>
              <a:chExt cx="1158240" cy="182799"/>
            </a:xfrm>
          </p:grpSpPr>
          <p:sp>
            <p:nvSpPr>
              <p:cNvPr id="455" name="Freeform 280">
                <a:extLst>
                  <a:ext uri="{FF2B5EF4-FFF2-40B4-BE49-F238E27FC236}">
                    <a16:creationId xmlns:a16="http://schemas.microsoft.com/office/drawing/2014/main" id="{8F9FB30A-D092-422F-B095-7843A19A7496}"/>
                  </a:ext>
                </a:extLst>
              </p:cNvPr>
              <p:cNvSpPr/>
              <p:nvPr/>
            </p:nvSpPr>
            <p:spPr>
              <a:xfrm>
                <a:off x="2000250" y="2783033"/>
                <a:ext cx="1066800" cy="70042"/>
              </a:xfrm>
              <a:custGeom>
                <a:avLst/>
                <a:gdLst>
                  <a:gd name="connsiteX0" fmla="*/ 0 w 1066800"/>
                  <a:gd name="connsiteY0" fmla="*/ 0 h 70042"/>
                  <a:gd name="connsiteX1" fmla="*/ 1066800 w 1066800"/>
                  <a:gd name="connsiteY1" fmla="*/ 0 h 70042"/>
                  <a:gd name="connsiteX2" fmla="*/ 1066800 w 1066800"/>
                  <a:gd name="connsiteY2" fmla="*/ 70042 h 70042"/>
                  <a:gd name="connsiteX3" fmla="*/ 0 w 1066800"/>
                  <a:gd name="connsiteY3" fmla="*/ 70042 h 7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800" h="70042">
                    <a:moveTo>
                      <a:pt x="0" y="0"/>
                    </a:moveTo>
                    <a:lnTo>
                      <a:pt x="1066800" y="0"/>
                    </a:lnTo>
                    <a:lnTo>
                      <a:pt x="1066800" y="70042"/>
                    </a:lnTo>
                    <a:lnTo>
                      <a:pt x="0" y="70042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DEA8AE3B-29C5-4DB8-935E-3FBFEA9432C3}"/>
                  </a:ext>
                </a:extLst>
              </p:cNvPr>
              <p:cNvSpPr txBox="1"/>
              <p:nvPr/>
            </p:nvSpPr>
            <p:spPr>
              <a:xfrm>
                <a:off x="1990328" y="2731457"/>
                <a:ext cx="1158240" cy="1827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" b="0" i="0" u="none" strike="noStrike" cap="none" spc="0" normalizeH="0" baseline="0" dirty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Application Frameworks</a:t>
                </a:r>
              </a:p>
            </p:txBody>
          </p:sp>
        </p:grpSp>
        <p:grpSp>
          <p:nvGrpSpPr>
            <p:cNvPr id="98" name="Graphic 2">
              <a:extLst>
                <a:ext uri="{FF2B5EF4-FFF2-40B4-BE49-F238E27FC236}">
                  <a16:creationId xmlns:a16="http://schemas.microsoft.com/office/drawing/2014/main" id="{99FBE287-F17B-4950-9A4F-AD3A493053AB}"/>
                </a:ext>
              </a:extLst>
            </p:cNvPr>
            <p:cNvGrpSpPr/>
            <p:nvPr/>
          </p:nvGrpSpPr>
          <p:grpSpPr>
            <a:xfrm>
              <a:off x="3984307" y="2771955"/>
              <a:ext cx="905446" cy="91359"/>
              <a:chOff x="3984307" y="2771955"/>
              <a:chExt cx="905446" cy="91359"/>
            </a:xfrm>
          </p:grpSpPr>
          <p:sp>
            <p:nvSpPr>
              <p:cNvPr id="453" name="Freeform 283">
                <a:extLst>
                  <a:ext uri="{FF2B5EF4-FFF2-40B4-BE49-F238E27FC236}">
                    <a16:creationId xmlns:a16="http://schemas.microsoft.com/office/drawing/2014/main" id="{9933B634-3C57-4B53-83D9-546919B7C95C}"/>
                  </a:ext>
                </a:extLst>
              </p:cNvPr>
              <p:cNvSpPr/>
              <p:nvPr/>
            </p:nvSpPr>
            <p:spPr>
              <a:xfrm>
                <a:off x="3984498" y="2783033"/>
                <a:ext cx="905255" cy="70042"/>
              </a:xfrm>
              <a:custGeom>
                <a:avLst/>
                <a:gdLst>
                  <a:gd name="connsiteX0" fmla="*/ 0 w 905255"/>
                  <a:gd name="connsiteY0" fmla="*/ 0 h 70042"/>
                  <a:gd name="connsiteX1" fmla="*/ 905256 w 905255"/>
                  <a:gd name="connsiteY1" fmla="*/ 0 h 70042"/>
                  <a:gd name="connsiteX2" fmla="*/ 905256 w 905255"/>
                  <a:gd name="connsiteY2" fmla="*/ 70042 h 70042"/>
                  <a:gd name="connsiteX3" fmla="*/ 0 w 905255"/>
                  <a:gd name="connsiteY3" fmla="*/ 70042 h 7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5255" h="70042">
                    <a:moveTo>
                      <a:pt x="0" y="0"/>
                    </a:moveTo>
                    <a:lnTo>
                      <a:pt x="905256" y="0"/>
                    </a:lnTo>
                    <a:lnTo>
                      <a:pt x="905256" y="70042"/>
                    </a:lnTo>
                    <a:lnTo>
                      <a:pt x="0" y="70042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521608FC-26A1-4E59-A2DB-39C5237BBF65}"/>
                  </a:ext>
                </a:extLst>
              </p:cNvPr>
              <p:cNvSpPr txBox="1"/>
              <p:nvPr/>
            </p:nvSpPr>
            <p:spPr>
              <a:xfrm>
                <a:off x="3892867" y="2726235"/>
                <a:ext cx="800100" cy="1827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" b="0" i="0" u="none" strike="noStrike" cap="none" spc="0" normalizeH="0" baseline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Cloud Services</a:t>
                </a:r>
              </a:p>
            </p:txBody>
          </p:sp>
        </p:grpSp>
        <p:grpSp>
          <p:nvGrpSpPr>
            <p:cNvPr id="99" name="Graphic 2">
              <a:extLst>
                <a:ext uri="{FF2B5EF4-FFF2-40B4-BE49-F238E27FC236}">
                  <a16:creationId xmlns:a16="http://schemas.microsoft.com/office/drawing/2014/main" id="{4F874A35-FCB7-4E80-918A-B5E28D596198}"/>
                </a:ext>
              </a:extLst>
            </p:cNvPr>
            <p:cNvGrpSpPr/>
            <p:nvPr/>
          </p:nvGrpSpPr>
          <p:grpSpPr>
            <a:xfrm>
              <a:off x="1969534" y="3713659"/>
              <a:ext cx="739140" cy="302727"/>
              <a:chOff x="1969534" y="3713659"/>
              <a:chExt cx="739140" cy="302727"/>
            </a:xfrm>
          </p:grpSpPr>
          <p:sp>
            <p:nvSpPr>
              <p:cNvPr id="450" name="Freeform 286">
                <a:extLst>
                  <a:ext uri="{FF2B5EF4-FFF2-40B4-BE49-F238E27FC236}">
                    <a16:creationId xmlns:a16="http://schemas.microsoft.com/office/drawing/2014/main" id="{20E5752E-DE20-410D-9F8E-742A880F6166}"/>
                  </a:ext>
                </a:extLst>
              </p:cNvPr>
              <p:cNvSpPr/>
              <p:nvPr/>
            </p:nvSpPr>
            <p:spPr>
              <a:xfrm>
                <a:off x="2007107" y="3769716"/>
                <a:ext cx="631697" cy="246670"/>
              </a:xfrm>
              <a:custGeom>
                <a:avLst/>
                <a:gdLst>
                  <a:gd name="connsiteX0" fmla="*/ 0 w 631697"/>
                  <a:gd name="connsiteY0" fmla="*/ 0 h 246670"/>
                  <a:gd name="connsiteX1" fmla="*/ 631698 w 631697"/>
                  <a:gd name="connsiteY1" fmla="*/ 0 h 246670"/>
                  <a:gd name="connsiteX2" fmla="*/ 631698 w 631697"/>
                  <a:gd name="connsiteY2" fmla="*/ 246671 h 246670"/>
                  <a:gd name="connsiteX3" fmla="*/ 0 w 631697"/>
                  <a:gd name="connsiteY3" fmla="*/ 246671 h 24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1697" h="246670">
                    <a:moveTo>
                      <a:pt x="0" y="0"/>
                    </a:moveTo>
                    <a:lnTo>
                      <a:pt x="631698" y="0"/>
                    </a:lnTo>
                    <a:lnTo>
                      <a:pt x="631698" y="246671"/>
                    </a:lnTo>
                    <a:lnTo>
                      <a:pt x="0" y="246671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54BDE479-579A-4B25-8271-287338257002}"/>
                  </a:ext>
                </a:extLst>
              </p:cNvPr>
              <p:cNvSpPr txBox="1"/>
              <p:nvPr/>
            </p:nvSpPr>
            <p:spPr>
              <a:xfrm>
                <a:off x="1969534" y="3713659"/>
                <a:ext cx="739140" cy="1827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" b="0" i="0" u="none" strike="noStrike" cap="none" spc="0" normalizeH="0" baseline="0" dirty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Microservices</a:t>
                </a: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1AA83279-8CE4-4BD7-A0D3-DC6D8534D69B}"/>
                  </a:ext>
                </a:extLst>
              </p:cNvPr>
              <p:cNvSpPr txBox="1"/>
              <p:nvPr/>
            </p:nvSpPr>
            <p:spPr>
              <a:xfrm>
                <a:off x="1974342" y="3827990"/>
                <a:ext cx="411480" cy="1827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" b="0" i="0" u="none" strike="noStrike" cap="none" spc="0" normalizeH="0" baseline="0" dirty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Mesh</a:t>
                </a:r>
              </a:p>
            </p:txBody>
          </p:sp>
        </p:grpSp>
        <p:grpSp>
          <p:nvGrpSpPr>
            <p:cNvPr id="100" name="Graphic 2">
              <a:extLst>
                <a:ext uri="{FF2B5EF4-FFF2-40B4-BE49-F238E27FC236}">
                  <a16:creationId xmlns:a16="http://schemas.microsoft.com/office/drawing/2014/main" id="{E0901E7C-1386-481E-9572-9E0EC2B70113}"/>
                </a:ext>
              </a:extLst>
            </p:cNvPr>
            <p:cNvGrpSpPr/>
            <p:nvPr/>
          </p:nvGrpSpPr>
          <p:grpSpPr>
            <a:xfrm>
              <a:off x="1999306" y="4417527"/>
              <a:ext cx="584255" cy="349530"/>
              <a:chOff x="1999306" y="4417527"/>
              <a:chExt cx="584255" cy="349530"/>
            </a:xfrm>
          </p:grpSpPr>
          <p:sp>
            <p:nvSpPr>
              <p:cNvPr id="447" name="Freeform 290">
                <a:extLst>
                  <a:ext uri="{FF2B5EF4-FFF2-40B4-BE49-F238E27FC236}">
                    <a16:creationId xmlns:a16="http://schemas.microsoft.com/office/drawing/2014/main" id="{5712BAF2-E751-4573-95D6-66996E59D913}"/>
                  </a:ext>
                </a:extLst>
              </p:cNvPr>
              <p:cNvSpPr/>
              <p:nvPr/>
            </p:nvSpPr>
            <p:spPr>
              <a:xfrm>
                <a:off x="2007107" y="4520387"/>
                <a:ext cx="573023" cy="246670"/>
              </a:xfrm>
              <a:custGeom>
                <a:avLst/>
                <a:gdLst>
                  <a:gd name="connsiteX0" fmla="*/ 0 w 573023"/>
                  <a:gd name="connsiteY0" fmla="*/ 0 h 246670"/>
                  <a:gd name="connsiteX1" fmla="*/ 573024 w 573023"/>
                  <a:gd name="connsiteY1" fmla="*/ 0 h 246670"/>
                  <a:gd name="connsiteX2" fmla="*/ 573024 w 573023"/>
                  <a:gd name="connsiteY2" fmla="*/ 246671 h 246670"/>
                  <a:gd name="connsiteX3" fmla="*/ 0 w 573023"/>
                  <a:gd name="connsiteY3" fmla="*/ 246671 h 24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023" h="246670">
                    <a:moveTo>
                      <a:pt x="0" y="0"/>
                    </a:moveTo>
                    <a:lnTo>
                      <a:pt x="573024" y="0"/>
                    </a:lnTo>
                    <a:lnTo>
                      <a:pt x="573024" y="246671"/>
                    </a:lnTo>
                    <a:lnTo>
                      <a:pt x="0" y="246671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70C5B684-F905-4351-9497-B6A2DE54DB05}"/>
                  </a:ext>
                </a:extLst>
              </p:cNvPr>
              <p:cNvSpPr txBox="1"/>
              <p:nvPr/>
            </p:nvSpPr>
            <p:spPr>
              <a:xfrm>
                <a:off x="2004441" y="4417527"/>
                <a:ext cx="579120" cy="1827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" b="0" i="0" u="none" strike="noStrike" cap="none" spc="0" normalizeH="0" baseline="0" dirty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Container</a:t>
                </a:r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9D2E0794-CD08-48BC-A7BD-B65CA70ADB02}"/>
                  </a:ext>
                </a:extLst>
              </p:cNvPr>
              <p:cNvSpPr txBox="1"/>
              <p:nvPr/>
            </p:nvSpPr>
            <p:spPr>
              <a:xfrm>
                <a:off x="1999306" y="4539716"/>
                <a:ext cx="525780" cy="1827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" b="0" i="0" u="none" strike="noStrike" cap="none" spc="0" normalizeH="0" baseline="0" dirty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Platform</a:t>
                </a:r>
              </a:p>
            </p:txBody>
          </p:sp>
        </p:grp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57A7D8DA-DF07-42D9-B3D5-C1A386375B10}"/>
                </a:ext>
              </a:extLst>
            </p:cNvPr>
            <p:cNvGrpSpPr/>
            <p:nvPr/>
          </p:nvGrpSpPr>
          <p:grpSpPr>
            <a:xfrm>
              <a:off x="1972583" y="5289751"/>
              <a:ext cx="723900" cy="182799"/>
              <a:chOff x="1972583" y="5289751"/>
              <a:chExt cx="723900" cy="182799"/>
            </a:xfrm>
          </p:grpSpPr>
          <p:sp>
            <p:nvSpPr>
              <p:cNvPr id="445" name="Freeform 294">
                <a:extLst>
                  <a:ext uri="{FF2B5EF4-FFF2-40B4-BE49-F238E27FC236}">
                    <a16:creationId xmlns:a16="http://schemas.microsoft.com/office/drawing/2014/main" id="{8788B202-A1D0-42FE-8676-1E2A55AC5789}"/>
                  </a:ext>
                </a:extLst>
              </p:cNvPr>
              <p:cNvSpPr/>
              <p:nvPr/>
            </p:nvSpPr>
            <p:spPr>
              <a:xfrm>
                <a:off x="2007107" y="5343385"/>
                <a:ext cx="651510" cy="101256"/>
              </a:xfrm>
              <a:custGeom>
                <a:avLst/>
                <a:gdLst>
                  <a:gd name="connsiteX0" fmla="*/ 0 w 651510"/>
                  <a:gd name="connsiteY0" fmla="*/ 0 h 101256"/>
                  <a:gd name="connsiteX1" fmla="*/ 651510 w 651510"/>
                  <a:gd name="connsiteY1" fmla="*/ 0 h 101256"/>
                  <a:gd name="connsiteX2" fmla="*/ 651510 w 651510"/>
                  <a:gd name="connsiteY2" fmla="*/ 101257 h 101256"/>
                  <a:gd name="connsiteX3" fmla="*/ 0 w 651510"/>
                  <a:gd name="connsiteY3" fmla="*/ 101257 h 10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510" h="101256">
                    <a:moveTo>
                      <a:pt x="0" y="0"/>
                    </a:moveTo>
                    <a:lnTo>
                      <a:pt x="651510" y="0"/>
                    </a:lnTo>
                    <a:lnTo>
                      <a:pt x="651510" y="101257"/>
                    </a:lnTo>
                    <a:lnTo>
                      <a:pt x="0" y="101257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9DB03228-18BB-4876-AE6D-2C7C7E6703E9}"/>
                  </a:ext>
                </a:extLst>
              </p:cNvPr>
              <p:cNvSpPr txBox="1"/>
              <p:nvPr/>
            </p:nvSpPr>
            <p:spPr>
              <a:xfrm>
                <a:off x="1972583" y="5289751"/>
                <a:ext cx="723900" cy="1827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" b="0" i="0" u="none" strike="noStrike" cap="none" spc="0" normalizeH="0" baseline="0" dirty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Infrastructure</a:t>
                </a:r>
              </a:p>
            </p:txBody>
          </p:sp>
        </p:grpSp>
        <p:grpSp>
          <p:nvGrpSpPr>
            <p:cNvPr id="102" name="Graphic 2">
              <a:extLst>
                <a:ext uri="{FF2B5EF4-FFF2-40B4-BE49-F238E27FC236}">
                  <a16:creationId xmlns:a16="http://schemas.microsoft.com/office/drawing/2014/main" id="{79F4E747-F43E-4157-8A7D-6542FB3196B9}"/>
                </a:ext>
              </a:extLst>
            </p:cNvPr>
            <p:cNvGrpSpPr/>
            <p:nvPr/>
          </p:nvGrpSpPr>
          <p:grpSpPr>
            <a:xfrm>
              <a:off x="2020062" y="2892664"/>
              <a:ext cx="403860" cy="401982"/>
              <a:chOff x="2020062" y="2892664"/>
              <a:chExt cx="403860" cy="401982"/>
            </a:xfrm>
          </p:grpSpPr>
          <p:sp>
            <p:nvSpPr>
              <p:cNvPr id="443" name="Freeform 297">
                <a:extLst>
                  <a:ext uri="{FF2B5EF4-FFF2-40B4-BE49-F238E27FC236}">
                    <a16:creationId xmlns:a16="http://schemas.microsoft.com/office/drawing/2014/main" id="{9C86E9DC-3A80-4E0F-A460-50DB92EEB00B}"/>
                  </a:ext>
                </a:extLst>
              </p:cNvPr>
              <p:cNvSpPr/>
              <p:nvPr/>
            </p:nvSpPr>
            <p:spPr>
              <a:xfrm>
                <a:off x="2020062" y="2892664"/>
                <a:ext cx="403860" cy="401982"/>
              </a:xfrm>
              <a:custGeom>
                <a:avLst/>
                <a:gdLst>
                  <a:gd name="connsiteX0" fmla="*/ 403860 w 403860"/>
                  <a:gd name="connsiteY0" fmla="*/ 200991 h 401982"/>
                  <a:gd name="connsiteX1" fmla="*/ 201930 w 403860"/>
                  <a:gd name="connsiteY1" fmla="*/ 401982 h 401982"/>
                  <a:gd name="connsiteX2" fmla="*/ 0 w 403860"/>
                  <a:gd name="connsiteY2" fmla="*/ 200991 h 401982"/>
                  <a:gd name="connsiteX3" fmla="*/ 201930 w 403860"/>
                  <a:gd name="connsiteY3" fmla="*/ 0 h 401982"/>
                  <a:gd name="connsiteX4" fmla="*/ 403860 w 403860"/>
                  <a:gd name="connsiteY4" fmla="*/ 200991 h 401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1982">
                    <a:moveTo>
                      <a:pt x="403860" y="200991"/>
                    </a:moveTo>
                    <a:cubicBezTo>
                      <a:pt x="403860" y="311995"/>
                      <a:pt x="313453" y="401982"/>
                      <a:pt x="201930" y="401982"/>
                    </a:cubicBezTo>
                    <a:cubicBezTo>
                      <a:pt x="90407" y="401982"/>
                      <a:pt x="0" y="311995"/>
                      <a:pt x="0" y="200991"/>
                    </a:cubicBezTo>
                    <a:cubicBezTo>
                      <a:pt x="0" y="89987"/>
                      <a:pt x="90407" y="0"/>
                      <a:pt x="201930" y="0"/>
                    </a:cubicBezTo>
                    <a:cubicBezTo>
                      <a:pt x="313453" y="0"/>
                      <a:pt x="403860" y="89987"/>
                      <a:pt x="403860" y="200991"/>
                    </a:cubicBezTo>
                    <a:close/>
                  </a:path>
                </a:pathLst>
              </a:custGeom>
              <a:solidFill>
                <a:srgbClr val="EACC27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 298">
                <a:extLst>
                  <a:ext uri="{FF2B5EF4-FFF2-40B4-BE49-F238E27FC236}">
                    <a16:creationId xmlns:a16="http://schemas.microsoft.com/office/drawing/2014/main" id="{7538E06D-3C6D-4942-B3BB-1E1CD35C383F}"/>
                  </a:ext>
                </a:extLst>
              </p:cNvPr>
              <p:cNvSpPr/>
              <p:nvPr/>
            </p:nvSpPr>
            <p:spPr>
              <a:xfrm>
                <a:off x="2106167" y="2999250"/>
                <a:ext cx="231647" cy="229921"/>
              </a:xfrm>
              <a:custGeom>
                <a:avLst/>
                <a:gdLst>
                  <a:gd name="connsiteX0" fmla="*/ 155448 w 231647"/>
                  <a:gd name="connsiteY0" fmla="*/ 43396 h 229921"/>
                  <a:gd name="connsiteX1" fmla="*/ 137922 w 231647"/>
                  <a:gd name="connsiteY1" fmla="*/ 43396 h 229921"/>
                  <a:gd name="connsiteX2" fmla="*/ 130302 w 231647"/>
                  <a:gd name="connsiteY2" fmla="*/ 79178 h 229921"/>
                  <a:gd name="connsiteX3" fmla="*/ 75438 w 231647"/>
                  <a:gd name="connsiteY3" fmla="*/ 52532 h 229921"/>
                  <a:gd name="connsiteX4" fmla="*/ 67056 w 231647"/>
                  <a:gd name="connsiteY4" fmla="*/ 18272 h 229921"/>
                  <a:gd name="connsiteX5" fmla="*/ 25146 w 231647"/>
                  <a:gd name="connsiteY5" fmla="*/ 12943 h 229921"/>
                  <a:gd name="connsiteX6" fmla="*/ 12192 w 231647"/>
                  <a:gd name="connsiteY6" fmla="*/ 0 h 229921"/>
                  <a:gd name="connsiteX7" fmla="*/ 0 w 231647"/>
                  <a:gd name="connsiteY7" fmla="*/ 12181 h 229921"/>
                  <a:gd name="connsiteX8" fmla="*/ 12954 w 231647"/>
                  <a:gd name="connsiteY8" fmla="*/ 25124 h 229921"/>
                  <a:gd name="connsiteX9" fmla="*/ 18288 w 231647"/>
                  <a:gd name="connsiteY9" fmla="*/ 66997 h 229921"/>
                  <a:gd name="connsiteX10" fmla="*/ 52578 w 231647"/>
                  <a:gd name="connsiteY10" fmla="*/ 75372 h 229921"/>
                  <a:gd name="connsiteX11" fmla="*/ 128016 w 231647"/>
                  <a:gd name="connsiteY11" fmla="*/ 229922 h 229921"/>
                  <a:gd name="connsiteX12" fmla="*/ 135636 w 231647"/>
                  <a:gd name="connsiteY12" fmla="*/ 226115 h 229921"/>
                  <a:gd name="connsiteX13" fmla="*/ 94488 w 231647"/>
                  <a:gd name="connsiteY13" fmla="*/ 141607 h 229921"/>
                  <a:gd name="connsiteX14" fmla="*/ 122682 w 231647"/>
                  <a:gd name="connsiteY14" fmla="*/ 121051 h 229921"/>
                  <a:gd name="connsiteX15" fmla="*/ 143256 w 231647"/>
                  <a:gd name="connsiteY15" fmla="*/ 92882 h 229921"/>
                  <a:gd name="connsiteX16" fmla="*/ 227838 w 231647"/>
                  <a:gd name="connsiteY16" fmla="*/ 133994 h 229921"/>
                  <a:gd name="connsiteX17" fmla="*/ 231648 w 231647"/>
                  <a:gd name="connsiteY17" fmla="*/ 126381 h 229921"/>
                  <a:gd name="connsiteX18" fmla="*/ 146304 w 231647"/>
                  <a:gd name="connsiteY18" fmla="*/ 86792 h 229921"/>
                  <a:gd name="connsiteX19" fmla="*/ 155448 w 231647"/>
                  <a:gd name="connsiteY19" fmla="*/ 43396 h 229921"/>
                  <a:gd name="connsiteX20" fmla="*/ 36576 w 231647"/>
                  <a:gd name="connsiteY20" fmla="*/ 37305 h 229921"/>
                  <a:gd name="connsiteX21" fmla="*/ 48768 w 231647"/>
                  <a:gd name="connsiteY21" fmla="*/ 37305 h 229921"/>
                  <a:gd name="connsiteX22" fmla="*/ 48768 w 231647"/>
                  <a:gd name="connsiteY22" fmla="*/ 49486 h 229921"/>
                  <a:gd name="connsiteX23" fmla="*/ 36576 w 231647"/>
                  <a:gd name="connsiteY23" fmla="*/ 49486 h 229921"/>
                  <a:gd name="connsiteX24" fmla="*/ 36576 w 231647"/>
                  <a:gd name="connsiteY24" fmla="*/ 37305 h 229921"/>
                  <a:gd name="connsiteX25" fmla="*/ 86868 w 231647"/>
                  <a:gd name="connsiteY25" fmla="*/ 127142 h 229921"/>
                  <a:gd name="connsiteX26" fmla="*/ 60198 w 231647"/>
                  <a:gd name="connsiteY26" fmla="*/ 73088 h 229921"/>
                  <a:gd name="connsiteX27" fmla="*/ 67056 w 231647"/>
                  <a:gd name="connsiteY27" fmla="*/ 67758 h 229921"/>
                  <a:gd name="connsiteX28" fmla="*/ 72390 w 231647"/>
                  <a:gd name="connsiteY28" fmla="*/ 60906 h 229921"/>
                  <a:gd name="connsiteX29" fmla="*/ 127254 w 231647"/>
                  <a:gd name="connsiteY29" fmla="*/ 87553 h 229921"/>
                  <a:gd name="connsiteX30" fmla="*/ 86868 w 231647"/>
                  <a:gd name="connsiteY30" fmla="*/ 127142 h 229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1647" h="229921">
                    <a:moveTo>
                      <a:pt x="155448" y="43396"/>
                    </a:moveTo>
                    <a:lnTo>
                      <a:pt x="137922" y="43396"/>
                    </a:lnTo>
                    <a:cubicBezTo>
                      <a:pt x="137922" y="55577"/>
                      <a:pt x="135636" y="67758"/>
                      <a:pt x="130302" y="79178"/>
                    </a:cubicBezTo>
                    <a:lnTo>
                      <a:pt x="75438" y="52532"/>
                    </a:lnTo>
                    <a:cubicBezTo>
                      <a:pt x="78486" y="41112"/>
                      <a:pt x="76200" y="27408"/>
                      <a:pt x="67056" y="18272"/>
                    </a:cubicBezTo>
                    <a:cubicBezTo>
                      <a:pt x="55626" y="6852"/>
                      <a:pt x="38100" y="5329"/>
                      <a:pt x="25146" y="12943"/>
                    </a:cubicBezTo>
                    <a:lnTo>
                      <a:pt x="12192" y="0"/>
                    </a:lnTo>
                    <a:lnTo>
                      <a:pt x="0" y="12181"/>
                    </a:lnTo>
                    <a:lnTo>
                      <a:pt x="12954" y="25124"/>
                    </a:lnTo>
                    <a:cubicBezTo>
                      <a:pt x="5334" y="38066"/>
                      <a:pt x="6858" y="55577"/>
                      <a:pt x="18288" y="66997"/>
                    </a:cubicBezTo>
                    <a:cubicBezTo>
                      <a:pt x="27432" y="76133"/>
                      <a:pt x="40386" y="79178"/>
                      <a:pt x="52578" y="75372"/>
                    </a:cubicBezTo>
                    <a:lnTo>
                      <a:pt x="128016" y="229922"/>
                    </a:lnTo>
                    <a:lnTo>
                      <a:pt x="135636" y="226115"/>
                    </a:lnTo>
                    <a:lnTo>
                      <a:pt x="94488" y="141607"/>
                    </a:lnTo>
                    <a:cubicBezTo>
                      <a:pt x="105156" y="136278"/>
                      <a:pt x="114300" y="129426"/>
                      <a:pt x="122682" y="121051"/>
                    </a:cubicBezTo>
                    <a:cubicBezTo>
                      <a:pt x="131064" y="112677"/>
                      <a:pt x="137922" y="103541"/>
                      <a:pt x="143256" y="92882"/>
                    </a:cubicBezTo>
                    <a:lnTo>
                      <a:pt x="227838" y="133994"/>
                    </a:lnTo>
                    <a:lnTo>
                      <a:pt x="231648" y="126381"/>
                    </a:lnTo>
                    <a:lnTo>
                      <a:pt x="146304" y="86792"/>
                    </a:lnTo>
                    <a:cubicBezTo>
                      <a:pt x="152400" y="73088"/>
                      <a:pt x="155448" y="58622"/>
                      <a:pt x="155448" y="43396"/>
                    </a:cubicBezTo>
                    <a:close/>
                    <a:moveTo>
                      <a:pt x="36576" y="37305"/>
                    </a:moveTo>
                    <a:cubicBezTo>
                      <a:pt x="39624" y="34260"/>
                      <a:pt x="45720" y="34260"/>
                      <a:pt x="48768" y="37305"/>
                    </a:cubicBezTo>
                    <a:cubicBezTo>
                      <a:pt x="51816" y="40350"/>
                      <a:pt x="51816" y="46441"/>
                      <a:pt x="48768" y="49486"/>
                    </a:cubicBezTo>
                    <a:cubicBezTo>
                      <a:pt x="45720" y="52532"/>
                      <a:pt x="39624" y="52532"/>
                      <a:pt x="36576" y="49486"/>
                    </a:cubicBezTo>
                    <a:cubicBezTo>
                      <a:pt x="33528" y="46441"/>
                      <a:pt x="33528" y="40350"/>
                      <a:pt x="36576" y="37305"/>
                    </a:cubicBezTo>
                    <a:close/>
                    <a:moveTo>
                      <a:pt x="86868" y="127142"/>
                    </a:moveTo>
                    <a:lnTo>
                      <a:pt x="60198" y="73088"/>
                    </a:lnTo>
                    <a:cubicBezTo>
                      <a:pt x="62484" y="71565"/>
                      <a:pt x="64770" y="70042"/>
                      <a:pt x="67056" y="67758"/>
                    </a:cubicBezTo>
                    <a:cubicBezTo>
                      <a:pt x="69342" y="65474"/>
                      <a:pt x="70866" y="63190"/>
                      <a:pt x="72390" y="60906"/>
                    </a:cubicBezTo>
                    <a:lnTo>
                      <a:pt x="127254" y="87553"/>
                    </a:lnTo>
                    <a:cubicBezTo>
                      <a:pt x="118110" y="104302"/>
                      <a:pt x="103632" y="118768"/>
                      <a:pt x="86868" y="127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1118B20-9596-4F6E-87DB-262E42416BBC}"/>
                </a:ext>
              </a:extLst>
            </p:cNvPr>
            <p:cNvSpPr txBox="1"/>
            <p:nvPr/>
          </p:nvSpPr>
          <p:spPr>
            <a:xfrm>
              <a:off x="1983250" y="3257551"/>
              <a:ext cx="6324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LANGUAGE &amp;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6A7164A-B5BC-4059-B563-64B0EB539DC0}"/>
                </a:ext>
              </a:extLst>
            </p:cNvPr>
            <p:cNvSpPr txBox="1"/>
            <p:nvPr/>
          </p:nvSpPr>
          <p:spPr>
            <a:xfrm>
              <a:off x="1980445" y="3337979"/>
              <a:ext cx="5410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RUNTIMES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9A70B72-3F14-4E33-9D30-F48DD6320AC3}"/>
                </a:ext>
              </a:extLst>
            </p:cNvPr>
            <p:cNvSpPr txBox="1"/>
            <p:nvPr/>
          </p:nvSpPr>
          <p:spPr>
            <a:xfrm>
              <a:off x="2597322" y="3255755"/>
              <a:ext cx="60960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LIBRARIES &amp;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5979872-9B2D-4AF0-BEC3-B0DAAAD9950C}"/>
                </a:ext>
              </a:extLst>
            </p:cNvPr>
            <p:cNvSpPr txBox="1"/>
            <p:nvPr/>
          </p:nvSpPr>
          <p:spPr>
            <a:xfrm>
              <a:off x="2558460" y="3337979"/>
              <a:ext cx="6781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FRAMEWORKS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120EF22-C679-49F7-95B6-5C02894659C0}"/>
                </a:ext>
              </a:extLst>
            </p:cNvPr>
            <p:cNvSpPr txBox="1"/>
            <p:nvPr/>
          </p:nvSpPr>
          <p:spPr>
            <a:xfrm>
              <a:off x="3289378" y="3255755"/>
              <a:ext cx="5562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TRACING &amp;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0889FAA-FBC7-490F-9D7E-0F18038A5F2F}"/>
                </a:ext>
              </a:extLst>
            </p:cNvPr>
            <p:cNvSpPr txBox="1"/>
            <p:nvPr/>
          </p:nvSpPr>
          <p:spPr>
            <a:xfrm>
              <a:off x="3314524" y="3337979"/>
              <a:ext cx="502919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LOGGING</a:t>
              </a:r>
            </a:p>
          </p:txBody>
        </p:sp>
        <p:grpSp>
          <p:nvGrpSpPr>
            <p:cNvPr id="109" name="Graphic 2">
              <a:extLst>
                <a:ext uri="{FF2B5EF4-FFF2-40B4-BE49-F238E27FC236}">
                  <a16:creationId xmlns:a16="http://schemas.microsoft.com/office/drawing/2014/main" id="{B0005959-A908-4DFC-935E-E28F532DBF81}"/>
                </a:ext>
              </a:extLst>
            </p:cNvPr>
            <p:cNvGrpSpPr/>
            <p:nvPr/>
          </p:nvGrpSpPr>
          <p:grpSpPr>
            <a:xfrm>
              <a:off x="2689098" y="2892664"/>
              <a:ext cx="403860" cy="401982"/>
              <a:chOff x="2689098" y="2892664"/>
              <a:chExt cx="403860" cy="401982"/>
            </a:xfrm>
          </p:grpSpPr>
          <p:sp>
            <p:nvSpPr>
              <p:cNvPr id="441" name="Freeform 306">
                <a:extLst>
                  <a:ext uri="{FF2B5EF4-FFF2-40B4-BE49-F238E27FC236}">
                    <a16:creationId xmlns:a16="http://schemas.microsoft.com/office/drawing/2014/main" id="{41CDB854-668D-47D5-B957-BB1857EF81EE}"/>
                  </a:ext>
                </a:extLst>
              </p:cNvPr>
              <p:cNvSpPr/>
              <p:nvPr/>
            </p:nvSpPr>
            <p:spPr>
              <a:xfrm>
                <a:off x="2689098" y="2892664"/>
                <a:ext cx="403860" cy="401982"/>
              </a:xfrm>
              <a:custGeom>
                <a:avLst/>
                <a:gdLst>
                  <a:gd name="connsiteX0" fmla="*/ 403860 w 403860"/>
                  <a:gd name="connsiteY0" fmla="*/ 200991 h 401982"/>
                  <a:gd name="connsiteX1" fmla="*/ 201930 w 403860"/>
                  <a:gd name="connsiteY1" fmla="*/ 401982 h 401982"/>
                  <a:gd name="connsiteX2" fmla="*/ 0 w 403860"/>
                  <a:gd name="connsiteY2" fmla="*/ 200991 h 401982"/>
                  <a:gd name="connsiteX3" fmla="*/ 201930 w 403860"/>
                  <a:gd name="connsiteY3" fmla="*/ 0 h 401982"/>
                  <a:gd name="connsiteX4" fmla="*/ 403860 w 403860"/>
                  <a:gd name="connsiteY4" fmla="*/ 200991 h 401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1982">
                    <a:moveTo>
                      <a:pt x="403860" y="200991"/>
                    </a:moveTo>
                    <a:cubicBezTo>
                      <a:pt x="403860" y="311995"/>
                      <a:pt x="313453" y="401982"/>
                      <a:pt x="201930" y="401982"/>
                    </a:cubicBezTo>
                    <a:cubicBezTo>
                      <a:pt x="90407" y="401982"/>
                      <a:pt x="0" y="311995"/>
                      <a:pt x="0" y="200991"/>
                    </a:cubicBezTo>
                    <a:cubicBezTo>
                      <a:pt x="0" y="89987"/>
                      <a:pt x="90407" y="0"/>
                      <a:pt x="201930" y="0"/>
                    </a:cubicBezTo>
                    <a:cubicBezTo>
                      <a:pt x="313453" y="0"/>
                      <a:pt x="403860" y="89987"/>
                      <a:pt x="403860" y="200991"/>
                    </a:cubicBezTo>
                    <a:close/>
                  </a:path>
                </a:pathLst>
              </a:custGeom>
              <a:solidFill>
                <a:srgbClr val="EACC27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 307">
                <a:extLst>
                  <a:ext uri="{FF2B5EF4-FFF2-40B4-BE49-F238E27FC236}">
                    <a16:creationId xmlns:a16="http://schemas.microsoft.com/office/drawing/2014/main" id="{90BAC84E-A55B-4218-B920-0FD3DDAE5CC4}"/>
                  </a:ext>
                </a:extLst>
              </p:cNvPr>
              <p:cNvSpPr/>
              <p:nvPr/>
            </p:nvSpPr>
            <p:spPr>
              <a:xfrm>
                <a:off x="2794254" y="2999250"/>
                <a:ext cx="231647" cy="229921"/>
              </a:xfrm>
              <a:custGeom>
                <a:avLst/>
                <a:gdLst>
                  <a:gd name="connsiteX0" fmla="*/ 155448 w 231647"/>
                  <a:gd name="connsiteY0" fmla="*/ 43396 h 229921"/>
                  <a:gd name="connsiteX1" fmla="*/ 137922 w 231647"/>
                  <a:gd name="connsiteY1" fmla="*/ 43396 h 229921"/>
                  <a:gd name="connsiteX2" fmla="*/ 130302 w 231647"/>
                  <a:gd name="connsiteY2" fmla="*/ 79178 h 229921"/>
                  <a:gd name="connsiteX3" fmla="*/ 75438 w 231647"/>
                  <a:gd name="connsiteY3" fmla="*/ 52532 h 229921"/>
                  <a:gd name="connsiteX4" fmla="*/ 67056 w 231647"/>
                  <a:gd name="connsiteY4" fmla="*/ 18272 h 229921"/>
                  <a:gd name="connsiteX5" fmla="*/ 25146 w 231647"/>
                  <a:gd name="connsiteY5" fmla="*/ 12943 h 229921"/>
                  <a:gd name="connsiteX6" fmla="*/ 12192 w 231647"/>
                  <a:gd name="connsiteY6" fmla="*/ 0 h 229921"/>
                  <a:gd name="connsiteX7" fmla="*/ 0 w 231647"/>
                  <a:gd name="connsiteY7" fmla="*/ 12181 h 229921"/>
                  <a:gd name="connsiteX8" fmla="*/ 12954 w 231647"/>
                  <a:gd name="connsiteY8" fmla="*/ 25124 h 229921"/>
                  <a:gd name="connsiteX9" fmla="*/ 18288 w 231647"/>
                  <a:gd name="connsiteY9" fmla="*/ 66997 h 229921"/>
                  <a:gd name="connsiteX10" fmla="*/ 52578 w 231647"/>
                  <a:gd name="connsiteY10" fmla="*/ 75372 h 229921"/>
                  <a:gd name="connsiteX11" fmla="*/ 128016 w 231647"/>
                  <a:gd name="connsiteY11" fmla="*/ 229922 h 229921"/>
                  <a:gd name="connsiteX12" fmla="*/ 135636 w 231647"/>
                  <a:gd name="connsiteY12" fmla="*/ 226115 h 229921"/>
                  <a:gd name="connsiteX13" fmla="*/ 94488 w 231647"/>
                  <a:gd name="connsiteY13" fmla="*/ 141607 h 229921"/>
                  <a:gd name="connsiteX14" fmla="*/ 122682 w 231647"/>
                  <a:gd name="connsiteY14" fmla="*/ 121051 h 229921"/>
                  <a:gd name="connsiteX15" fmla="*/ 143256 w 231647"/>
                  <a:gd name="connsiteY15" fmla="*/ 92882 h 229921"/>
                  <a:gd name="connsiteX16" fmla="*/ 227838 w 231647"/>
                  <a:gd name="connsiteY16" fmla="*/ 133994 h 229921"/>
                  <a:gd name="connsiteX17" fmla="*/ 231648 w 231647"/>
                  <a:gd name="connsiteY17" fmla="*/ 126381 h 229921"/>
                  <a:gd name="connsiteX18" fmla="*/ 146304 w 231647"/>
                  <a:gd name="connsiteY18" fmla="*/ 86792 h 229921"/>
                  <a:gd name="connsiteX19" fmla="*/ 155448 w 231647"/>
                  <a:gd name="connsiteY19" fmla="*/ 43396 h 229921"/>
                  <a:gd name="connsiteX20" fmla="*/ 36576 w 231647"/>
                  <a:gd name="connsiteY20" fmla="*/ 37305 h 229921"/>
                  <a:gd name="connsiteX21" fmla="*/ 48768 w 231647"/>
                  <a:gd name="connsiteY21" fmla="*/ 37305 h 229921"/>
                  <a:gd name="connsiteX22" fmla="*/ 48768 w 231647"/>
                  <a:gd name="connsiteY22" fmla="*/ 49486 h 229921"/>
                  <a:gd name="connsiteX23" fmla="*/ 36576 w 231647"/>
                  <a:gd name="connsiteY23" fmla="*/ 49486 h 229921"/>
                  <a:gd name="connsiteX24" fmla="*/ 36576 w 231647"/>
                  <a:gd name="connsiteY24" fmla="*/ 37305 h 229921"/>
                  <a:gd name="connsiteX25" fmla="*/ 86868 w 231647"/>
                  <a:gd name="connsiteY25" fmla="*/ 127142 h 229921"/>
                  <a:gd name="connsiteX26" fmla="*/ 60198 w 231647"/>
                  <a:gd name="connsiteY26" fmla="*/ 73088 h 229921"/>
                  <a:gd name="connsiteX27" fmla="*/ 67056 w 231647"/>
                  <a:gd name="connsiteY27" fmla="*/ 67758 h 229921"/>
                  <a:gd name="connsiteX28" fmla="*/ 72390 w 231647"/>
                  <a:gd name="connsiteY28" fmla="*/ 60906 h 229921"/>
                  <a:gd name="connsiteX29" fmla="*/ 127254 w 231647"/>
                  <a:gd name="connsiteY29" fmla="*/ 87553 h 229921"/>
                  <a:gd name="connsiteX30" fmla="*/ 86868 w 231647"/>
                  <a:gd name="connsiteY30" fmla="*/ 127142 h 229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1647" h="229921">
                    <a:moveTo>
                      <a:pt x="155448" y="43396"/>
                    </a:moveTo>
                    <a:lnTo>
                      <a:pt x="137922" y="43396"/>
                    </a:lnTo>
                    <a:cubicBezTo>
                      <a:pt x="137922" y="55577"/>
                      <a:pt x="135636" y="67758"/>
                      <a:pt x="130302" y="79178"/>
                    </a:cubicBezTo>
                    <a:lnTo>
                      <a:pt x="75438" y="52532"/>
                    </a:lnTo>
                    <a:cubicBezTo>
                      <a:pt x="78486" y="41112"/>
                      <a:pt x="76200" y="27408"/>
                      <a:pt x="67056" y="18272"/>
                    </a:cubicBezTo>
                    <a:cubicBezTo>
                      <a:pt x="55626" y="6852"/>
                      <a:pt x="38100" y="5329"/>
                      <a:pt x="25146" y="12943"/>
                    </a:cubicBezTo>
                    <a:lnTo>
                      <a:pt x="12192" y="0"/>
                    </a:lnTo>
                    <a:lnTo>
                      <a:pt x="0" y="12181"/>
                    </a:lnTo>
                    <a:lnTo>
                      <a:pt x="12954" y="25124"/>
                    </a:lnTo>
                    <a:cubicBezTo>
                      <a:pt x="5334" y="38066"/>
                      <a:pt x="6858" y="55577"/>
                      <a:pt x="18288" y="66997"/>
                    </a:cubicBezTo>
                    <a:cubicBezTo>
                      <a:pt x="27432" y="76133"/>
                      <a:pt x="40386" y="79178"/>
                      <a:pt x="52578" y="75372"/>
                    </a:cubicBezTo>
                    <a:lnTo>
                      <a:pt x="128016" y="229922"/>
                    </a:lnTo>
                    <a:lnTo>
                      <a:pt x="135636" y="226115"/>
                    </a:lnTo>
                    <a:lnTo>
                      <a:pt x="94488" y="141607"/>
                    </a:lnTo>
                    <a:cubicBezTo>
                      <a:pt x="105156" y="136278"/>
                      <a:pt x="114300" y="129426"/>
                      <a:pt x="122682" y="121051"/>
                    </a:cubicBezTo>
                    <a:cubicBezTo>
                      <a:pt x="131064" y="112677"/>
                      <a:pt x="137922" y="103541"/>
                      <a:pt x="143256" y="92882"/>
                    </a:cubicBezTo>
                    <a:lnTo>
                      <a:pt x="227838" y="133994"/>
                    </a:lnTo>
                    <a:lnTo>
                      <a:pt x="231648" y="126381"/>
                    </a:lnTo>
                    <a:lnTo>
                      <a:pt x="146304" y="86792"/>
                    </a:lnTo>
                    <a:cubicBezTo>
                      <a:pt x="152400" y="73088"/>
                      <a:pt x="155448" y="58622"/>
                      <a:pt x="155448" y="43396"/>
                    </a:cubicBezTo>
                    <a:close/>
                    <a:moveTo>
                      <a:pt x="36576" y="37305"/>
                    </a:moveTo>
                    <a:cubicBezTo>
                      <a:pt x="39624" y="34260"/>
                      <a:pt x="45720" y="34260"/>
                      <a:pt x="48768" y="37305"/>
                    </a:cubicBezTo>
                    <a:cubicBezTo>
                      <a:pt x="51816" y="40350"/>
                      <a:pt x="51816" y="46441"/>
                      <a:pt x="48768" y="49486"/>
                    </a:cubicBezTo>
                    <a:cubicBezTo>
                      <a:pt x="45720" y="52532"/>
                      <a:pt x="39624" y="52532"/>
                      <a:pt x="36576" y="49486"/>
                    </a:cubicBezTo>
                    <a:cubicBezTo>
                      <a:pt x="33528" y="46441"/>
                      <a:pt x="33528" y="40350"/>
                      <a:pt x="36576" y="37305"/>
                    </a:cubicBezTo>
                    <a:close/>
                    <a:moveTo>
                      <a:pt x="86868" y="127142"/>
                    </a:moveTo>
                    <a:lnTo>
                      <a:pt x="60198" y="73088"/>
                    </a:lnTo>
                    <a:cubicBezTo>
                      <a:pt x="62484" y="71565"/>
                      <a:pt x="64770" y="70042"/>
                      <a:pt x="67056" y="67758"/>
                    </a:cubicBezTo>
                    <a:cubicBezTo>
                      <a:pt x="69342" y="65474"/>
                      <a:pt x="70866" y="63190"/>
                      <a:pt x="72390" y="60906"/>
                    </a:cubicBezTo>
                    <a:lnTo>
                      <a:pt x="127254" y="87553"/>
                    </a:lnTo>
                    <a:cubicBezTo>
                      <a:pt x="118110" y="104302"/>
                      <a:pt x="103632" y="118768"/>
                      <a:pt x="86868" y="127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Graphic 2">
              <a:extLst>
                <a:ext uri="{FF2B5EF4-FFF2-40B4-BE49-F238E27FC236}">
                  <a16:creationId xmlns:a16="http://schemas.microsoft.com/office/drawing/2014/main" id="{473B39A0-174C-410F-801B-4D31CF1B4498}"/>
                </a:ext>
              </a:extLst>
            </p:cNvPr>
            <p:cNvGrpSpPr/>
            <p:nvPr/>
          </p:nvGrpSpPr>
          <p:grpSpPr>
            <a:xfrm>
              <a:off x="3358896" y="2892664"/>
              <a:ext cx="403860" cy="401982"/>
              <a:chOff x="3358896" y="2892664"/>
              <a:chExt cx="403860" cy="401982"/>
            </a:xfrm>
          </p:grpSpPr>
          <p:sp>
            <p:nvSpPr>
              <p:cNvPr id="439" name="Freeform 309">
                <a:extLst>
                  <a:ext uri="{FF2B5EF4-FFF2-40B4-BE49-F238E27FC236}">
                    <a16:creationId xmlns:a16="http://schemas.microsoft.com/office/drawing/2014/main" id="{06FD683E-A425-4672-BDE8-7BDE0BB60344}"/>
                  </a:ext>
                </a:extLst>
              </p:cNvPr>
              <p:cNvSpPr/>
              <p:nvPr/>
            </p:nvSpPr>
            <p:spPr>
              <a:xfrm>
                <a:off x="3358896" y="2892664"/>
                <a:ext cx="403860" cy="401982"/>
              </a:xfrm>
              <a:custGeom>
                <a:avLst/>
                <a:gdLst>
                  <a:gd name="connsiteX0" fmla="*/ 403860 w 403860"/>
                  <a:gd name="connsiteY0" fmla="*/ 200991 h 401982"/>
                  <a:gd name="connsiteX1" fmla="*/ 201930 w 403860"/>
                  <a:gd name="connsiteY1" fmla="*/ 401982 h 401982"/>
                  <a:gd name="connsiteX2" fmla="*/ 0 w 403860"/>
                  <a:gd name="connsiteY2" fmla="*/ 200991 h 401982"/>
                  <a:gd name="connsiteX3" fmla="*/ 201930 w 403860"/>
                  <a:gd name="connsiteY3" fmla="*/ 0 h 401982"/>
                  <a:gd name="connsiteX4" fmla="*/ 403860 w 403860"/>
                  <a:gd name="connsiteY4" fmla="*/ 200991 h 401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1982">
                    <a:moveTo>
                      <a:pt x="403860" y="200991"/>
                    </a:moveTo>
                    <a:cubicBezTo>
                      <a:pt x="403860" y="311995"/>
                      <a:pt x="313453" y="401982"/>
                      <a:pt x="201930" y="401982"/>
                    </a:cubicBezTo>
                    <a:cubicBezTo>
                      <a:pt x="90407" y="401982"/>
                      <a:pt x="0" y="311995"/>
                      <a:pt x="0" y="200991"/>
                    </a:cubicBezTo>
                    <a:cubicBezTo>
                      <a:pt x="0" y="89987"/>
                      <a:pt x="90407" y="0"/>
                      <a:pt x="201930" y="0"/>
                    </a:cubicBezTo>
                    <a:cubicBezTo>
                      <a:pt x="313453" y="0"/>
                      <a:pt x="403860" y="89987"/>
                      <a:pt x="403860" y="200991"/>
                    </a:cubicBezTo>
                    <a:close/>
                  </a:path>
                </a:pathLst>
              </a:custGeom>
              <a:solidFill>
                <a:srgbClr val="EACC27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 310">
                <a:extLst>
                  <a:ext uri="{FF2B5EF4-FFF2-40B4-BE49-F238E27FC236}">
                    <a16:creationId xmlns:a16="http://schemas.microsoft.com/office/drawing/2014/main" id="{096E25AF-39EC-4672-8AEC-C4ED2D4A0F01}"/>
                  </a:ext>
                </a:extLst>
              </p:cNvPr>
              <p:cNvSpPr/>
              <p:nvPr/>
            </p:nvSpPr>
            <p:spPr>
              <a:xfrm>
                <a:off x="3445002" y="2999250"/>
                <a:ext cx="231647" cy="229921"/>
              </a:xfrm>
              <a:custGeom>
                <a:avLst/>
                <a:gdLst>
                  <a:gd name="connsiteX0" fmla="*/ 155448 w 231647"/>
                  <a:gd name="connsiteY0" fmla="*/ 43396 h 229921"/>
                  <a:gd name="connsiteX1" fmla="*/ 137922 w 231647"/>
                  <a:gd name="connsiteY1" fmla="*/ 43396 h 229921"/>
                  <a:gd name="connsiteX2" fmla="*/ 130302 w 231647"/>
                  <a:gd name="connsiteY2" fmla="*/ 79178 h 229921"/>
                  <a:gd name="connsiteX3" fmla="*/ 75438 w 231647"/>
                  <a:gd name="connsiteY3" fmla="*/ 52532 h 229921"/>
                  <a:gd name="connsiteX4" fmla="*/ 67056 w 231647"/>
                  <a:gd name="connsiteY4" fmla="*/ 18272 h 229921"/>
                  <a:gd name="connsiteX5" fmla="*/ 25146 w 231647"/>
                  <a:gd name="connsiteY5" fmla="*/ 12943 h 229921"/>
                  <a:gd name="connsiteX6" fmla="*/ 12192 w 231647"/>
                  <a:gd name="connsiteY6" fmla="*/ 0 h 229921"/>
                  <a:gd name="connsiteX7" fmla="*/ 0 w 231647"/>
                  <a:gd name="connsiteY7" fmla="*/ 12181 h 229921"/>
                  <a:gd name="connsiteX8" fmla="*/ 12954 w 231647"/>
                  <a:gd name="connsiteY8" fmla="*/ 25124 h 229921"/>
                  <a:gd name="connsiteX9" fmla="*/ 18288 w 231647"/>
                  <a:gd name="connsiteY9" fmla="*/ 66997 h 229921"/>
                  <a:gd name="connsiteX10" fmla="*/ 52578 w 231647"/>
                  <a:gd name="connsiteY10" fmla="*/ 75372 h 229921"/>
                  <a:gd name="connsiteX11" fmla="*/ 128016 w 231647"/>
                  <a:gd name="connsiteY11" fmla="*/ 229922 h 229921"/>
                  <a:gd name="connsiteX12" fmla="*/ 135636 w 231647"/>
                  <a:gd name="connsiteY12" fmla="*/ 226115 h 229921"/>
                  <a:gd name="connsiteX13" fmla="*/ 94488 w 231647"/>
                  <a:gd name="connsiteY13" fmla="*/ 141607 h 229921"/>
                  <a:gd name="connsiteX14" fmla="*/ 122682 w 231647"/>
                  <a:gd name="connsiteY14" fmla="*/ 121051 h 229921"/>
                  <a:gd name="connsiteX15" fmla="*/ 143256 w 231647"/>
                  <a:gd name="connsiteY15" fmla="*/ 92882 h 229921"/>
                  <a:gd name="connsiteX16" fmla="*/ 227838 w 231647"/>
                  <a:gd name="connsiteY16" fmla="*/ 133994 h 229921"/>
                  <a:gd name="connsiteX17" fmla="*/ 231648 w 231647"/>
                  <a:gd name="connsiteY17" fmla="*/ 126381 h 229921"/>
                  <a:gd name="connsiteX18" fmla="*/ 146304 w 231647"/>
                  <a:gd name="connsiteY18" fmla="*/ 86792 h 229921"/>
                  <a:gd name="connsiteX19" fmla="*/ 155448 w 231647"/>
                  <a:gd name="connsiteY19" fmla="*/ 43396 h 229921"/>
                  <a:gd name="connsiteX20" fmla="*/ 36576 w 231647"/>
                  <a:gd name="connsiteY20" fmla="*/ 37305 h 229921"/>
                  <a:gd name="connsiteX21" fmla="*/ 48768 w 231647"/>
                  <a:gd name="connsiteY21" fmla="*/ 37305 h 229921"/>
                  <a:gd name="connsiteX22" fmla="*/ 48768 w 231647"/>
                  <a:gd name="connsiteY22" fmla="*/ 49486 h 229921"/>
                  <a:gd name="connsiteX23" fmla="*/ 36576 w 231647"/>
                  <a:gd name="connsiteY23" fmla="*/ 49486 h 229921"/>
                  <a:gd name="connsiteX24" fmla="*/ 36576 w 231647"/>
                  <a:gd name="connsiteY24" fmla="*/ 37305 h 229921"/>
                  <a:gd name="connsiteX25" fmla="*/ 86868 w 231647"/>
                  <a:gd name="connsiteY25" fmla="*/ 127142 h 229921"/>
                  <a:gd name="connsiteX26" fmla="*/ 60198 w 231647"/>
                  <a:gd name="connsiteY26" fmla="*/ 73088 h 229921"/>
                  <a:gd name="connsiteX27" fmla="*/ 67056 w 231647"/>
                  <a:gd name="connsiteY27" fmla="*/ 67758 h 229921"/>
                  <a:gd name="connsiteX28" fmla="*/ 72390 w 231647"/>
                  <a:gd name="connsiteY28" fmla="*/ 60906 h 229921"/>
                  <a:gd name="connsiteX29" fmla="*/ 127254 w 231647"/>
                  <a:gd name="connsiteY29" fmla="*/ 87553 h 229921"/>
                  <a:gd name="connsiteX30" fmla="*/ 86868 w 231647"/>
                  <a:gd name="connsiteY30" fmla="*/ 127142 h 229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1647" h="229921">
                    <a:moveTo>
                      <a:pt x="155448" y="43396"/>
                    </a:moveTo>
                    <a:lnTo>
                      <a:pt x="137922" y="43396"/>
                    </a:lnTo>
                    <a:cubicBezTo>
                      <a:pt x="137922" y="55577"/>
                      <a:pt x="135636" y="67758"/>
                      <a:pt x="130302" y="79178"/>
                    </a:cubicBezTo>
                    <a:lnTo>
                      <a:pt x="75438" y="52532"/>
                    </a:lnTo>
                    <a:cubicBezTo>
                      <a:pt x="78486" y="41112"/>
                      <a:pt x="76200" y="27408"/>
                      <a:pt x="67056" y="18272"/>
                    </a:cubicBezTo>
                    <a:cubicBezTo>
                      <a:pt x="55626" y="6852"/>
                      <a:pt x="38100" y="5329"/>
                      <a:pt x="25146" y="12943"/>
                    </a:cubicBezTo>
                    <a:lnTo>
                      <a:pt x="12192" y="0"/>
                    </a:lnTo>
                    <a:lnTo>
                      <a:pt x="0" y="12181"/>
                    </a:lnTo>
                    <a:lnTo>
                      <a:pt x="12954" y="25124"/>
                    </a:lnTo>
                    <a:cubicBezTo>
                      <a:pt x="5334" y="38066"/>
                      <a:pt x="6858" y="55577"/>
                      <a:pt x="18288" y="66997"/>
                    </a:cubicBezTo>
                    <a:cubicBezTo>
                      <a:pt x="27432" y="76133"/>
                      <a:pt x="40386" y="79178"/>
                      <a:pt x="52578" y="75372"/>
                    </a:cubicBezTo>
                    <a:lnTo>
                      <a:pt x="128016" y="229922"/>
                    </a:lnTo>
                    <a:lnTo>
                      <a:pt x="135636" y="226115"/>
                    </a:lnTo>
                    <a:lnTo>
                      <a:pt x="94488" y="141607"/>
                    </a:lnTo>
                    <a:cubicBezTo>
                      <a:pt x="105156" y="136278"/>
                      <a:pt x="114300" y="129426"/>
                      <a:pt x="122682" y="121051"/>
                    </a:cubicBezTo>
                    <a:cubicBezTo>
                      <a:pt x="131064" y="112677"/>
                      <a:pt x="137922" y="103541"/>
                      <a:pt x="143256" y="92882"/>
                    </a:cubicBezTo>
                    <a:lnTo>
                      <a:pt x="227838" y="133994"/>
                    </a:lnTo>
                    <a:lnTo>
                      <a:pt x="231648" y="126381"/>
                    </a:lnTo>
                    <a:lnTo>
                      <a:pt x="146304" y="86792"/>
                    </a:lnTo>
                    <a:cubicBezTo>
                      <a:pt x="152400" y="73088"/>
                      <a:pt x="155448" y="58622"/>
                      <a:pt x="155448" y="43396"/>
                    </a:cubicBezTo>
                    <a:close/>
                    <a:moveTo>
                      <a:pt x="36576" y="37305"/>
                    </a:moveTo>
                    <a:cubicBezTo>
                      <a:pt x="39624" y="34260"/>
                      <a:pt x="45720" y="34260"/>
                      <a:pt x="48768" y="37305"/>
                    </a:cubicBezTo>
                    <a:cubicBezTo>
                      <a:pt x="51816" y="40350"/>
                      <a:pt x="51816" y="46441"/>
                      <a:pt x="48768" y="49486"/>
                    </a:cubicBezTo>
                    <a:cubicBezTo>
                      <a:pt x="45720" y="52532"/>
                      <a:pt x="39624" y="52532"/>
                      <a:pt x="36576" y="49486"/>
                    </a:cubicBezTo>
                    <a:cubicBezTo>
                      <a:pt x="33528" y="46441"/>
                      <a:pt x="33528" y="40350"/>
                      <a:pt x="36576" y="37305"/>
                    </a:cubicBezTo>
                    <a:close/>
                    <a:moveTo>
                      <a:pt x="86868" y="127142"/>
                    </a:moveTo>
                    <a:lnTo>
                      <a:pt x="60198" y="73088"/>
                    </a:lnTo>
                    <a:cubicBezTo>
                      <a:pt x="62484" y="71565"/>
                      <a:pt x="64770" y="70042"/>
                      <a:pt x="67056" y="67758"/>
                    </a:cubicBezTo>
                    <a:cubicBezTo>
                      <a:pt x="69342" y="65474"/>
                      <a:pt x="70866" y="63190"/>
                      <a:pt x="72390" y="60906"/>
                    </a:cubicBezTo>
                    <a:lnTo>
                      <a:pt x="127254" y="87553"/>
                    </a:lnTo>
                    <a:cubicBezTo>
                      <a:pt x="118110" y="104302"/>
                      <a:pt x="103632" y="118768"/>
                      <a:pt x="86868" y="127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" name="Graphic 2">
              <a:extLst>
                <a:ext uri="{FF2B5EF4-FFF2-40B4-BE49-F238E27FC236}">
                  <a16:creationId xmlns:a16="http://schemas.microsoft.com/office/drawing/2014/main" id="{7C9A0893-EE69-4C12-AE93-1E4E036FEFAF}"/>
                </a:ext>
              </a:extLst>
            </p:cNvPr>
            <p:cNvGrpSpPr/>
            <p:nvPr/>
          </p:nvGrpSpPr>
          <p:grpSpPr>
            <a:xfrm>
              <a:off x="4027932" y="2891903"/>
              <a:ext cx="403860" cy="403504"/>
              <a:chOff x="4027932" y="2891903"/>
              <a:chExt cx="403860" cy="403504"/>
            </a:xfrm>
          </p:grpSpPr>
          <p:sp>
            <p:nvSpPr>
              <p:cNvPr id="435" name="Freeform 312">
                <a:extLst>
                  <a:ext uri="{FF2B5EF4-FFF2-40B4-BE49-F238E27FC236}">
                    <a16:creationId xmlns:a16="http://schemas.microsoft.com/office/drawing/2014/main" id="{46634217-7E0A-4C95-B366-83AB8D6BA26B}"/>
                  </a:ext>
                </a:extLst>
              </p:cNvPr>
              <p:cNvSpPr/>
              <p:nvPr/>
            </p:nvSpPr>
            <p:spPr>
              <a:xfrm>
                <a:off x="4027932" y="2891903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4171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6" name="Graphic 2">
                <a:extLst>
                  <a:ext uri="{FF2B5EF4-FFF2-40B4-BE49-F238E27FC236}">
                    <a16:creationId xmlns:a16="http://schemas.microsoft.com/office/drawing/2014/main" id="{1F952B7E-6143-4038-B9EE-107A65D2AAF7}"/>
                  </a:ext>
                </a:extLst>
              </p:cNvPr>
              <p:cNvGrpSpPr/>
              <p:nvPr/>
            </p:nvGrpSpPr>
            <p:grpSpPr>
              <a:xfrm>
                <a:off x="4130801" y="2967274"/>
                <a:ext cx="197358" cy="252761"/>
                <a:chOff x="4130801" y="2967274"/>
                <a:chExt cx="197358" cy="252761"/>
              </a:xfrm>
              <a:solidFill>
                <a:srgbClr val="FFFFFF"/>
              </a:solidFill>
            </p:grpSpPr>
            <p:sp>
              <p:nvSpPr>
                <p:cNvPr id="437" name="Freeform 314">
                  <a:extLst>
                    <a:ext uri="{FF2B5EF4-FFF2-40B4-BE49-F238E27FC236}">
                      <a16:creationId xmlns:a16="http://schemas.microsoft.com/office/drawing/2014/main" id="{C106049D-096F-4334-A33F-A91AFC5F70DE}"/>
                    </a:ext>
                  </a:extLst>
                </p:cNvPr>
                <p:cNvSpPr/>
                <p:nvPr/>
              </p:nvSpPr>
              <p:spPr>
                <a:xfrm>
                  <a:off x="4135374" y="2967274"/>
                  <a:ext cx="188975" cy="80700"/>
                </a:xfrm>
                <a:custGeom>
                  <a:avLst/>
                  <a:gdLst>
                    <a:gd name="connsiteX0" fmla="*/ 188976 w 188975"/>
                    <a:gd name="connsiteY0" fmla="*/ 40351 h 80700"/>
                    <a:gd name="connsiteX1" fmla="*/ 94488 w 188975"/>
                    <a:gd name="connsiteY1" fmla="*/ 80701 h 80700"/>
                    <a:gd name="connsiteX2" fmla="*/ 0 w 188975"/>
                    <a:gd name="connsiteY2" fmla="*/ 40351 h 80700"/>
                    <a:gd name="connsiteX3" fmla="*/ 94488 w 188975"/>
                    <a:gd name="connsiteY3" fmla="*/ 0 h 80700"/>
                    <a:gd name="connsiteX4" fmla="*/ 188976 w 188975"/>
                    <a:gd name="connsiteY4" fmla="*/ 40351 h 8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975" h="80700">
                      <a:moveTo>
                        <a:pt x="188976" y="40351"/>
                      </a:moveTo>
                      <a:cubicBezTo>
                        <a:pt x="188976" y="62636"/>
                        <a:pt x="146672" y="80701"/>
                        <a:pt x="94488" y="80701"/>
                      </a:cubicBezTo>
                      <a:cubicBezTo>
                        <a:pt x="42304" y="80701"/>
                        <a:pt x="0" y="62635"/>
                        <a:pt x="0" y="40351"/>
                      </a:cubicBezTo>
                      <a:cubicBezTo>
                        <a:pt x="0" y="18065"/>
                        <a:pt x="42304" y="0"/>
                        <a:pt x="94488" y="0"/>
                      </a:cubicBezTo>
                      <a:cubicBezTo>
                        <a:pt x="146672" y="0"/>
                        <a:pt x="188976" y="18066"/>
                        <a:pt x="188976" y="403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 315">
                  <a:extLst>
                    <a:ext uri="{FF2B5EF4-FFF2-40B4-BE49-F238E27FC236}">
                      <a16:creationId xmlns:a16="http://schemas.microsoft.com/office/drawing/2014/main" id="{00463229-B06E-4643-AD77-24B9081E1A03}"/>
                    </a:ext>
                  </a:extLst>
                </p:cNvPr>
                <p:cNvSpPr/>
                <p:nvPr/>
              </p:nvSpPr>
              <p:spPr>
                <a:xfrm>
                  <a:off x="4130801" y="3021329"/>
                  <a:ext cx="197358" cy="198707"/>
                </a:xfrm>
                <a:custGeom>
                  <a:avLst/>
                  <a:gdLst>
                    <a:gd name="connsiteX0" fmla="*/ 197358 w 197358"/>
                    <a:gd name="connsiteY0" fmla="*/ 0 h 198707"/>
                    <a:gd name="connsiteX1" fmla="*/ 99060 w 197358"/>
                    <a:gd name="connsiteY1" fmla="*/ 37305 h 198707"/>
                    <a:gd name="connsiteX2" fmla="*/ 762 w 197358"/>
                    <a:gd name="connsiteY2" fmla="*/ 0 h 198707"/>
                    <a:gd name="connsiteX3" fmla="*/ 0 w 197358"/>
                    <a:gd name="connsiteY3" fmla="*/ 0 h 198707"/>
                    <a:gd name="connsiteX4" fmla="*/ 0 w 197358"/>
                    <a:gd name="connsiteY4" fmla="*/ 156834 h 198707"/>
                    <a:gd name="connsiteX5" fmla="*/ 0 w 197358"/>
                    <a:gd name="connsiteY5" fmla="*/ 156834 h 198707"/>
                    <a:gd name="connsiteX6" fmla="*/ 98298 w 197358"/>
                    <a:gd name="connsiteY6" fmla="*/ 198707 h 198707"/>
                    <a:gd name="connsiteX7" fmla="*/ 196596 w 197358"/>
                    <a:gd name="connsiteY7" fmla="*/ 156834 h 198707"/>
                    <a:gd name="connsiteX8" fmla="*/ 197358 w 197358"/>
                    <a:gd name="connsiteY8" fmla="*/ 0 h 198707"/>
                    <a:gd name="connsiteX9" fmla="*/ 197358 w 197358"/>
                    <a:gd name="connsiteY9" fmla="*/ 0 h 198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7358" h="198707">
                      <a:moveTo>
                        <a:pt x="197358" y="0"/>
                      </a:moveTo>
                      <a:cubicBezTo>
                        <a:pt x="192786" y="21317"/>
                        <a:pt x="150114" y="37305"/>
                        <a:pt x="99060" y="37305"/>
                      </a:cubicBezTo>
                      <a:cubicBezTo>
                        <a:pt x="48006" y="37305"/>
                        <a:pt x="6096" y="20556"/>
                        <a:pt x="762" y="0"/>
                      </a:cubicBezTo>
                      <a:lnTo>
                        <a:pt x="0" y="0"/>
                      </a:lnTo>
                      <a:lnTo>
                        <a:pt x="0" y="156834"/>
                      </a:lnTo>
                      <a:lnTo>
                        <a:pt x="0" y="156834"/>
                      </a:lnTo>
                      <a:cubicBezTo>
                        <a:pt x="0" y="179674"/>
                        <a:pt x="44196" y="198707"/>
                        <a:pt x="98298" y="198707"/>
                      </a:cubicBezTo>
                      <a:cubicBezTo>
                        <a:pt x="153162" y="198707"/>
                        <a:pt x="196596" y="179674"/>
                        <a:pt x="196596" y="156834"/>
                      </a:cubicBezTo>
                      <a:lnTo>
                        <a:pt x="197358" y="0"/>
                      </a:lnTo>
                      <a:lnTo>
                        <a:pt x="197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Freeform 316">
              <a:extLst>
                <a:ext uri="{FF2B5EF4-FFF2-40B4-BE49-F238E27FC236}">
                  <a16:creationId xmlns:a16="http://schemas.microsoft.com/office/drawing/2014/main" id="{2B6B01D5-C88F-4FA0-8BE8-1EF19C79C4E3}"/>
                </a:ext>
              </a:extLst>
            </p:cNvPr>
            <p:cNvSpPr/>
            <p:nvPr/>
          </p:nvSpPr>
          <p:spPr>
            <a:xfrm>
              <a:off x="4706112" y="2899516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94FAACB-4B19-4E1A-BEAD-B273B19E232F}"/>
                </a:ext>
              </a:extLst>
            </p:cNvPr>
            <p:cNvSpPr txBox="1"/>
            <p:nvPr/>
          </p:nvSpPr>
          <p:spPr>
            <a:xfrm>
              <a:off x="4047202" y="3254743"/>
              <a:ext cx="35814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DATA</a:t>
              </a:r>
            </a:p>
          </p:txBody>
        </p:sp>
        <p:grpSp>
          <p:nvGrpSpPr>
            <p:cNvPr id="114" name="Graphic 2">
              <a:extLst>
                <a:ext uri="{FF2B5EF4-FFF2-40B4-BE49-F238E27FC236}">
                  <a16:creationId xmlns:a16="http://schemas.microsoft.com/office/drawing/2014/main" id="{68732DD0-65EA-40AE-9B05-98E8ABB5667C}"/>
                </a:ext>
              </a:extLst>
            </p:cNvPr>
            <p:cNvGrpSpPr/>
            <p:nvPr/>
          </p:nvGrpSpPr>
          <p:grpSpPr>
            <a:xfrm>
              <a:off x="3358896" y="5121838"/>
              <a:ext cx="403860" cy="403504"/>
              <a:chOff x="3358896" y="5121838"/>
              <a:chExt cx="403860" cy="403504"/>
            </a:xfrm>
          </p:grpSpPr>
          <p:sp>
            <p:nvSpPr>
              <p:cNvPr id="431" name="Freeform 319">
                <a:extLst>
                  <a:ext uri="{FF2B5EF4-FFF2-40B4-BE49-F238E27FC236}">
                    <a16:creationId xmlns:a16="http://schemas.microsoft.com/office/drawing/2014/main" id="{9D3E6492-0C81-4048-8CDC-C925B90C8DB0}"/>
                  </a:ext>
                </a:extLst>
              </p:cNvPr>
              <p:cNvSpPr/>
              <p:nvPr/>
            </p:nvSpPr>
            <p:spPr>
              <a:xfrm>
                <a:off x="3358896" y="5121838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4171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2" name="Graphic 2">
                <a:extLst>
                  <a:ext uri="{FF2B5EF4-FFF2-40B4-BE49-F238E27FC236}">
                    <a16:creationId xmlns:a16="http://schemas.microsoft.com/office/drawing/2014/main" id="{13A75461-6E81-41B5-AB2E-CBC349950E49}"/>
                  </a:ext>
                </a:extLst>
              </p:cNvPr>
              <p:cNvGrpSpPr/>
              <p:nvPr/>
            </p:nvGrpSpPr>
            <p:grpSpPr>
              <a:xfrm>
                <a:off x="3461004" y="5196448"/>
                <a:ext cx="197357" cy="252761"/>
                <a:chOff x="3461004" y="5196448"/>
                <a:chExt cx="197357" cy="252761"/>
              </a:xfrm>
              <a:solidFill>
                <a:srgbClr val="FFFFFF"/>
              </a:solidFill>
            </p:grpSpPr>
            <p:sp>
              <p:nvSpPr>
                <p:cNvPr id="433" name="Freeform 321">
                  <a:extLst>
                    <a:ext uri="{FF2B5EF4-FFF2-40B4-BE49-F238E27FC236}">
                      <a16:creationId xmlns:a16="http://schemas.microsoft.com/office/drawing/2014/main" id="{2BB4F3DC-E129-405D-BBDD-A8522B97E15D}"/>
                    </a:ext>
                  </a:extLst>
                </p:cNvPr>
                <p:cNvSpPr/>
                <p:nvPr/>
              </p:nvSpPr>
              <p:spPr>
                <a:xfrm>
                  <a:off x="3466338" y="5196448"/>
                  <a:ext cx="188975" cy="80700"/>
                </a:xfrm>
                <a:custGeom>
                  <a:avLst/>
                  <a:gdLst>
                    <a:gd name="connsiteX0" fmla="*/ 188976 w 188975"/>
                    <a:gd name="connsiteY0" fmla="*/ 40351 h 80700"/>
                    <a:gd name="connsiteX1" fmla="*/ 94488 w 188975"/>
                    <a:gd name="connsiteY1" fmla="*/ 80701 h 80700"/>
                    <a:gd name="connsiteX2" fmla="*/ 0 w 188975"/>
                    <a:gd name="connsiteY2" fmla="*/ 40351 h 80700"/>
                    <a:gd name="connsiteX3" fmla="*/ 94488 w 188975"/>
                    <a:gd name="connsiteY3" fmla="*/ 0 h 80700"/>
                    <a:gd name="connsiteX4" fmla="*/ 188976 w 188975"/>
                    <a:gd name="connsiteY4" fmla="*/ 40351 h 8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975" h="80700">
                      <a:moveTo>
                        <a:pt x="188976" y="40351"/>
                      </a:moveTo>
                      <a:cubicBezTo>
                        <a:pt x="188976" y="62636"/>
                        <a:pt x="146672" y="80701"/>
                        <a:pt x="94488" y="80701"/>
                      </a:cubicBezTo>
                      <a:cubicBezTo>
                        <a:pt x="42304" y="80701"/>
                        <a:pt x="0" y="62636"/>
                        <a:pt x="0" y="40351"/>
                      </a:cubicBezTo>
                      <a:cubicBezTo>
                        <a:pt x="0" y="18066"/>
                        <a:pt x="42304" y="0"/>
                        <a:pt x="94488" y="0"/>
                      </a:cubicBezTo>
                      <a:cubicBezTo>
                        <a:pt x="146672" y="0"/>
                        <a:pt x="188976" y="18066"/>
                        <a:pt x="188976" y="403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4" name="Freeform 322">
                  <a:extLst>
                    <a:ext uri="{FF2B5EF4-FFF2-40B4-BE49-F238E27FC236}">
                      <a16:creationId xmlns:a16="http://schemas.microsoft.com/office/drawing/2014/main" id="{740B378B-0989-49F1-932F-7285EE6252D8}"/>
                    </a:ext>
                  </a:extLst>
                </p:cNvPr>
                <p:cNvSpPr/>
                <p:nvPr/>
              </p:nvSpPr>
              <p:spPr>
                <a:xfrm>
                  <a:off x="3461004" y="5250503"/>
                  <a:ext cx="197357" cy="198706"/>
                </a:xfrm>
                <a:custGeom>
                  <a:avLst/>
                  <a:gdLst>
                    <a:gd name="connsiteX0" fmla="*/ 197358 w 197357"/>
                    <a:gd name="connsiteY0" fmla="*/ 0 h 198706"/>
                    <a:gd name="connsiteX1" fmla="*/ 99060 w 197357"/>
                    <a:gd name="connsiteY1" fmla="*/ 37305 h 198706"/>
                    <a:gd name="connsiteX2" fmla="*/ 762 w 197357"/>
                    <a:gd name="connsiteY2" fmla="*/ 0 h 198706"/>
                    <a:gd name="connsiteX3" fmla="*/ 0 w 197357"/>
                    <a:gd name="connsiteY3" fmla="*/ 0 h 198706"/>
                    <a:gd name="connsiteX4" fmla="*/ 0 w 197357"/>
                    <a:gd name="connsiteY4" fmla="*/ 156834 h 198706"/>
                    <a:gd name="connsiteX5" fmla="*/ 0 w 197357"/>
                    <a:gd name="connsiteY5" fmla="*/ 156834 h 198706"/>
                    <a:gd name="connsiteX6" fmla="*/ 98298 w 197357"/>
                    <a:gd name="connsiteY6" fmla="*/ 198707 h 198706"/>
                    <a:gd name="connsiteX7" fmla="*/ 196596 w 197357"/>
                    <a:gd name="connsiteY7" fmla="*/ 156834 h 198706"/>
                    <a:gd name="connsiteX8" fmla="*/ 197358 w 197357"/>
                    <a:gd name="connsiteY8" fmla="*/ 0 h 198706"/>
                    <a:gd name="connsiteX9" fmla="*/ 197358 w 197357"/>
                    <a:gd name="connsiteY9" fmla="*/ 0 h 198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7357" h="198706">
                      <a:moveTo>
                        <a:pt x="197358" y="0"/>
                      </a:moveTo>
                      <a:cubicBezTo>
                        <a:pt x="192786" y="21317"/>
                        <a:pt x="150114" y="37305"/>
                        <a:pt x="99060" y="37305"/>
                      </a:cubicBezTo>
                      <a:cubicBezTo>
                        <a:pt x="48006" y="37305"/>
                        <a:pt x="6096" y="20556"/>
                        <a:pt x="762" y="0"/>
                      </a:cubicBezTo>
                      <a:lnTo>
                        <a:pt x="0" y="0"/>
                      </a:lnTo>
                      <a:lnTo>
                        <a:pt x="0" y="156834"/>
                      </a:lnTo>
                      <a:lnTo>
                        <a:pt x="0" y="156834"/>
                      </a:lnTo>
                      <a:cubicBezTo>
                        <a:pt x="0" y="179674"/>
                        <a:pt x="44196" y="198707"/>
                        <a:pt x="98298" y="198707"/>
                      </a:cubicBezTo>
                      <a:cubicBezTo>
                        <a:pt x="152400" y="198707"/>
                        <a:pt x="196596" y="179674"/>
                        <a:pt x="196596" y="156834"/>
                      </a:cubicBezTo>
                      <a:lnTo>
                        <a:pt x="197358" y="0"/>
                      </a:lnTo>
                      <a:lnTo>
                        <a:pt x="197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AA85793-0C4C-43CF-A119-4FEAD3FC1E85}"/>
                </a:ext>
              </a:extLst>
            </p:cNvPr>
            <p:cNvSpPr txBox="1"/>
            <p:nvPr/>
          </p:nvSpPr>
          <p:spPr>
            <a:xfrm>
              <a:off x="3308413" y="5487898"/>
              <a:ext cx="5181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STORAGE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6940478-1369-4197-80AB-7FA82D54EE8D}"/>
                </a:ext>
              </a:extLst>
            </p:cNvPr>
            <p:cNvSpPr txBox="1"/>
            <p:nvPr/>
          </p:nvSpPr>
          <p:spPr>
            <a:xfrm>
              <a:off x="4781885" y="3254743"/>
              <a:ext cx="2514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AI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358BB89-07C9-49AC-8434-A4362F6FEFCE}"/>
                </a:ext>
              </a:extLst>
            </p:cNvPr>
            <p:cNvSpPr txBox="1"/>
            <p:nvPr/>
          </p:nvSpPr>
          <p:spPr>
            <a:xfrm>
              <a:off x="5974750" y="3254301"/>
              <a:ext cx="5562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ANALYTICS</a:t>
              </a:r>
            </a:p>
          </p:txBody>
        </p:sp>
        <p:grpSp>
          <p:nvGrpSpPr>
            <p:cNvPr id="118" name="Graphic 2">
              <a:extLst>
                <a:ext uri="{FF2B5EF4-FFF2-40B4-BE49-F238E27FC236}">
                  <a16:creationId xmlns:a16="http://schemas.microsoft.com/office/drawing/2014/main" id="{8FA3B947-C50E-4C6C-AC61-D24051460F19}"/>
                </a:ext>
              </a:extLst>
            </p:cNvPr>
            <p:cNvGrpSpPr/>
            <p:nvPr/>
          </p:nvGrpSpPr>
          <p:grpSpPr>
            <a:xfrm>
              <a:off x="6049518" y="2891903"/>
              <a:ext cx="403860" cy="403504"/>
              <a:chOff x="6049518" y="2891903"/>
              <a:chExt cx="403860" cy="403504"/>
            </a:xfrm>
          </p:grpSpPr>
          <p:sp>
            <p:nvSpPr>
              <p:cNvPr id="429" name="Freeform 327">
                <a:extLst>
                  <a:ext uri="{FF2B5EF4-FFF2-40B4-BE49-F238E27FC236}">
                    <a16:creationId xmlns:a16="http://schemas.microsoft.com/office/drawing/2014/main" id="{B57311D5-6015-44BF-8E11-ABC0FCA5A93E}"/>
                  </a:ext>
                </a:extLst>
              </p:cNvPr>
              <p:cNvSpPr/>
              <p:nvPr/>
            </p:nvSpPr>
            <p:spPr>
              <a:xfrm>
                <a:off x="6049518" y="2891903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885AA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 328">
                <a:extLst>
                  <a:ext uri="{FF2B5EF4-FFF2-40B4-BE49-F238E27FC236}">
                    <a16:creationId xmlns:a16="http://schemas.microsoft.com/office/drawing/2014/main" id="{FC674ECF-D876-4ECE-B886-123CA0E5A097}"/>
                  </a:ext>
                </a:extLst>
              </p:cNvPr>
              <p:cNvSpPr/>
              <p:nvPr/>
            </p:nvSpPr>
            <p:spPr>
              <a:xfrm>
                <a:off x="6122670" y="3019045"/>
                <a:ext cx="259080" cy="162163"/>
              </a:xfrm>
              <a:custGeom>
                <a:avLst/>
                <a:gdLst>
                  <a:gd name="connsiteX0" fmla="*/ 242316 w 259080"/>
                  <a:gd name="connsiteY0" fmla="*/ 38066 h 162163"/>
                  <a:gd name="connsiteX1" fmla="*/ 226314 w 259080"/>
                  <a:gd name="connsiteY1" fmla="*/ 54054 h 162163"/>
                  <a:gd name="connsiteX2" fmla="*/ 233172 w 259080"/>
                  <a:gd name="connsiteY2" fmla="*/ 66997 h 162163"/>
                  <a:gd name="connsiteX3" fmla="*/ 233172 w 259080"/>
                  <a:gd name="connsiteY3" fmla="*/ 66997 h 162163"/>
                  <a:gd name="connsiteX4" fmla="*/ 203454 w 259080"/>
                  <a:gd name="connsiteY4" fmla="*/ 133233 h 162163"/>
                  <a:gd name="connsiteX5" fmla="*/ 198882 w 259080"/>
                  <a:gd name="connsiteY5" fmla="*/ 132471 h 162163"/>
                  <a:gd name="connsiteX6" fmla="*/ 189738 w 259080"/>
                  <a:gd name="connsiteY6" fmla="*/ 135517 h 162163"/>
                  <a:gd name="connsiteX7" fmla="*/ 189738 w 259080"/>
                  <a:gd name="connsiteY7" fmla="*/ 135517 h 162163"/>
                  <a:gd name="connsiteX8" fmla="*/ 183642 w 259080"/>
                  <a:gd name="connsiteY8" fmla="*/ 102780 h 162163"/>
                  <a:gd name="connsiteX9" fmla="*/ 193548 w 259080"/>
                  <a:gd name="connsiteY9" fmla="*/ 88314 h 162163"/>
                  <a:gd name="connsiteX10" fmla="*/ 177546 w 259080"/>
                  <a:gd name="connsiteY10" fmla="*/ 73088 h 162163"/>
                  <a:gd name="connsiteX11" fmla="*/ 165354 w 259080"/>
                  <a:gd name="connsiteY11" fmla="*/ 79178 h 162163"/>
                  <a:gd name="connsiteX12" fmla="*/ 165354 w 259080"/>
                  <a:gd name="connsiteY12" fmla="*/ 79178 h 162163"/>
                  <a:gd name="connsiteX13" fmla="*/ 150114 w 259080"/>
                  <a:gd name="connsiteY13" fmla="*/ 74610 h 162163"/>
                  <a:gd name="connsiteX14" fmla="*/ 134874 w 259080"/>
                  <a:gd name="connsiteY14" fmla="*/ 60145 h 162163"/>
                  <a:gd name="connsiteX15" fmla="*/ 133350 w 259080"/>
                  <a:gd name="connsiteY15" fmla="*/ 60906 h 162163"/>
                  <a:gd name="connsiteX16" fmla="*/ 122682 w 259080"/>
                  <a:gd name="connsiteY16" fmla="*/ 22840 h 162163"/>
                  <a:gd name="connsiteX17" fmla="*/ 122682 w 259080"/>
                  <a:gd name="connsiteY17" fmla="*/ 22840 h 162163"/>
                  <a:gd name="connsiteX18" fmla="*/ 122682 w 259080"/>
                  <a:gd name="connsiteY18" fmla="*/ 15988 h 162163"/>
                  <a:gd name="connsiteX19" fmla="*/ 106680 w 259080"/>
                  <a:gd name="connsiteY19" fmla="*/ 0 h 162163"/>
                  <a:gd name="connsiteX20" fmla="*/ 90678 w 259080"/>
                  <a:gd name="connsiteY20" fmla="*/ 15227 h 162163"/>
                  <a:gd name="connsiteX21" fmla="*/ 90678 w 259080"/>
                  <a:gd name="connsiteY21" fmla="*/ 15227 h 162163"/>
                  <a:gd name="connsiteX22" fmla="*/ 27432 w 259080"/>
                  <a:gd name="connsiteY22" fmla="*/ 68520 h 162163"/>
                  <a:gd name="connsiteX23" fmla="*/ 16002 w 259080"/>
                  <a:gd name="connsiteY23" fmla="*/ 63190 h 162163"/>
                  <a:gd name="connsiteX24" fmla="*/ 0 w 259080"/>
                  <a:gd name="connsiteY24" fmla="*/ 79178 h 162163"/>
                  <a:gd name="connsiteX25" fmla="*/ 16002 w 259080"/>
                  <a:gd name="connsiteY25" fmla="*/ 95166 h 162163"/>
                  <a:gd name="connsiteX26" fmla="*/ 32004 w 259080"/>
                  <a:gd name="connsiteY26" fmla="*/ 79178 h 162163"/>
                  <a:gd name="connsiteX27" fmla="*/ 31242 w 259080"/>
                  <a:gd name="connsiteY27" fmla="*/ 74610 h 162163"/>
                  <a:gd name="connsiteX28" fmla="*/ 92964 w 259080"/>
                  <a:gd name="connsiteY28" fmla="*/ 22079 h 162163"/>
                  <a:gd name="connsiteX29" fmla="*/ 92964 w 259080"/>
                  <a:gd name="connsiteY29" fmla="*/ 22079 h 162163"/>
                  <a:gd name="connsiteX30" fmla="*/ 106680 w 259080"/>
                  <a:gd name="connsiteY30" fmla="*/ 29692 h 162163"/>
                  <a:gd name="connsiteX31" fmla="*/ 115824 w 259080"/>
                  <a:gd name="connsiteY31" fmla="*/ 26647 h 162163"/>
                  <a:gd name="connsiteX32" fmla="*/ 115824 w 259080"/>
                  <a:gd name="connsiteY32" fmla="*/ 28169 h 162163"/>
                  <a:gd name="connsiteX33" fmla="*/ 127254 w 259080"/>
                  <a:gd name="connsiteY33" fmla="*/ 64713 h 162163"/>
                  <a:gd name="connsiteX34" fmla="*/ 127254 w 259080"/>
                  <a:gd name="connsiteY34" fmla="*/ 64713 h 162163"/>
                  <a:gd name="connsiteX35" fmla="*/ 121158 w 259080"/>
                  <a:gd name="connsiteY35" fmla="*/ 75372 h 162163"/>
                  <a:gd name="connsiteX36" fmla="*/ 137160 w 259080"/>
                  <a:gd name="connsiteY36" fmla="*/ 89837 h 162163"/>
                  <a:gd name="connsiteX37" fmla="*/ 153162 w 259080"/>
                  <a:gd name="connsiteY37" fmla="*/ 79178 h 162163"/>
                  <a:gd name="connsiteX38" fmla="*/ 168402 w 259080"/>
                  <a:gd name="connsiteY38" fmla="*/ 82224 h 162163"/>
                  <a:gd name="connsiteX39" fmla="*/ 168402 w 259080"/>
                  <a:gd name="connsiteY39" fmla="*/ 82224 h 162163"/>
                  <a:gd name="connsiteX40" fmla="*/ 168402 w 259080"/>
                  <a:gd name="connsiteY40" fmla="*/ 86030 h 162163"/>
                  <a:gd name="connsiteX41" fmla="*/ 182118 w 259080"/>
                  <a:gd name="connsiteY41" fmla="*/ 102018 h 162163"/>
                  <a:gd name="connsiteX42" fmla="*/ 184404 w 259080"/>
                  <a:gd name="connsiteY42" fmla="*/ 102018 h 162163"/>
                  <a:gd name="connsiteX43" fmla="*/ 180594 w 259080"/>
                  <a:gd name="connsiteY43" fmla="*/ 102018 h 162163"/>
                  <a:gd name="connsiteX44" fmla="*/ 179070 w 259080"/>
                  <a:gd name="connsiteY44" fmla="*/ 102018 h 162163"/>
                  <a:gd name="connsiteX45" fmla="*/ 186690 w 259080"/>
                  <a:gd name="connsiteY45" fmla="*/ 140846 h 162163"/>
                  <a:gd name="connsiteX46" fmla="*/ 185166 w 259080"/>
                  <a:gd name="connsiteY46" fmla="*/ 146175 h 162163"/>
                  <a:gd name="connsiteX47" fmla="*/ 200406 w 259080"/>
                  <a:gd name="connsiteY47" fmla="*/ 162163 h 162163"/>
                  <a:gd name="connsiteX48" fmla="*/ 215646 w 259080"/>
                  <a:gd name="connsiteY48" fmla="*/ 146175 h 162163"/>
                  <a:gd name="connsiteX49" fmla="*/ 210312 w 259080"/>
                  <a:gd name="connsiteY49" fmla="*/ 134755 h 162163"/>
                  <a:gd name="connsiteX50" fmla="*/ 210312 w 259080"/>
                  <a:gd name="connsiteY50" fmla="*/ 134755 h 162163"/>
                  <a:gd name="connsiteX51" fmla="*/ 240792 w 259080"/>
                  <a:gd name="connsiteY51" fmla="*/ 67758 h 162163"/>
                  <a:gd name="connsiteX52" fmla="*/ 240792 w 259080"/>
                  <a:gd name="connsiteY52" fmla="*/ 67758 h 162163"/>
                  <a:gd name="connsiteX53" fmla="*/ 243078 w 259080"/>
                  <a:gd name="connsiteY53" fmla="*/ 67758 h 162163"/>
                  <a:gd name="connsiteX54" fmla="*/ 259080 w 259080"/>
                  <a:gd name="connsiteY54" fmla="*/ 51770 h 162163"/>
                  <a:gd name="connsiteX55" fmla="*/ 242316 w 259080"/>
                  <a:gd name="connsiteY55" fmla="*/ 38066 h 162163"/>
                  <a:gd name="connsiteX56" fmla="*/ 15240 w 259080"/>
                  <a:gd name="connsiteY56" fmla="*/ 88314 h 162163"/>
                  <a:gd name="connsiteX57" fmla="*/ 6858 w 259080"/>
                  <a:gd name="connsiteY57" fmla="*/ 79940 h 162163"/>
                  <a:gd name="connsiteX58" fmla="*/ 15240 w 259080"/>
                  <a:gd name="connsiteY58" fmla="*/ 71565 h 162163"/>
                  <a:gd name="connsiteX59" fmla="*/ 23622 w 259080"/>
                  <a:gd name="connsiteY59" fmla="*/ 79940 h 162163"/>
                  <a:gd name="connsiteX60" fmla="*/ 15240 w 259080"/>
                  <a:gd name="connsiteY60" fmla="*/ 88314 h 162163"/>
                  <a:gd name="connsiteX61" fmla="*/ 28956 w 259080"/>
                  <a:gd name="connsiteY61" fmla="*/ 72326 h 162163"/>
                  <a:gd name="connsiteX62" fmla="*/ 28956 w 259080"/>
                  <a:gd name="connsiteY62" fmla="*/ 72326 h 162163"/>
                  <a:gd name="connsiteX63" fmla="*/ 28956 w 259080"/>
                  <a:gd name="connsiteY63" fmla="*/ 72326 h 162163"/>
                  <a:gd name="connsiteX64" fmla="*/ 89916 w 259080"/>
                  <a:gd name="connsiteY64" fmla="*/ 19033 h 162163"/>
                  <a:gd name="connsiteX65" fmla="*/ 89916 w 259080"/>
                  <a:gd name="connsiteY65" fmla="*/ 19033 h 162163"/>
                  <a:gd name="connsiteX66" fmla="*/ 89916 w 259080"/>
                  <a:gd name="connsiteY66" fmla="*/ 19033 h 162163"/>
                  <a:gd name="connsiteX67" fmla="*/ 105156 w 259080"/>
                  <a:gd name="connsiteY67" fmla="*/ 24362 h 162163"/>
                  <a:gd name="connsiteX68" fmla="*/ 96774 w 259080"/>
                  <a:gd name="connsiteY68" fmla="*/ 15988 h 162163"/>
                  <a:gd name="connsiteX69" fmla="*/ 105156 w 259080"/>
                  <a:gd name="connsiteY69" fmla="*/ 7613 h 162163"/>
                  <a:gd name="connsiteX70" fmla="*/ 113538 w 259080"/>
                  <a:gd name="connsiteY70" fmla="*/ 15988 h 162163"/>
                  <a:gd name="connsiteX71" fmla="*/ 105156 w 259080"/>
                  <a:gd name="connsiteY71" fmla="*/ 24362 h 162163"/>
                  <a:gd name="connsiteX72" fmla="*/ 117348 w 259080"/>
                  <a:gd name="connsiteY72" fmla="*/ 25124 h 162163"/>
                  <a:gd name="connsiteX73" fmla="*/ 117348 w 259080"/>
                  <a:gd name="connsiteY73" fmla="*/ 25124 h 162163"/>
                  <a:gd name="connsiteX74" fmla="*/ 117348 w 259080"/>
                  <a:gd name="connsiteY74" fmla="*/ 25124 h 162163"/>
                  <a:gd name="connsiteX75" fmla="*/ 128778 w 259080"/>
                  <a:gd name="connsiteY75" fmla="*/ 60906 h 162163"/>
                  <a:gd name="connsiteX76" fmla="*/ 128778 w 259080"/>
                  <a:gd name="connsiteY76" fmla="*/ 60906 h 162163"/>
                  <a:gd name="connsiteX77" fmla="*/ 128778 w 259080"/>
                  <a:gd name="connsiteY77" fmla="*/ 60906 h 162163"/>
                  <a:gd name="connsiteX78" fmla="*/ 135636 w 259080"/>
                  <a:gd name="connsiteY78" fmla="*/ 83746 h 162163"/>
                  <a:gd name="connsiteX79" fmla="*/ 127254 w 259080"/>
                  <a:gd name="connsiteY79" fmla="*/ 75372 h 162163"/>
                  <a:gd name="connsiteX80" fmla="*/ 135636 w 259080"/>
                  <a:gd name="connsiteY80" fmla="*/ 66997 h 162163"/>
                  <a:gd name="connsiteX81" fmla="*/ 144018 w 259080"/>
                  <a:gd name="connsiteY81" fmla="*/ 75372 h 162163"/>
                  <a:gd name="connsiteX82" fmla="*/ 135636 w 259080"/>
                  <a:gd name="connsiteY82" fmla="*/ 83746 h 162163"/>
                  <a:gd name="connsiteX83" fmla="*/ 150876 w 259080"/>
                  <a:gd name="connsiteY83" fmla="*/ 78417 h 162163"/>
                  <a:gd name="connsiteX84" fmla="*/ 150876 w 259080"/>
                  <a:gd name="connsiteY84" fmla="*/ 75372 h 162163"/>
                  <a:gd name="connsiteX85" fmla="*/ 150876 w 259080"/>
                  <a:gd name="connsiteY85" fmla="*/ 78417 h 162163"/>
                  <a:gd name="connsiteX86" fmla="*/ 164592 w 259080"/>
                  <a:gd name="connsiteY86" fmla="*/ 80701 h 162163"/>
                  <a:gd name="connsiteX87" fmla="*/ 164592 w 259080"/>
                  <a:gd name="connsiteY87" fmla="*/ 80701 h 162163"/>
                  <a:gd name="connsiteX88" fmla="*/ 164592 w 259080"/>
                  <a:gd name="connsiteY88" fmla="*/ 80701 h 162163"/>
                  <a:gd name="connsiteX89" fmla="*/ 169926 w 259080"/>
                  <a:gd name="connsiteY89" fmla="*/ 88314 h 162163"/>
                  <a:gd name="connsiteX90" fmla="*/ 178308 w 259080"/>
                  <a:gd name="connsiteY90" fmla="*/ 79940 h 162163"/>
                  <a:gd name="connsiteX91" fmla="*/ 186690 w 259080"/>
                  <a:gd name="connsiteY91" fmla="*/ 88314 h 162163"/>
                  <a:gd name="connsiteX92" fmla="*/ 178308 w 259080"/>
                  <a:gd name="connsiteY92" fmla="*/ 96689 h 162163"/>
                  <a:gd name="connsiteX93" fmla="*/ 169926 w 259080"/>
                  <a:gd name="connsiteY93" fmla="*/ 88314 h 162163"/>
                  <a:gd name="connsiteX94" fmla="*/ 187452 w 259080"/>
                  <a:gd name="connsiteY94" fmla="*/ 138562 h 162163"/>
                  <a:gd name="connsiteX95" fmla="*/ 187452 w 259080"/>
                  <a:gd name="connsiteY95" fmla="*/ 138562 h 162163"/>
                  <a:gd name="connsiteX96" fmla="*/ 187452 w 259080"/>
                  <a:gd name="connsiteY96" fmla="*/ 138562 h 162163"/>
                  <a:gd name="connsiteX97" fmla="*/ 199644 w 259080"/>
                  <a:gd name="connsiteY97" fmla="*/ 156834 h 162163"/>
                  <a:gd name="connsiteX98" fmla="*/ 191262 w 259080"/>
                  <a:gd name="connsiteY98" fmla="*/ 148459 h 162163"/>
                  <a:gd name="connsiteX99" fmla="*/ 199644 w 259080"/>
                  <a:gd name="connsiteY99" fmla="*/ 140085 h 162163"/>
                  <a:gd name="connsiteX100" fmla="*/ 208026 w 259080"/>
                  <a:gd name="connsiteY100" fmla="*/ 148459 h 162163"/>
                  <a:gd name="connsiteX101" fmla="*/ 199644 w 259080"/>
                  <a:gd name="connsiteY101" fmla="*/ 156834 h 162163"/>
                  <a:gd name="connsiteX102" fmla="*/ 207264 w 259080"/>
                  <a:gd name="connsiteY102" fmla="*/ 134755 h 162163"/>
                  <a:gd name="connsiteX103" fmla="*/ 207264 w 259080"/>
                  <a:gd name="connsiteY103" fmla="*/ 134755 h 162163"/>
                  <a:gd name="connsiteX104" fmla="*/ 207264 w 259080"/>
                  <a:gd name="connsiteY104" fmla="*/ 134755 h 162163"/>
                  <a:gd name="connsiteX105" fmla="*/ 236982 w 259080"/>
                  <a:gd name="connsiteY105" fmla="*/ 68520 h 162163"/>
                  <a:gd name="connsiteX106" fmla="*/ 236982 w 259080"/>
                  <a:gd name="connsiteY106" fmla="*/ 68520 h 162163"/>
                  <a:gd name="connsiteX107" fmla="*/ 236982 w 259080"/>
                  <a:gd name="connsiteY107" fmla="*/ 68520 h 162163"/>
                  <a:gd name="connsiteX108" fmla="*/ 242316 w 259080"/>
                  <a:gd name="connsiteY108" fmla="*/ 62429 h 162163"/>
                  <a:gd name="connsiteX109" fmla="*/ 233934 w 259080"/>
                  <a:gd name="connsiteY109" fmla="*/ 54054 h 162163"/>
                  <a:gd name="connsiteX110" fmla="*/ 242316 w 259080"/>
                  <a:gd name="connsiteY110" fmla="*/ 45680 h 162163"/>
                  <a:gd name="connsiteX111" fmla="*/ 250698 w 259080"/>
                  <a:gd name="connsiteY111" fmla="*/ 54054 h 162163"/>
                  <a:gd name="connsiteX112" fmla="*/ 242316 w 259080"/>
                  <a:gd name="connsiteY112" fmla="*/ 62429 h 16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59080" h="162163">
                    <a:moveTo>
                      <a:pt x="242316" y="38066"/>
                    </a:moveTo>
                    <a:cubicBezTo>
                      <a:pt x="233934" y="38066"/>
                      <a:pt x="226314" y="44918"/>
                      <a:pt x="226314" y="54054"/>
                    </a:cubicBezTo>
                    <a:cubicBezTo>
                      <a:pt x="226314" y="59384"/>
                      <a:pt x="229362" y="63952"/>
                      <a:pt x="233172" y="66997"/>
                    </a:cubicBezTo>
                    <a:lnTo>
                      <a:pt x="233172" y="66997"/>
                    </a:lnTo>
                    <a:lnTo>
                      <a:pt x="203454" y="133233"/>
                    </a:lnTo>
                    <a:cubicBezTo>
                      <a:pt x="201930" y="133233"/>
                      <a:pt x="200406" y="132471"/>
                      <a:pt x="198882" y="132471"/>
                    </a:cubicBezTo>
                    <a:cubicBezTo>
                      <a:pt x="195834" y="132471"/>
                      <a:pt x="192786" y="133233"/>
                      <a:pt x="189738" y="135517"/>
                    </a:cubicBezTo>
                    <a:lnTo>
                      <a:pt x="189738" y="135517"/>
                    </a:lnTo>
                    <a:lnTo>
                      <a:pt x="183642" y="102780"/>
                    </a:lnTo>
                    <a:cubicBezTo>
                      <a:pt x="188976" y="100495"/>
                      <a:pt x="193548" y="95166"/>
                      <a:pt x="193548" y="88314"/>
                    </a:cubicBezTo>
                    <a:cubicBezTo>
                      <a:pt x="193548" y="79940"/>
                      <a:pt x="185928" y="73088"/>
                      <a:pt x="177546" y="73088"/>
                    </a:cubicBezTo>
                    <a:cubicBezTo>
                      <a:pt x="172974" y="73088"/>
                      <a:pt x="168402" y="73088"/>
                      <a:pt x="165354" y="79178"/>
                    </a:cubicBezTo>
                    <a:lnTo>
                      <a:pt x="165354" y="79178"/>
                    </a:lnTo>
                    <a:lnTo>
                      <a:pt x="150114" y="74610"/>
                    </a:lnTo>
                    <a:cubicBezTo>
                      <a:pt x="149352" y="66997"/>
                      <a:pt x="143256" y="60145"/>
                      <a:pt x="134874" y="60145"/>
                    </a:cubicBezTo>
                    <a:cubicBezTo>
                      <a:pt x="134112" y="60145"/>
                      <a:pt x="134112" y="60906"/>
                      <a:pt x="133350" y="60906"/>
                    </a:cubicBezTo>
                    <a:lnTo>
                      <a:pt x="122682" y="22840"/>
                    </a:lnTo>
                    <a:lnTo>
                      <a:pt x="122682" y="22840"/>
                    </a:lnTo>
                    <a:cubicBezTo>
                      <a:pt x="122682" y="19795"/>
                      <a:pt x="122682" y="18272"/>
                      <a:pt x="122682" y="15988"/>
                    </a:cubicBezTo>
                    <a:cubicBezTo>
                      <a:pt x="122682" y="7613"/>
                      <a:pt x="115062" y="0"/>
                      <a:pt x="106680" y="0"/>
                    </a:cubicBezTo>
                    <a:cubicBezTo>
                      <a:pt x="98298" y="0"/>
                      <a:pt x="90678" y="6852"/>
                      <a:pt x="90678" y="15227"/>
                    </a:cubicBezTo>
                    <a:cubicBezTo>
                      <a:pt x="90678" y="15227"/>
                      <a:pt x="90678" y="15227"/>
                      <a:pt x="90678" y="15227"/>
                    </a:cubicBezTo>
                    <a:lnTo>
                      <a:pt x="27432" y="68520"/>
                    </a:lnTo>
                    <a:cubicBezTo>
                      <a:pt x="24384" y="65474"/>
                      <a:pt x="20574" y="63190"/>
                      <a:pt x="16002" y="63190"/>
                    </a:cubicBezTo>
                    <a:cubicBezTo>
                      <a:pt x="7620" y="63190"/>
                      <a:pt x="0" y="70042"/>
                      <a:pt x="0" y="79178"/>
                    </a:cubicBezTo>
                    <a:cubicBezTo>
                      <a:pt x="0" y="88314"/>
                      <a:pt x="6858" y="95166"/>
                      <a:pt x="16002" y="95166"/>
                    </a:cubicBezTo>
                    <a:cubicBezTo>
                      <a:pt x="25146" y="95166"/>
                      <a:pt x="32004" y="88314"/>
                      <a:pt x="32004" y="79178"/>
                    </a:cubicBezTo>
                    <a:cubicBezTo>
                      <a:pt x="32004" y="77656"/>
                      <a:pt x="32004" y="76133"/>
                      <a:pt x="31242" y="74610"/>
                    </a:cubicBezTo>
                    <a:lnTo>
                      <a:pt x="92964" y="22079"/>
                    </a:lnTo>
                    <a:lnTo>
                      <a:pt x="92964" y="22079"/>
                    </a:lnTo>
                    <a:cubicBezTo>
                      <a:pt x="94488" y="26647"/>
                      <a:pt x="100584" y="29692"/>
                      <a:pt x="106680" y="29692"/>
                    </a:cubicBezTo>
                    <a:cubicBezTo>
                      <a:pt x="110490" y="29692"/>
                      <a:pt x="113538" y="28169"/>
                      <a:pt x="115824" y="26647"/>
                    </a:cubicBezTo>
                    <a:lnTo>
                      <a:pt x="115824" y="28169"/>
                    </a:lnTo>
                    <a:lnTo>
                      <a:pt x="127254" y="64713"/>
                    </a:lnTo>
                    <a:lnTo>
                      <a:pt x="127254" y="64713"/>
                    </a:lnTo>
                    <a:cubicBezTo>
                      <a:pt x="123444" y="64713"/>
                      <a:pt x="121158" y="70042"/>
                      <a:pt x="121158" y="75372"/>
                    </a:cubicBezTo>
                    <a:cubicBezTo>
                      <a:pt x="121158" y="83746"/>
                      <a:pt x="128016" y="89837"/>
                      <a:pt x="137160" y="89837"/>
                    </a:cubicBezTo>
                    <a:cubicBezTo>
                      <a:pt x="144018" y="89837"/>
                      <a:pt x="150876" y="85269"/>
                      <a:pt x="153162" y="79178"/>
                    </a:cubicBezTo>
                    <a:lnTo>
                      <a:pt x="168402" y="82224"/>
                    </a:lnTo>
                    <a:lnTo>
                      <a:pt x="168402" y="82224"/>
                    </a:lnTo>
                    <a:cubicBezTo>
                      <a:pt x="168402" y="83746"/>
                      <a:pt x="168402" y="84508"/>
                      <a:pt x="168402" y="86030"/>
                    </a:cubicBezTo>
                    <a:cubicBezTo>
                      <a:pt x="168402" y="94405"/>
                      <a:pt x="173736" y="102018"/>
                      <a:pt x="182118" y="102018"/>
                    </a:cubicBezTo>
                    <a:cubicBezTo>
                      <a:pt x="182880" y="102018"/>
                      <a:pt x="182880" y="102018"/>
                      <a:pt x="184404" y="102018"/>
                    </a:cubicBezTo>
                    <a:cubicBezTo>
                      <a:pt x="183642" y="102018"/>
                      <a:pt x="182118" y="102018"/>
                      <a:pt x="180594" y="102018"/>
                    </a:cubicBezTo>
                    <a:cubicBezTo>
                      <a:pt x="180594" y="102018"/>
                      <a:pt x="179832" y="102018"/>
                      <a:pt x="179070" y="102018"/>
                    </a:cubicBezTo>
                    <a:lnTo>
                      <a:pt x="186690" y="140846"/>
                    </a:lnTo>
                    <a:cubicBezTo>
                      <a:pt x="185928" y="142369"/>
                      <a:pt x="185166" y="144653"/>
                      <a:pt x="185166" y="146175"/>
                    </a:cubicBezTo>
                    <a:cubicBezTo>
                      <a:pt x="185166" y="154550"/>
                      <a:pt x="192024" y="162163"/>
                      <a:pt x="200406" y="162163"/>
                    </a:cubicBezTo>
                    <a:cubicBezTo>
                      <a:pt x="208788" y="162163"/>
                      <a:pt x="215646" y="155311"/>
                      <a:pt x="215646" y="146175"/>
                    </a:cubicBezTo>
                    <a:cubicBezTo>
                      <a:pt x="215646" y="141607"/>
                      <a:pt x="213360" y="137039"/>
                      <a:pt x="210312" y="134755"/>
                    </a:cubicBezTo>
                    <a:lnTo>
                      <a:pt x="210312" y="134755"/>
                    </a:lnTo>
                    <a:lnTo>
                      <a:pt x="240792" y="67758"/>
                    </a:lnTo>
                    <a:lnTo>
                      <a:pt x="240792" y="67758"/>
                    </a:lnTo>
                    <a:cubicBezTo>
                      <a:pt x="241554" y="67758"/>
                      <a:pt x="242316" y="67758"/>
                      <a:pt x="243078" y="67758"/>
                    </a:cubicBezTo>
                    <a:cubicBezTo>
                      <a:pt x="251460" y="67758"/>
                      <a:pt x="259080" y="60906"/>
                      <a:pt x="259080" y="51770"/>
                    </a:cubicBezTo>
                    <a:cubicBezTo>
                      <a:pt x="259080" y="42635"/>
                      <a:pt x="251460" y="38066"/>
                      <a:pt x="242316" y="38066"/>
                    </a:cubicBezTo>
                    <a:close/>
                    <a:moveTo>
                      <a:pt x="15240" y="88314"/>
                    </a:moveTo>
                    <a:cubicBezTo>
                      <a:pt x="10668" y="88314"/>
                      <a:pt x="6858" y="84508"/>
                      <a:pt x="6858" y="79940"/>
                    </a:cubicBezTo>
                    <a:cubicBezTo>
                      <a:pt x="6858" y="75372"/>
                      <a:pt x="10668" y="71565"/>
                      <a:pt x="15240" y="71565"/>
                    </a:cubicBezTo>
                    <a:cubicBezTo>
                      <a:pt x="19812" y="71565"/>
                      <a:pt x="23622" y="75372"/>
                      <a:pt x="23622" y="79940"/>
                    </a:cubicBezTo>
                    <a:cubicBezTo>
                      <a:pt x="23622" y="84508"/>
                      <a:pt x="19812" y="88314"/>
                      <a:pt x="15240" y="88314"/>
                    </a:cubicBezTo>
                    <a:close/>
                    <a:moveTo>
                      <a:pt x="28956" y="72326"/>
                    </a:moveTo>
                    <a:cubicBezTo>
                      <a:pt x="28956" y="72326"/>
                      <a:pt x="28956" y="72326"/>
                      <a:pt x="28956" y="72326"/>
                    </a:cubicBezTo>
                    <a:cubicBezTo>
                      <a:pt x="28956" y="72326"/>
                      <a:pt x="28956" y="72326"/>
                      <a:pt x="28956" y="72326"/>
                    </a:cubicBezTo>
                    <a:close/>
                    <a:moveTo>
                      <a:pt x="89916" y="19033"/>
                    </a:moveTo>
                    <a:cubicBezTo>
                      <a:pt x="89916" y="19795"/>
                      <a:pt x="90678" y="19795"/>
                      <a:pt x="89916" y="19033"/>
                    </a:cubicBezTo>
                    <a:cubicBezTo>
                      <a:pt x="90678" y="19795"/>
                      <a:pt x="89916" y="19795"/>
                      <a:pt x="89916" y="19033"/>
                    </a:cubicBezTo>
                    <a:close/>
                    <a:moveTo>
                      <a:pt x="105156" y="24362"/>
                    </a:moveTo>
                    <a:cubicBezTo>
                      <a:pt x="100584" y="24362"/>
                      <a:pt x="96774" y="20556"/>
                      <a:pt x="96774" y="15988"/>
                    </a:cubicBezTo>
                    <a:cubicBezTo>
                      <a:pt x="96774" y="11420"/>
                      <a:pt x="100584" y="7613"/>
                      <a:pt x="105156" y="7613"/>
                    </a:cubicBezTo>
                    <a:cubicBezTo>
                      <a:pt x="109728" y="7613"/>
                      <a:pt x="113538" y="11420"/>
                      <a:pt x="113538" y="15988"/>
                    </a:cubicBezTo>
                    <a:cubicBezTo>
                      <a:pt x="114300" y="19795"/>
                      <a:pt x="109728" y="24362"/>
                      <a:pt x="105156" y="24362"/>
                    </a:cubicBezTo>
                    <a:close/>
                    <a:moveTo>
                      <a:pt x="117348" y="25124"/>
                    </a:moveTo>
                    <a:cubicBezTo>
                      <a:pt x="117348" y="25124"/>
                      <a:pt x="117348" y="25124"/>
                      <a:pt x="117348" y="25124"/>
                    </a:cubicBezTo>
                    <a:cubicBezTo>
                      <a:pt x="117348" y="25124"/>
                      <a:pt x="117348" y="25124"/>
                      <a:pt x="117348" y="25124"/>
                    </a:cubicBezTo>
                    <a:close/>
                    <a:moveTo>
                      <a:pt x="128778" y="60906"/>
                    </a:moveTo>
                    <a:cubicBezTo>
                      <a:pt x="128778" y="60906"/>
                      <a:pt x="128778" y="60906"/>
                      <a:pt x="128778" y="60906"/>
                    </a:cubicBezTo>
                    <a:cubicBezTo>
                      <a:pt x="128778" y="60906"/>
                      <a:pt x="128778" y="60906"/>
                      <a:pt x="128778" y="60906"/>
                    </a:cubicBezTo>
                    <a:close/>
                    <a:moveTo>
                      <a:pt x="135636" y="83746"/>
                    </a:moveTo>
                    <a:cubicBezTo>
                      <a:pt x="131064" y="83746"/>
                      <a:pt x="127254" y="79940"/>
                      <a:pt x="127254" y="75372"/>
                    </a:cubicBezTo>
                    <a:cubicBezTo>
                      <a:pt x="127254" y="70804"/>
                      <a:pt x="131064" y="66997"/>
                      <a:pt x="135636" y="66997"/>
                    </a:cubicBezTo>
                    <a:cubicBezTo>
                      <a:pt x="140208" y="66997"/>
                      <a:pt x="144018" y="70804"/>
                      <a:pt x="144018" y="75372"/>
                    </a:cubicBezTo>
                    <a:cubicBezTo>
                      <a:pt x="144018" y="79940"/>
                      <a:pt x="140208" y="83746"/>
                      <a:pt x="135636" y="83746"/>
                    </a:cubicBezTo>
                    <a:close/>
                    <a:moveTo>
                      <a:pt x="150876" y="78417"/>
                    </a:moveTo>
                    <a:cubicBezTo>
                      <a:pt x="150876" y="77656"/>
                      <a:pt x="150876" y="76133"/>
                      <a:pt x="150876" y="75372"/>
                    </a:cubicBezTo>
                    <a:cubicBezTo>
                      <a:pt x="150876" y="76133"/>
                      <a:pt x="150876" y="77656"/>
                      <a:pt x="150876" y="78417"/>
                    </a:cubicBezTo>
                    <a:close/>
                    <a:moveTo>
                      <a:pt x="164592" y="80701"/>
                    </a:moveTo>
                    <a:cubicBezTo>
                      <a:pt x="164592" y="80701"/>
                      <a:pt x="164592" y="80701"/>
                      <a:pt x="164592" y="80701"/>
                    </a:cubicBezTo>
                    <a:cubicBezTo>
                      <a:pt x="164592" y="80701"/>
                      <a:pt x="164592" y="80701"/>
                      <a:pt x="164592" y="80701"/>
                    </a:cubicBezTo>
                    <a:close/>
                    <a:moveTo>
                      <a:pt x="169926" y="88314"/>
                    </a:moveTo>
                    <a:cubicBezTo>
                      <a:pt x="169926" y="83746"/>
                      <a:pt x="173736" y="79940"/>
                      <a:pt x="178308" y="79940"/>
                    </a:cubicBezTo>
                    <a:cubicBezTo>
                      <a:pt x="182880" y="79940"/>
                      <a:pt x="186690" y="83746"/>
                      <a:pt x="186690" y="88314"/>
                    </a:cubicBezTo>
                    <a:cubicBezTo>
                      <a:pt x="186690" y="92882"/>
                      <a:pt x="182880" y="96689"/>
                      <a:pt x="178308" y="96689"/>
                    </a:cubicBezTo>
                    <a:cubicBezTo>
                      <a:pt x="173736" y="96689"/>
                      <a:pt x="169926" y="92882"/>
                      <a:pt x="169926" y="88314"/>
                    </a:cubicBezTo>
                    <a:close/>
                    <a:moveTo>
                      <a:pt x="187452" y="138562"/>
                    </a:moveTo>
                    <a:cubicBezTo>
                      <a:pt x="187452" y="138562"/>
                      <a:pt x="187452" y="138562"/>
                      <a:pt x="187452" y="138562"/>
                    </a:cubicBezTo>
                    <a:cubicBezTo>
                      <a:pt x="187452" y="138562"/>
                      <a:pt x="187452" y="138562"/>
                      <a:pt x="187452" y="138562"/>
                    </a:cubicBezTo>
                    <a:close/>
                    <a:moveTo>
                      <a:pt x="199644" y="156834"/>
                    </a:moveTo>
                    <a:cubicBezTo>
                      <a:pt x="195072" y="156834"/>
                      <a:pt x="191262" y="153027"/>
                      <a:pt x="191262" y="148459"/>
                    </a:cubicBezTo>
                    <a:cubicBezTo>
                      <a:pt x="191262" y="143891"/>
                      <a:pt x="195072" y="140085"/>
                      <a:pt x="199644" y="140085"/>
                    </a:cubicBezTo>
                    <a:cubicBezTo>
                      <a:pt x="204216" y="140085"/>
                      <a:pt x="208026" y="143891"/>
                      <a:pt x="208026" y="148459"/>
                    </a:cubicBezTo>
                    <a:cubicBezTo>
                      <a:pt x="208026" y="153027"/>
                      <a:pt x="204216" y="156834"/>
                      <a:pt x="199644" y="156834"/>
                    </a:cubicBezTo>
                    <a:close/>
                    <a:moveTo>
                      <a:pt x="207264" y="134755"/>
                    </a:moveTo>
                    <a:cubicBezTo>
                      <a:pt x="207264" y="134755"/>
                      <a:pt x="207264" y="134755"/>
                      <a:pt x="207264" y="134755"/>
                    </a:cubicBezTo>
                    <a:cubicBezTo>
                      <a:pt x="207264" y="134755"/>
                      <a:pt x="207264" y="134755"/>
                      <a:pt x="207264" y="134755"/>
                    </a:cubicBezTo>
                    <a:close/>
                    <a:moveTo>
                      <a:pt x="236982" y="68520"/>
                    </a:moveTo>
                    <a:cubicBezTo>
                      <a:pt x="236982" y="68520"/>
                      <a:pt x="236982" y="68520"/>
                      <a:pt x="236982" y="68520"/>
                    </a:cubicBezTo>
                    <a:cubicBezTo>
                      <a:pt x="236982" y="68520"/>
                      <a:pt x="236982" y="68520"/>
                      <a:pt x="236982" y="68520"/>
                    </a:cubicBezTo>
                    <a:close/>
                    <a:moveTo>
                      <a:pt x="242316" y="62429"/>
                    </a:moveTo>
                    <a:cubicBezTo>
                      <a:pt x="237744" y="62429"/>
                      <a:pt x="233934" y="58622"/>
                      <a:pt x="233934" y="54054"/>
                    </a:cubicBezTo>
                    <a:cubicBezTo>
                      <a:pt x="233934" y="49486"/>
                      <a:pt x="237744" y="45680"/>
                      <a:pt x="242316" y="45680"/>
                    </a:cubicBezTo>
                    <a:cubicBezTo>
                      <a:pt x="246888" y="45680"/>
                      <a:pt x="250698" y="49486"/>
                      <a:pt x="250698" y="54054"/>
                    </a:cubicBezTo>
                    <a:cubicBezTo>
                      <a:pt x="251460" y="58622"/>
                      <a:pt x="247650" y="62429"/>
                      <a:pt x="242316" y="624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9" name="Freeform 329">
              <a:extLst>
                <a:ext uri="{FF2B5EF4-FFF2-40B4-BE49-F238E27FC236}">
                  <a16:creationId xmlns:a16="http://schemas.microsoft.com/office/drawing/2014/main" id="{E54FE05E-B3C7-4CA1-84AF-5C901DC4ADA4}"/>
                </a:ext>
              </a:extLst>
            </p:cNvPr>
            <p:cNvSpPr/>
            <p:nvPr/>
          </p:nvSpPr>
          <p:spPr>
            <a:xfrm>
              <a:off x="5417058" y="3016000"/>
              <a:ext cx="21336" cy="18271"/>
            </a:xfrm>
            <a:custGeom>
              <a:avLst/>
              <a:gdLst>
                <a:gd name="connsiteX0" fmla="*/ 0 w 21336"/>
                <a:gd name="connsiteY0" fmla="*/ 0 h 18271"/>
                <a:gd name="connsiteX1" fmla="*/ 21336 w 21336"/>
                <a:gd name="connsiteY1" fmla="*/ 18272 h 1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36" h="18271">
                  <a:moveTo>
                    <a:pt x="0" y="0"/>
                  </a:moveTo>
                  <a:lnTo>
                    <a:pt x="21336" y="18272"/>
                  </a:lnTo>
                </a:path>
              </a:pathLst>
            </a:custGeom>
            <a:ln w="762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330">
              <a:extLst>
                <a:ext uri="{FF2B5EF4-FFF2-40B4-BE49-F238E27FC236}">
                  <a16:creationId xmlns:a16="http://schemas.microsoft.com/office/drawing/2014/main" id="{EF7FE19A-7965-4194-8B0D-00FAB9195CD3}"/>
                </a:ext>
              </a:extLst>
            </p:cNvPr>
            <p:cNvSpPr/>
            <p:nvPr/>
          </p:nvSpPr>
          <p:spPr>
            <a:xfrm>
              <a:off x="5439156" y="3001534"/>
              <a:ext cx="9906" cy="25123"/>
            </a:xfrm>
            <a:custGeom>
              <a:avLst/>
              <a:gdLst>
                <a:gd name="connsiteX0" fmla="*/ 0 w 9906"/>
                <a:gd name="connsiteY0" fmla="*/ 0 h 25123"/>
                <a:gd name="connsiteX1" fmla="*/ 9906 w 9906"/>
                <a:gd name="connsiteY1" fmla="*/ 25124 h 2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6" h="25123">
                  <a:moveTo>
                    <a:pt x="0" y="0"/>
                  </a:moveTo>
                  <a:lnTo>
                    <a:pt x="9906" y="25124"/>
                  </a:lnTo>
                </a:path>
              </a:pathLst>
            </a:custGeom>
            <a:ln w="762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331">
              <a:extLst>
                <a:ext uri="{FF2B5EF4-FFF2-40B4-BE49-F238E27FC236}">
                  <a16:creationId xmlns:a16="http://schemas.microsoft.com/office/drawing/2014/main" id="{E2F8203B-4838-4D4D-AE3E-EB83D67E7EF7}"/>
                </a:ext>
              </a:extLst>
            </p:cNvPr>
            <p:cNvSpPr/>
            <p:nvPr/>
          </p:nvSpPr>
          <p:spPr>
            <a:xfrm>
              <a:off x="5466588" y="3020567"/>
              <a:ext cx="2285" cy="22839"/>
            </a:xfrm>
            <a:custGeom>
              <a:avLst/>
              <a:gdLst>
                <a:gd name="connsiteX0" fmla="*/ 2286 w 2285"/>
                <a:gd name="connsiteY0" fmla="*/ 0 h 22839"/>
                <a:gd name="connsiteX1" fmla="*/ 0 w 2285"/>
                <a:gd name="connsiteY1" fmla="*/ 22840 h 2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5" h="22839">
                  <a:moveTo>
                    <a:pt x="2286" y="0"/>
                  </a:moveTo>
                  <a:cubicBezTo>
                    <a:pt x="1524" y="7613"/>
                    <a:pt x="762" y="15227"/>
                    <a:pt x="0" y="22840"/>
                  </a:cubicBezTo>
                </a:path>
              </a:pathLst>
            </a:custGeom>
            <a:solidFill>
              <a:srgbClr val="FFFFFF"/>
            </a:solidFill>
            <a:ln w="762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332">
              <a:extLst>
                <a:ext uri="{FF2B5EF4-FFF2-40B4-BE49-F238E27FC236}">
                  <a16:creationId xmlns:a16="http://schemas.microsoft.com/office/drawing/2014/main" id="{1BAEC887-7369-4D43-9A83-E12F9C595A02}"/>
                </a:ext>
              </a:extLst>
            </p:cNvPr>
            <p:cNvSpPr/>
            <p:nvPr/>
          </p:nvSpPr>
          <p:spPr>
            <a:xfrm>
              <a:off x="5476494" y="3028181"/>
              <a:ext cx="12953" cy="19033"/>
            </a:xfrm>
            <a:custGeom>
              <a:avLst/>
              <a:gdLst>
                <a:gd name="connsiteX0" fmla="*/ 12954 w 12953"/>
                <a:gd name="connsiteY0" fmla="*/ 0 h 19033"/>
                <a:gd name="connsiteX1" fmla="*/ 0 w 12953"/>
                <a:gd name="connsiteY1" fmla="*/ 19033 h 1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" h="19033">
                  <a:moveTo>
                    <a:pt x="12954" y="0"/>
                  </a:moveTo>
                  <a:lnTo>
                    <a:pt x="0" y="19033"/>
                  </a:lnTo>
                </a:path>
              </a:pathLst>
            </a:custGeom>
            <a:ln w="762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3" name="Graphic 2">
              <a:extLst>
                <a:ext uri="{FF2B5EF4-FFF2-40B4-BE49-F238E27FC236}">
                  <a16:creationId xmlns:a16="http://schemas.microsoft.com/office/drawing/2014/main" id="{49A1976B-7461-406C-8A59-A925BA2809C2}"/>
                </a:ext>
              </a:extLst>
            </p:cNvPr>
            <p:cNvGrpSpPr/>
            <p:nvPr/>
          </p:nvGrpSpPr>
          <p:grpSpPr>
            <a:xfrm>
              <a:off x="5362194" y="2891903"/>
              <a:ext cx="403860" cy="403504"/>
              <a:chOff x="5362194" y="2891903"/>
              <a:chExt cx="403860" cy="403504"/>
            </a:xfrm>
          </p:grpSpPr>
          <p:sp>
            <p:nvSpPr>
              <p:cNvPr id="427" name="Freeform 334">
                <a:extLst>
                  <a:ext uri="{FF2B5EF4-FFF2-40B4-BE49-F238E27FC236}">
                    <a16:creationId xmlns:a16="http://schemas.microsoft.com/office/drawing/2014/main" id="{A750846B-048C-4612-876E-6ACF97F42B65}"/>
                  </a:ext>
                </a:extLst>
              </p:cNvPr>
              <p:cNvSpPr/>
              <p:nvPr/>
            </p:nvSpPr>
            <p:spPr>
              <a:xfrm>
                <a:off x="5362194" y="2891903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E83E4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 335">
                <a:extLst>
                  <a:ext uri="{FF2B5EF4-FFF2-40B4-BE49-F238E27FC236}">
                    <a16:creationId xmlns:a16="http://schemas.microsoft.com/office/drawing/2014/main" id="{BFBB1E22-0C73-4870-B7A9-F57C6DDD6CF9}"/>
                  </a:ext>
                </a:extLst>
              </p:cNvPr>
              <p:cNvSpPr/>
              <p:nvPr/>
            </p:nvSpPr>
            <p:spPr>
              <a:xfrm>
                <a:off x="5471921" y="2966513"/>
                <a:ext cx="185928" cy="255045"/>
              </a:xfrm>
              <a:custGeom>
                <a:avLst/>
                <a:gdLst>
                  <a:gd name="connsiteX0" fmla="*/ 161544 w 185928"/>
                  <a:gd name="connsiteY0" fmla="*/ 69281 h 255045"/>
                  <a:gd name="connsiteX1" fmla="*/ 92202 w 185928"/>
                  <a:gd name="connsiteY1" fmla="*/ 0 h 255045"/>
                  <a:gd name="connsiteX2" fmla="*/ 22860 w 185928"/>
                  <a:gd name="connsiteY2" fmla="*/ 69281 h 255045"/>
                  <a:gd name="connsiteX3" fmla="*/ 22860 w 185928"/>
                  <a:gd name="connsiteY3" fmla="*/ 101257 h 255045"/>
                  <a:gd name="connsiteX4" fmla="*/ 0 w 185928"/>
                  <a:gd name="connsiteY4" fmla="*/ 162163 h 255045"/>
                  <a:gd name="connsiteX5" fmla="*/ 92964 w 185928"/>
                  <a:gd name="connsiteY5" fmla="*/ 255045 h 255045"/>
                  <a:gd name="connsiteX6" fmla="*/ 185928 w 185928"/>
                  <a:gd name="connsiteY6" fmla="*/ 162163 h 255045"/>
                  <a:gd name="connsiteX7" fmla="*/ 163068 w 185928"/>
                  <a:gd name="connsiteY7" fmla="*/ 101257 h 255045"/>
                  <a:gd name="connsiteX8" fmla="*/ 163068 w 185928"/>
                  <a:gd name="connsiteY8" fmla="*/ 69281 h 255045"/>
                  <a:gd name="connsiteX9" fmla="*/ 45720 w 185928"/>
                  <a:gd name="connsiteY9" fmla="*/ 69281 h 255045"/>
                  <a:gd name="connsiteX10" fmla="*/ 92202 w 185928"/>
                  <a:gd name="connsiteY10" fmla="*/ 22840 h 255045"/>
                  <a:gd name="connsiteX11" fmla="*/ 138684 w 185928"/>
                  <a:gd name="connsiteY11" fmla="*/ 69281 h 255045"/>
                  <a:gd name="connsiteX12" fmla="*/ 138684 w 185928"/>
                  <a:gd name="connsiteY12" fmla="*/ 81462 h 255045"/>
                  <a:gd name="connsiteX13" fmla="*/ 92202 w 185928"/>
                  <a:gd name="connsiteY13" fmla="*/ 69281 h 255045"/>
                  <a:gd name="connsiteX14" fmla="*/ 45720 w 185928"/>
                  <a:gd name="connsiteY14" fmla="*/ 81462 h 255045"/>
                  <a:gd name="connsiteX15" fmla="*/ 45720 w 185928"/>
                  <a:gd name="connsiteY15" fmla="*/ 69281 h 255045"/>
                  <a:gd name="connsiteX16" fmla="*/ 74676 w 185928"/>
                  <a:gd name="connsiteY16" fmla="*/ 213172 h 255045"/>
                  <a:gd name="connsiteX17" fmla="*/ 31242 w 185928"/>
                  <a:gd name="connsiteY17" fmla="*/ 169776 h 255045"/>
                  <a:gd name="connsiteX18" fmla="*/ 48006 w 185928"/>
                  <a:gd name="connsiteY18" fmla="*/ 153027 h 255045"/>
                  <a:gd name="connsiteX19" fmla="*/ 74676 w 185928"/>
                  <a:gd name="connsiteY19" fmla="*/ 179674 h 255045"/>
                  <a:gd name="connsiteX20" fmla="*/ 136398 w 185928"/>
                  <a:gd name="connsiteY20" fmla="*/ 118006 h 255045"/>
                  <a:gd name="connsiteX21" fmla="*/ 153162 w 185928"/>
                  <a:gd name="connsiteY21" fmla="*/ 134755 h 255045"/>
                  <a:gd name="connsiteX22" fmla="*/ 74676 w 185928"/>
                  <a:gd name="connsiteY22" fmla="*/ 213172 h 255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5928" h="255045">
                    <a:moveTo>
                      <a:pt x="161544" y="69281"/>
                    </a:moveTo>
                    <a:cubicBezTo>
                      <a:pt x="161544" y="31976"/>
                      <a:pt x="129540" y="0"/>
                      <a:pt x="92202" y="0"/>
                    </a:cubicBezTo>
                    <a:cubicBezTo>
                      <a:pt x="54864" y="0"/>
                      <a:pt x="22860" y="31976"/>
                      <a:pt x="22860" y="69281"/>
                    </a:cubicBezTo>
                    <a:lnTo>
                      <a:pt x="22860" y="101257"/>
                    </a:lnTo>
                    <a:cubicBezTo>
                      <a:pt x="8382" y="117245"/>
                      <a:pt x="0" y="139323"/>
                      <a:pt x="0" y="162163"/>
                    </a:cubicBezTo>
                    <a:cubicBezTo>
                      <a:pt x="0" y="213172"/>
                      <a:pt x="41910" y="255045"/>
                      <a:pt x="92964" y="255045"/>
                    </a:cubicBezTo>
                    <a:cubicBezTo>
                      <a:pt x="144018" y="255045"/>
                      <a:pt x="185928" y="213172"/>
                      <a:pt x="185928" y="162163"/>
                    </a:cubicBezTo>
                    <a:cubicBezTo>
                      <a:pt x="185928" y="138562"/>
                      <a:pt x="176784" y="117245"/>
                      <a:pt x="163068" y="101257"/>
                    </a:cubicBezTo>
                    <a:lnTo>
                      <a:pt x="163068" y="69281"/>
                    </a:lnTo>
                    <a:close/>
                    <a:moveTo>
                      <a:pt x="45720" y="69281"/>
                    </a:moveTo>
                    <a:cubicBezTo>
                      <a:pt x="45720" y="44918"/>
                      <a:pt x="67056" y="22840"/>
                      <a:pt x="92202" y="22840"/>
                    </a:cubicBezTo>
                    <a:cubicBezTo>
                      <a:pt x="116586" y="22840"/>
                      <a:pt x="138684" y="44157"/>
                      <a:pt x="138684" y="69281"/>
                    </a:cubicBezTo>
                    <a:lnTo>
                      <a:pt x="138684" y="81462"/>
                    </a:lnTo>
                    <a:cubicBezTo>
                      <a:pt x="124968" y="73849"/>
                      <a:pt x="108966" y="69281"/>
                      <a:pt x="92202" y="69281"/>
                    </a:cubicBezTo>
                    <a:cubicBezTo>
                      <a:pt x="75438" y="69281"/>
                      <a:pt x="59436" y="73849"/>
                      <a:pt x="45720" y="81462"/>
                    </a:cubicBezTo>
                    <a:lnTo>
                      <a:pt x="45720" y="69281"/>
                    </a:lnTo>
                    <a:close/>
                    <a:moveTo>
                      <a:pt x="74676" y="213172"/>
                    </a:moveTo>
                    <a:lnTo>
                      <a:pt x="31242" y="169776"/>
                    </a:lnTo>
                    <a:lnTo>
                      <a:pt x="48006" y="153027"/>
                    </a:lnTo>
                    <a:lnTo>
                      <a:pt x="74676" y="179674"/>
                    </a:lnTo>
                    <a:lnTo>
                      <a:pt x="136398" y="118006"/>
                    </a:lnTo>
                    <a:lnTo>
                      <a:pt x="153162" y="134755"/>
                    </a:lnTo>
                    <a:lnTo>
                      <a:pt x="74676" y="213172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5C342CC-9442-4692-9A5C-4EA64572A544}"/>
                </a:ext>
              </a:extLst>
            </p:cNvPr>
            <p:cNvSpPr txBox="1"/>
            <p:nvPr/>
          </p:nvSpPr>
          <p:spPr>
            <a:xfrm>
              <a:off x="5299633" y="3251165"/>
              <a:ext cx="54864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SECURITY 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18A0057-DA6D-4EA8-8EA7-B52A0BBA51BC}"/>
                </a:ext>
              </a:extLst>
            </p:cNvPr>
            <p:cNvSpPr txBox="1"/>
            <p:nvPr/>
          </p:nvSpPr>
          <p:spPr>
            <a:xfrm>
              <a:off x="5310301" y="3333388"/>
              <a:ext cx="5257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SERVICES</a:t>
              </a:r>
            </a:p>
          </p:txBody>
        </p:sp>
        <p:grpSp>
          <p:nvGrpSpPr>
            <p:cNvPr id="126" name="Graphic 2">
              <a:extLst>
                <a:ext uri="{FF2B5EF4-FFF2-40B4-BE49-F238E27FC236}">
                  <a16:creationId xmlns:a16="http://schemas.microsoft.com/office/drawing/2014/main" id="{A353A1BE-5B5D-4DD9-8C9D-4D4896D6039D}"/>
                </a:ext>
              </a:extLst>
            </p:cNvPr>
            <p:cNvGrpSpPr/>
            <p:nvPr/>
          </p:nvGrpSpPr>
          <p:grpSpPr>
            <a:xfrm>
              <a:off x="5362194" y="4317112"/>
              <a:ext cx="403860" cy="403504"/>
              <a:chOff x="5362194" y="4317112"/>
              <a:chExt cx="403860" cy="403504"/>
            </a:xfrm>
          </p:grpSpPr>
          <p:sp>
            <p:nvSpPr>
              <p:cNvPr id="425" name="Freeform 339">
                <a:extLst>
                  <a:ext uri="{FF2B5EF4-FFF2-40B4-BE49-F238E27FC236}">
                    <a16:creationId xmlns:a16="http://schemas.microsoft.com/office/drawing/2014/main" id="{3B663BF3-2E68-45D3-9224-8188434EBC33}"/>
                  </a:ext>
                </a:extLst>
              </p:cNvPr>
              <p:cNvSpPr/>
              <p:nvPr/>
            </p:nvSpPr>
            <p:spPr>
              <a:xfrm>
                <a:off x="5362194" y="4317112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8"/>
                      <a:pt x="90407" y="0"/>
                      <a:pt x="201930" y="0"/>
                    </a:cubicBezTo>
                    <a:cubicBezTo>
                      <a:pt x="313453" y="0"/>
                      <a:pt x="403860" y="90328"/>
                      <a:pt x="403860" y="201752"/>
                    </a:cubicBezTo>
                    <a:close/>
                  </a:path>
                </a:pathLst>
              </a:custGeom>
              <a:solidFill>
                <a:srgbClr val="E83E4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 340">
                <a:extLst>
                  <a:ext uri="{FF2B5EF4-FFF2-40B4-BE49-F238E27FC236}">
                    <a16:creationId xmlns:a16="http://schemas.microsoft.com/office/drawing/2014/main" id="{7B7332CF-E726-4481-9678-DA256FF7B3B7}"/>
                  </a:ext>
                </a:extLst>
              </p:cNvPr>
              <p:cNvSpPr/>
              <p:nvPr/>
            </p:nvSpPr>
            <p:spPr>
              <a:xfrm>
                <a:off x="5471921" y="4391722"/>
                <a:ext cx="185928" cy="255045"/>
              </a:xfrm>
              <a:custGeom>
                <a:avLst/>
                <a:gdLst>
                  <a:gd name="connsiteX0" fmla="*/ 161544 w 185928"/>
                  <a:gd name="connsiteY0" fmla="*/ 69281 h 255045"/>
                  <a:gd name="connsiteX1" fmla="*/ 92202 w 185928"/>
                  <a:gd name="connsiteY1" fmla="*/ 0 h 255045"/>
                  <a:gd name="connsiteX2" fmla="*/ 22860 w 185928"/>
                  <a:gd name="connsiteY2" fmla="*/ 69281 h 255045"/>
                  <a:gd name="connsiteX3" fmla="*/ 22860 w 185928"/>
                  <a:gd name="connsiteY3" fmla="*/ 101257 h 255045"/>
                  <a:gd name="connsiteX4" fmla="*/ 0 w 185928"/>
                  <a:gd name="connsiteY4" fmla="*/ 162163 h 255045"/>
                  <a:gd name="connsiteX5" fmla="*/ 92964 w 185928"/>
                  <a:gd name="connsiteY5" fmla="*/ 255045 h 255045"/>
                  <a:gd name="connsiteX6" fmla="*/ 185928 w 185928"/>
                  <a:gd name="connsiteY6" fmla="*/ 162163 h 255045"/>
                  <a:gd name="connsiteX7" fmla="*/ 163068 w 185928"/>
                  <a:gd name="connsiteY7" fmla="*/ 101257 h 255045"/>
                  <a:gd name="connsiteX8" fmla="*/ 163068 w 185928"/>
                  <a:gd name="connsiteY8" fmla="*/ 69281 h 255045"/>
                  <a:gd name="connsiteX9" fmla="*/ 45720 w 185928"/>
                  <a:gd name="connsiteY9" fmla="*/ 69281 h 255045"/>
                  <a:gd name="connsiteX10" fmla="*/ 92202 w 185928"/>
                  <a:gd name="connsiteY10" fmla="*/ 22840 h 255045"/>
                  <a:gd name="connsiteX11" fmla="*/ 138684 w 185928"/>
                  <a:gd name="connsiteY11" fmla="*/ 69281 h 255045"/>
                  <a:gd name="connsiteX12" fmla="*/ 138684 w 185928"/>
                  <a:gd name="connsiteY12" fmla="*/ 81462 h 255045"/>
                  <a:gd name="connsiteX13" fmla="*/ 92202 w 185928"/>
                  <a:gd name="connsiteY13" fmla="*/ 69281 h 255045"/>
                  <a:gd name="connsiteX14" fmla="*/ 45720 w 185928"/>
                  <a:gd name="connsiteY14" fmla="*/ 81462 h 255045"/>
                  <a:gd name="connsiteX15" fmla="*/ 45720 w 185928"/>
                  <a:gd name="connsiteY15" fmla="*/ 69281 h 255045"/>
                  <a:gd name="connsiteX16" fmla="*/ 74676 w 185928"/>
                  <a:gd name="connsiteY16" fmla="*/ 213172 h 255045"/>
                  <a:gd name="connsiteX17" fmla="*/ 31242 w 185928"/>
                  <a:gd name="connsiteY17" fmla="*/ 169777 h 255045"/>
                  <a:gd name="connsiteX18" fmla="*/ 48006 w 185928"/>
                  <a:gd name="connsiteY18" fmla="*/ 153027 h 255045"/>
                  <a:gd name="connsiteX19" fmla="*/ 74676 w 185928"/>
                  <a:gd name="connsiteY19" fmla="*/ 179674 h 255045"/>
                  <a:gd name="connsiteX20" fmla="*/ 136398 w 185928"/>
                  <a:gd name="connsiteY20" fmla="*/ 118006 h 255045"/>
                  <a:gd name="connsiteX21" fmla="*/ 153162 w 185928"/>
                  <a:gd name="connsiteY21" fmla="*/ 134755 h 255045"/>
                  <a:gd name="connsiteX22" fmla="*/ 74676 w 185928"/>
                  <a:gd name="connsiteY22" fmla="*/ 213172 h 255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5928" h="255045">
                    <a:moveTo>
                      <a:pt x="161544" y="69281"/>
                    </a:moveTo>
                    <a:cubicBezTo>
                      <a:pt x="161544" y="31976"/>
                      <a:pt x="129540" y="0"/>
                      <a:pt x="92202" y="0"/>
                    </a:cubicBezTo>
                    <a:cubicBezTo>
                      <a:pt x="54864" y="0"/>
                      <a:pt x="22860" y="31976"/>
                      <a:pt x="22860" y="69281"/>
                    </a:cubicBezTo>
                    <a:lnTo>
                      <a:pt x="22860" y="101257"/>
                    </a:lnTo>
                    <a:cubicBezTo>
                      <a:pt x="8382" y="117245"/>
                      <a:pt x="0" y="139324"/>
                      <a:pt x="0" y="162163"/>
                    </a:cubicBezTo>
                    <a:cubicBezTo>
                      <a:pt x="0" y="213172"/>
                      <a:pt x="41910" y="255045"/>
                      <a:pt x="92964" y="255045"/>
                    </a:cubicBezTo>
                    <a:cubicBezTo>
                      <a:pt x="144018" y="255045"/>
                      <a:pt x="185928" y="213172"/>
                      <a:pt x="185928" y="162163"/>
                    </a:cubicBezTo>
                    <a:cubicBezTo>
                      <a:pt x="185928" y="138562"/>
                      <a:pt x="176784" y="117245"/>
                      <a:pt x="163068" y="101257"/>
                    </a:cubicBezTo>
                    <a:lnTo>
                      <a:pt x="163068" y="69281"/>
                    </a:lnTo>
                    <a:close/>
                    <a:moveTo>
                      <a:pt x="45720" y="69281"/>
                    </a:moveTo>
                    <a:cubicBezTo>
                      <a:pt x="45720" y="44918"/>
                      <a:pt x="67056" y="22840"/>
                      <a:pt x="92202" y="22840"/>
                    </a:cubicBezTo>
                    <a:cubicBezTo>
                      <a:pt x="116586" y="22840"/>
                      <a:pt x="138684" y="44157"/>
                      <a:pt x="138684" y="69281"/>
                    </a:cubicBezTo>
                    <a:lnTo>
                      <a:pt x="138684" y="81462"/>
                    </a:lnTo>
                    <a:cubicBezTo>
                      <a:pt x="124968" y="73849"/>
                      <a:pt x="108966" y="69281"/>
                      <a:pt x="92202" y="69281"/>
                    </a:cubicBezTo>
                    <a:cubicBezTo>
                      <a:pt x="75438" y="69281"/>
                      <a:pt x="59436" y="73849"/>
                      <a:pt x="45720" y="81462"/>
                    </a:cubicBezTo>
                    <a:lnTo>
                      <a:pt x="45720" y="69281"/>
                    </a:lnTo>
                    <a:close/>
                    <a:moveTo>
                      <a:pt x="74676" y="213172"/>
                    </a:moveTo>
                    <a:lnTo>
                      <a:pt x="31242" y="169777"/>
                    </a:lnTo>
                    <a:lnTo>
                      <a:pt x="48006" y="153027"/>
                    </a:lnTo>
                    <a:lnTo>
                      <a:pt x="74676" y="179674"/>
                    </a:lnTo>
                    <a:lnTo>
                      <a:pt x="136398" y="118006"/>
                    </a:lnTo>
                    <a:lnTo>
                      <a:pt x="153162" y="134755"/>
                    </a:lnTo>
                    <a:lnTo>
                      <a:pt x="74676" y="213172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E61581-1853-4711-8640-ED6A3166DC23}"/>
                </a:ext>
              </a:extLst>
            </p:cNvPr>
            <p:cNvSpPr txBox="1"/>
            <p:nvPr/>
          </p:nvSpPr>
          <p:spPr>
            <a:xfrm>
              <a:off x="5277977" y="4694189"/>
              <a:ext cx="5791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CONTAINER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8764F9B-3F87-42A5-BBDC-72AE6DC74B51}"/>
                </a:ext>
              </a:extLst>
            </p:cNvPr>
            <p:cNvSpPr txBox="1"/>
            <p:nvPr/>
          </p:nvSpPr>
          <p:spPr>
            <a:xfrm>
              <a:off x="5299313" y="4776413"/>
              <a:ext cx="533399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SECURITY</a:t>
              </a:r>
            </a:p>
          </p:txBody>
        </p:sp>
        <p:grpSp>
          <p:nvGrpSpPr>
            <p:cNvPr id="129" name="Graphic 2">
              <a:extLst>
                <a:ext uri="{FF2B5EF4-FFF2-40B4-BE49-F238E27FC236}">
                  <a16:creationId xmlns:a16="http://schemas.microsoft.com/office/drawing/2014/main" id="{1A7D2C71-CC18-40FB-8714-C99DD1F677C0}"/>
                </a:ext>
              </a:extLst>
            </p:cNvPr>
            <p:cNvGrpSpPr/>
            <p:nvPr/>
          </p:nvGrpSpPr>
          <p:grpSpPr>
            <a:xfrm>
              <a:off x="5362194" y="5121838"/>
              <a:ext cx="403860" cy="403504"/>
              <a:chOff x="5362194" y="5121838"/>
              <a:chExt cx="403860" cy="403504"/>
            </a:xfrm>
          </p:grpSpPr>
          <p:sp>
            <p:nvSpPr>
              <p:cNvPr id="423" name="Freeform 344">
                <a:extLst>
                  <a:ext uri="{FF2B5EF4-FFF2-40B4-BE49-F238E27FC236}">
                    <a16:creationId xmlns:a16="http://schemas.microsoft.com/office/drawing/2014/main" id="{F1DFBE9B-DBBC-42FD-9655-9AD941BB4461}"/>
                  </a:ext>
                </a:extLst>
              </p:cNvPr>
              <p:cNvSpPr/>
              <p:nvPr/>
            </p:nvSpPr>
            <p:spPr>
              <a:xfrm>
                <a:off x="5362194" y="5121838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E83E4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 345">
                <a:extLst>
                  <a:ext uri="{FF2B5EF4-FFF2-40B4-BE49-F238E27FC236}">
                    <a16:creationId xmlns:a16="http://schemas.microsoft.com/office/drawing/2014/main" id="{4516ECF4-936D-4F39-824B-8ABE54CC9FC5}"/>
                  </a:ext>
                </a:extLst>
              </p:cNvPr>
              <p:cNvSpPr/>
              <p:nvPr/>
            </p:nvSpPr>
            <p:spPr>
              <a:xfrm>
                <a:off x="5471921" y="5195687"/>
                <a:ext cx="185928" cy="255045"/>
              </a:xfrm>
              <a:custGeom>
                <a:avLst/>
                <a:gdLst>
                  <a:gd name="connsiteX0" fmla="*/ 161544 w 185928"/>
                  <a:gd name="connsiteY0" fmla="*/ 69281 h 255045"/>
                  <a:gd name="connsiteX1" fmla="*/ 92202 w 185928"/>
                  <a:gd name="connsiteY1" fmla="*/ 0 h 255045"/>
                  <a:gd name="connsiteX2" fmla="*/ 22860 w 185928"/>
                  <a:gd name="connsiteY2" fmla="*/ 69281 h 255045"/>
                  <a:gd name="connsiteX3" fmla="*/ 22860 w 185928"/>
                  <a:gd name="connsiteY3" fmla="*/ 101257 h 255045"/>
                  <a:gd name="connsiteX4" fmla="*/ 0 w 185928"/>
                  <a:gd name="connsiteY4" fmla="*/ 162163 h 255045"/>
                  <a:gd name="connsiteX5" fmla="*/ 92964 w 185928"/>
                  <a:gd name="connsiteY5" fmla="*/ 255045 h 255045"/>
                  <a:gd name="connsiteX6" fmla="*/ 185928 w 185928"/>
                  <a:gd name="connsiteY6" fmla="*/ 162163 h 255045"/>
                  <a:gd name="connsiteX7" fmla="*/ 163068 w 185928"/>
                  <a:gd name="connsiteY7" fmla="*/ 101257 h 255045"/>
                  <a:gd name="connsiteX8" fmla="*/ 163068 w 185928"/>
                  <a:gd name="connsiteY8" fmla="*/ 69281 h 255045"/>
                  <a:gd name="connsiteX9" fmla="*/ 45720 w 185928"/>
                  <a:gd name="connsiteY9" fmla="*/ 69281 h 255045"/>
                  <a:gd name="connsiteX10" fmla="*/ 92202 w 185928"/>
                  <a:gd name="connsiteY10" fmla="*/ 22840 h 255045"/>
                  <a:gd name="connsiteX11" fmla="*/ 138684 w 185928"/>
                  <a:gd name="connsiteY11" fmla="*/ 69281 h 255045"/>
                  <a:gd name="connsiteX12" fmla="*/ 138684 w 185928"/>
                  <a:gd name="connsiteY12" fmla="*/ 81462 h 255045"/>
                  <a:gd name="connsiteX13" fmla="*/ 92202 w 185928"/>
                  <a:gd name="connsiteY13" fmla="*/ 69281 h 255045"/>
                  <a:gd name="connsiteX14" fmla="*/ 45720 w 185928"/>
                  <a:gd name="connsiteY14" fmla="*/ 81462 h 255045"/>
                  <a:gd name="connsiteX15" fmla="*/ 45720 w 185928"/>
                  <a:gd name="connsiteY15" fmla="*/ 69281 h 255045"/>
                  <a:gd name="connsiteX16" fmla="*/ 74676 w 185928"/>
                  <a:gd name="connsiteY16" fmla="*/ 213934 h 255045"/>
                  <a:gd name="connsiteX17" fmla="*/ 31242 w 185928"/>
                  <a:gd name="connsiteY17" fmla="*/ 170538 h 255045"/>
                  <a:gd name="connsiteX18" fmla="*/ 48006 w 185928"/>
                  <a:gd name="connsiteY18" fmla="*/ 153789 h 255045"/>
                  <a:gd name="connsiteX19" fmla="*/ 74676 w 185928"/>
                  <a:gd name="connsiteY19" fmla="*/ 180435 h 255045"/>
                  <a:gd name="connsiteX20" fmla="*/ 136398 w 185928"/>
                  <a:gd name="connsiteY20" fmla="*/ 118767 h 255045"/>
                  <a:gd name="connsiteX21" fmla="*/ 153162 w 185928"/>
                  <a:gd name="connsiteY21" fmla="*/ 135517 h 255045"/>
                  <a:gd name="connsiteX22" fmla="*/ 74676 w 185928"/>
                  <a:gd name="connsiteY22" fmla="*/ 213934 h 255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5928" h="255045">
                    <a:moveTo>
                      <a:pt x="161544" y="69281"/>
                    </a:moveTo>
                    <a:cubicBezTo>
                      <a:pt x="161544" y="31976"/>
                      <a:pt x="129540" y="0"/>
                      <a:pt x="92202" y="0"/>
                    </a:cubicBezTo>
                    <a:cubicBezTo>
                      <a:pt x="54864" y="0"/>
                      <a:pt x="22860" y="31976"/>
                      <a:pt x="22860" y="69281"/>
                    </a:cubicBezTo>
                    <a:lnTo>
                      <a:pt x="22860" y="101257"/>
                    </a:lnTo>
                    <a:cubicBezTo>
                      <a:pt x="8382" y="117245"/>
                      <a:pt x="0" y="139323"/>
                      <a:pt x="0" y="162163"/>
                    </a:cubicBezTo>
                    <a:cubicBezTo>
                      <a:pt x="0" y="213172"/>
                      <a:pt x="41910" y="255045"/>
                      <a:pt x="92964" y="255045"/>
                    </a:cubicBezTo>
                    <a:cubicBezTo>
                      <a:pt x="144018" y="255045"/>
                      <a:pt x="185928" y="213172"/>
                      <a:pt x="185928" y="162163"/>
                    </a:cubicBezTo>
                    <a:cubicBezTo>
                      <a:pt x="185928" y="138562"/>
                      <a:pt x="176784" y="117245"/>
                      <a:pt x="163068" y="101257"/>
                    </a:cubicBezTo>
                    <a:lnTo>
                      <a:pt x="163068" y="69281"/>
                    </a:lnTo>
                    <a:close/>
                    <a:moveTo>
                      <a:pt x="45720" y="69281"/>
                    </a:moveTo>
                    <a:cubicBezTo>
                      <a:pt x="45720" y="44919"/>
                      <a:pt x="67056" y="22840"/>
                      <a:pt x="92202" y="22840"/>
                    </a:cubicBezTo>
                    <a:cubicBezTo>
                      <a:pt x="116586" y="22840"/>
                      <a:pt x="138684" y="44157"/>
                      <a:pt x="138684" y="69281"/>
                    </a:cubicBezTo>
                    <a:lnTo>
                      <a:pt x="138684" y="81462"/>
                    </a:lnTo>
                    <a:cubicBezTo>
                      <a:pt x="124968" y="73849"/>
                      <a:pt x="108966" y="69281"/>
                      <a:pt x="92202" y="69281"/>
                    </a:cubicBezTo>
                    <a:cubicBezTo>
                      <a:pt x="75438" y="69281"/>
                      <a:pt x="59436" y="73849"/>
                      <a:pt x="45720" y="81462"/>
                    </a:cubicBezTo>
                    <a:lnTo>
                      <a:pt x="45720" y="69281"/>
                    </a:lnTo>
                    <a:close/>
                    <a:moveTo>
                      <a:pt x="74676" y="213934"/>
                    </a:moveTo>
                    <a:lnTo>
                      <a:pt x="31242" y="170538"/>
                    </a:lnTo>
                    <a:lnTo>
                      <a:pt x="48006" y="153789"/>
                    </a:lnTo>
                    <a:lnTo>
                      <a:pt x="74676" y="180435"/>
                    </a:lnTo>
                    <a:lnTo>
                      <a:pt x="136398" y="118767"/>
                    </a:lnTo>
                    <a:lnTo>
                      <a:pt x="153162" y="135517"/>
                    </a:lnTo>
                    <a:lnTo>
                      <a:pt x="74676" y="213934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09F2A56-C80D-4F69-9BCE-9F3D2FEA0518}"/>
                </a:ext>
              </a:extLst>
            </p:cNvPr>
            <p:cNvSpPr txBox="1"/>
            <p:nvPr/>
          </p:nvSpPr>
          <p:spPr>
            <a:xfrm>
              <a:off x="5170269" y="5481282"/>
              <a:ext cx="8077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INFRASTRUCTURE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D1E93AD-2142-4359-824A-9949BDA8475B}"/>
                </a:ext>
              </a:extLst>
            </p:cNvPr>
            <p:cNvSpPr txBox="1"/>
            <p:nvPr/>
          </p:nvSpPr>
          <p:spPr>
            <a:xfrm>
              <a:off x="5299809" y="5563506"/>
              <a:ext cx="53340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SECURITY</a:t>
              </a:r>
            </a:p>
          </p:txBody>
        </p:sp>
        <p:grpSp>
          <p:nvGrpSpPr>
            <p:cNvPr id="132" name="Graphic 2">
              <a:extLst>
                <a:ext uri="{FF2B5EF4-FFF2-40B4-BE49-F238E27FC236}">
                  <a16:creationId xmlns:a16="http://schemas.microsoft.com/office/drawing/2014/main" id="{C30BDD94-76DB-4381-A4B8-7002BFB311A8}"/>
                </a:ext>
              </a:extLst>
            </p:cNvPr>
            <p:cNvGrpSpPr/>
            <p:nvPr/>
          </p:nvGrpSpPr>
          <p:grpSpPr>
            <a:xfrm>
              <a:off x="5362194" y="3584713"/>
              <a:ext cx="403860" cy="403504"/>
              <a:chOff x="5362194" y="3584713"/>
              <a:chExt cx="403860" cy="403504"/>
            </a:xfrm>
          </p:grpSpPr>
          <p:sp>
            <p:nvSpPr>
              <p:cNvPr id="421" name="Freeform 349">
                <a:extLst>
                  <a:ext uri="{FF2B5EF4-FFF2-40B4-BE49-F238E27FC236}">
                    <a16:creationId xmlns:a16="http://schemas.microsoft.com/office/drawing/2014/main" id="{5BF3BB74-F131-4BBA-82D8-C78E894C672D}"/>
                  </a:ext>
                </a:extLst>
              </p:cNvPr>
              <p:cNvSpPr/>
              <p:nvPr/>
            </p:nvSpPr>
            <p:spPr>
              <a:xfrm>
                <a:off x="5362194" y="3584713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E83E4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 350">
                <a:extLst>
                  <a:ext uri="{FF2B5EF4-FFF2-40B4-BE49-F238E27FC236}">
                    <a16:creationId xmlns:a16="http://schemas.microsoft.com/office/drawing/2014/main" id="{DCCE5DAE-7F79-4CC3-853F-4641DD3B51E7}"/>
                  </a:ext>
                </a:extLst>
              </p:cNvPr>
              <p:cNvSpPr/>
              <p:nvPr/>
            </p:nvSpPr>
            <p:spPr>
              <a:xfrm>
                <a:off x="5471921" y="3659323"/>
                <a:ext cx="185928" cy="255045"/>
              </a:xfrm>
              <a:custGeom>
                <a:avLst/>
                <a:gdLst>
                  <a:gd name="connsiteX0" fmla="*/ 161544 w 185928"/>
                  <a:gd name="connsiteY0" fmla="*/ 69281 h 255045"/>
                  <a:gd name="connsiteX1" fmla="*/ 92202 w 185928"/>
                  <a:gd name="connsiteY1" fmla="*/ 0 h 255045"/>
                  <a:gd name="connsiteX2" fmla="*/ 22860 w 185928"/>
                  <a:gd name="connsiteY2" fmla="*/ 69281 h 255045"/>
                  <a:gd name="connsiteX3" fmla="*/ 22860 w 185928"/>
                  <a:gd name="connsiteY3" fmla="*/ 101257 h 255045"/>
                  <a:gd name="connsiteX4" fmla="*/ 0 w 185928"/>
                  <a:gd name="connsiteY4" fmla="*/ 162163 h 255045"/>
                  <a:gd name="connsiteX5" fmla="*/ 92964 w 185928"/>
                  <a:gd name="connsiteY5" fmla="*/ 255045 h 255045"/>
                  <a:gd name="connsiteX6" fmla="*/ 185928 w 185928"/>
                  <a:gd name="connsiteY6" fmla="*/ 162163 h 255045"/>
                  <a:gd name="connsiteX7" fmla="*/ 163068 w 185928"/>
                  <a:gd name="connsiteY7" fmla="*/ 101257 h 255045"/>
                  <a:gd name="connsiteX8" fmla="*/ 163068 w 185928"/>
                  <a:gd name="connsiteY8" fmla="*/ 69281 h 255045"/>
                  <a:gd name="connsiteX9" fmla="*/ 45720 w 185928"/>
                  <a:gd name="connsiteY9" fmla="*/ 69281 h 255045"/>
                  <a:gd name="connsiteX10" fmla="*/ 92202 w 185928"/>
                  <a:gd name="connsiteY10" fmla="*/ 22840 h 255045"/>
                  <a:gd name="connsiteX11" fmla="*/ 138684 w 185928"/>
                  <a:gd name="connsiteY11" fmla="*/ 69281 h 255045"/>
                  <a:gd name="connsiteX12" fmla="*/ 138684 w 185928"/>
                  <a:gd name="connsiteY12" fmla="*/ 81462 h 255045"/>
                  <a:gd name="connsiteX13" fmla="*/ 92202 w 185928"/>
                  <a:gd name="connsiteY13" fmla="*/ 69281 h 255045"/>
                  <a:gd name="connsiteX14" fmla="*/ 45720 w 185928"/>
                  <a:gd name="connsiteY14" fmla="*/ 81462 h 255045"/>
                  <a:gd name="connsiteX15" fmla="*/ 45720 w 185928"/>
                  <a:gd name="connsiteY15" fmla="*/ 69281 h 255045"/>
                  <a:gd name="connsiteX16" fmla="*/ 74676 w 185928"/>
                  <a:gd name="connsiteY16" fmla="*/ 213172 h 255045"/>
                  <a:gd name="connsiteX17" fmla="*/ 31242 w 185928"/>
                  <a:gd name="connsiteY17" fmla="*/ 169776 h 255045"/>
                  <a:gd name="connsiteX18" fmla="*/ 48006 w 185928"/>
                  <a:gd name="connsiteY18" fmla="*/ 153027 h 255045"/>
                  <a:gd name="connsiteX19" fmla="*/ 74676 w 185928"/>
                  <a:gd name="connsiteY19" fmla="*/ 179674 h 255045"/>
                  <a:gd name="connsiteX20" fmla="*/ 136398 w 185928"/>
                  <a:gd name="connsiteY20" fmla="*/ 118006 h 255045"/>
                  <a:gd name="connsiteX21" fmla="*/ 153162 w 185928"/>
                  <a:gd name="connsiteY21" fmla="*/ 134755 h 255045"/>
                  <a:gd name="connsiteX22" fmla="*/ 74676 w 185928"/>
                  <a:gd name="connsiteY22" fmla="*/ 213172 h 255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5928" h="255045">
                    <a:moveTo>
                      <a:pt x="161544" y="69281"/>
                    </a:moveTo>
                    <a:cubicBezTo>
                      <a:pt x="161544" y="31976"/>
                      <a:pt x="129540" y="0"/>
                      <a:pt x="92202" y="0"/>
                    </a:cubicBezTo>
                    <a:cubicBezTo>
                      <a:pt x="54864" y="0"/>
                      <a:pt x="22860" y="31976"/>
                      <a:pt x="22860" y="69281"/>
                    </a:cubicBezTo>
                    <a:lnTo>
                      <a:pt x="22860" y="101257"/>
                    </a:lnTo>
                    <a:cubicBezTo>
                      <a:pt x="8382" y="117245"/>
                      <a:pt x="0" y="139323"/>
                      <a:pt x="0" y="162163"/>
                    </a:cubicBezTo>
                    <a:cubicBezTo>
                      <a:pt x="0" y="213172"/>
                      <a:pt x="41910" y="255045"/>
                      <a:pt x="92964" y="255045"/>
                    </a:cubicBezTo>
                    <a:cubicBezTo>
                      <a:pt x="144018" y="255045"/>
                      <a:pt x="185928" y="213172"/>
                      <a:pt x="185928" y="162163"/>
                    </a:cubicBezTo>
                    <a:cubicBezTo>
                      <a:pt x="185928" y="138562"/>
                      <a:pt x="176784" y="117245"/>
                      <a:pt x="163068" y="101257"/>
                    </a:cubicBezTo>
                    <a:lnTo>
                      <a:pt x="163068" y="69281"/>
                    </a:lnTo>
                    <a:close/>
                    <a:moveTo>
                      <a:pt x="45720" y="69281"/>
                    </a:moveTo>
                    <a:cubicBezTo>
                      <a:pt x="45720" y="44918"/>
                      <a:pt x="67056" y="22840"/>
                      <a:pt x="92202" y="22840"/>
                    </a:cubicBezTo>
                    <a:cubicBezTo>
                      <a:pt x="116586" y="22840"/>
                      <a:pt x="138684" y="44157"/>
                      <a:pt x="138684" y="69281"/>
                    </a:cubicBezTo>
                    <a:lnTo>
                      <a:pt x="138684" y="81462"/>
                    </a:lnTo>
                    <a:cubicBezTo>
                      <a:pt x="124968" y="73849"/>
                      <a:pt x="108966" y="69281"/>
                      <a:pt x="92202" y="69281"/>
                    </a:cubicBezTo>
                    <a:cubicBezTo>
                      <a:pt x="75438" y="69281"/>
                      <a:pt x="59436" y="73849"/>
                      <a:pt x="45720" y="81462"/>
                    </a:cubicBezTo>
                    <a:lnTo>
                      <a:pt x="45720" y="69281"/>
                    </a:lnTo>
                    <a:close/>
                    <a:moveTo>
                      <a:pt x="74676" y="213172"/>
                    </a:moveTo>
                    <a:lnTo>
                      <a:pt x="31242" y="169776"/>
                    </a:lnTo>
                    <a:lnTo>
                      <a:pt x="48006" y="153027"/>
                    </a:lnTo>
                    <a:lnTo>
                      <a:pt x="74676" y="179674"/>
                    </a:lnTo>
                    <a:lnTo>
                      <a:pt x="136398" y="118006"/>
                    </a:lnTo>
                    <a:lnTo>
                      <a:pt x="153162" y="134755"/>
                    </a:lnTo>
                    <a:lnTo>
                      <a:pt x="74676" y="213172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1FCFE26-90B2-472B-8FEE-3F2BE2028F74}"/>
                </a:ext>
              </a:extLst>
            </p:cNvPr>
            <p:cNvSpPr txBox="1"/>
            <p:nvPr/>
          </p:nvSpPr>
          <p:spPr>
            <a:xfrm>
              <a:off x="5199278" y="3960450"/>
              <a:ext cx="7543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MICROSERVICES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DA16ED-092A-4F75-983E-3624BD161214}"/>
                </a:ext>
              </a:extLst>
            </p:cNvPr>
            <p:cNvSpPr txBox="1"/>
            <p:nvPr/>
          </p:nvSpPr>
          <p:spPr>
            <a:xfrm>
              <a:off x="5299862" y="4042673"/>
              <a:ext cx="53340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SECURITY</a:t>
              </a:r>
            </a:p>
          </p:txBody>
        </p:sp>
        <p:grpSp>
          <p:nvGrpSpPr>
            <p:cNvPr id="135" name="Graphic 2">
              <a:extLst>
                <a:ext uri="{FF2B5EF4-FFF2-40B4-BE49-F238E27FC236}">
                  <a16:creationId xmlns:a16="http://schemas.microsoft.com/office/drawing/2014/main" id="{BB4F4142-E0E8-4D8D-9807-F705FF6CE979}"/>
                </a:ext>
              </a:extLst>
            </p:cNvPr>
            <p:cNvGrpSpPr/>
            <p:nvPr/>
          </p:nvGrpSpPr>
          <p:grpSpPr>
            <a:xfrm>
              <a:off x="6574536" y="3299778"/>
              <a:ext cx="663702" cy="110590"/>
              <a:chOff x="6574536" y="3299778"/>
              <a:chExt cx="663702" cy="110590"/>
            </a:xfrm>
          </p:grpSpPr>
          <p:sp>
            <p:nvSpPr>
              <p:cNvPr id="419" name="Freeform 354">
                <a:extLst>
                  <a:ext uri="{FF2B5EF4-FFF2-40B4-BE49-F238E27FC236}">
                    <a16:creationId xmlns:a16="http://schemas.microsoft.com/office/drawing/2014/main" id="{DD788DD5-7FC6-43E1-85CC-A7408FB47C4A}"/>
                  </a:ext>
                </a:extLst>
              </p:cNvPr>
              <p:cNvSpPr/>
              <p:nvPr/>
            </p:nvSpPr>
            <p:spPr>
              <a:xfrm>
                <a:off x="6574536" y="3311395"/>
                <a:ext cx="663702" cy="98972"/>
              </a:xfrm>
              <a:custGeom>
                <a:avLst/>
                <a:gdLst>
                  <a:gd name="connsiteX0" fmla="*/ 0 w 663702"/>
                  <a:gd name="connsiteY0" fmla="*/ 0 h 98972"/>
                  <a:gd name="connsiteX1" fmla="*/ 663702 w 663702"/>
                  <a:gd name="connsiteY1" fmla="*/ 0 h 98972"/>
                  <a:gd name="connsiteX2" fmla="*/ 663702 w 663702"/>
                  <a:gd name="connsiteY2" fmla="*/ 98973 h 98972"/>
                  <a:gd name="connsiteX3" fmla="*/ 0 w 663702"/>
                  <a:gd name="connsiteY3" fmla="*/ 98973 h 9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702" h="98972">
                    <a:moveTo>
                      <a:pt x="0" y="0"/>
                    </a:moveTo>
                    <a:lnTo>
                      <a:pt x="663702" y="0"/>
                    </a:lnTo>
                    <a:lnTo>
                      <a:pt x="663702" y="98973"/>
                    </a:lnTo>
                    <a:lnTo>
                      <a:pt x="0" y="98973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C6162E3B-85CA-4794-BE7A-B8BDCF6EEB67}"/>
                  </a:ext>
                </a:extLst>
              </p:cNvPr>
              <p:cNvSpPr txBox="1"/>
              <p:nvPr/>
            </p:nvSpPr>
            <p:spPr>
              <a:xfrm>
                <a:off x="6615242" y="3254058"/>
                <a:ext cx="601980" cy="15995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540" b="0" i="0" u="none" strike="noStrike" cap="none" spc="0" normalizeH="0" baseline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MESSAGING</a:t>
                </a:r>
              </a:p>
            </p:txBody>
          </p:sp>
        </p:grpSp>
        <p:grpSp>
          <p:nvGrpSpPr>
            <p:cNvPr id="136" name="Graphic 2">
              <a:extLst>
                <a:ext uri="{FF2B5EF4-FFF2-40B4-BE49-F238E27FC236}">
                  <a16:creationId xmlns:a16="http://schemas.microsoft.com/office/drawing/2014/main" id="{0C77AD34-3D22-4D38-B09A-9E9F46F5E5A7}"/>
                </a:ext>
              </a:extLst>
            </p:cNvPr>
            <p:cNvGrpSpPr/>
            <p:nvPr/>
          </p:nvGrpSpPr>
          <p:grpSpPr>
            <a:xfrm>
              <a:off x="6704838" y="2892664"/>
              <a:ext cx="403860" cy="401982"/>
              <a:chOff x="6704838" y="2892664"/>
              <a:chExt cx="403860" cy="401982"/>
            </a:xfrm>
          </p:grpSpPr>
          <p:sp>
            <p:nvSpPr>
              <p:cNvPr id="406" name="Freeform 357">
                <a:extLst>
                  <a:ext uri="{FF2B5EF4-FFF2-40B4-BE49-F238E27FC236}">
                    <a16:creationId xmlns:a16="http://schemas.microsoft.com/office/drawing/2014/main" id="{0B92AE24-49E7-45DE-A4CE-9EB83356EF8E}"/>
                  </a:ext>
                </a:extLst>
              </p:cNvPr>
              <p:cNvSpPr/>
              <p:nvPr/>
            </p:nvSpPr>
            <p:spPr>
              <a:xfrm>
                <a:off x="6704838" y="2892664"/>
                <a:ext cx="403860" cy="401982"/>
              </a:xfrm>
              <a:custGeom>
                <a:avLst/>
                <a:gdLst>
                  <a:gd name="connsiteX0" fmla="*/ 403860 w 403860"/>
                  <a:gd name="connsiteY0" fmla="*/ 200991 h 401982"/>
                  <a:gd name="connsiteX1" fmla="*/ 201930 w 403860"/>
                  <a:gd name="connsiteY1" fmla="*/ 401982 h 401982"/>
                  <a:gd name="connsiteX2" fmla="*/ 0 w 403860"/>
                  <a:gd name="connsiteY2" fmla="*/ 200991 h 401982"/>
                  <a:gd name="connsiteX3" fmla="*/ 201930 w 403860"/>
                  <a:gd name="connsiteY3" fmla="*/ 0 h 401982"/>
                  <a:gd name="connsiteX4" fmla="*/ 403860 w 403860"/>
                  <a:gd name="connsiteY4" fmla="*/ 200991 h 401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1982">
                    <a:moveTo>
                      <a:pt x="403860" y="200991"/>
                    </a:moveTo>
                    <a:cubicBezTo>
                      <a:pt x="403860" y="311995"/>
                      <a:pt x="313453" y="401982"/>
                      <a:pt x="201930" y="401982"/>
                    </a:cubicBezTo>
                    <a:cubicBezTo>
                      <a:pt x="90407" y="401982"/>
                      <a:pt x="0" y="311995"/>
                      <a:pt x="0" y="200991"/>
                    </a:cubicBezTo>
                    <a:cubicBezTo>
                      <a:pt x="0" y="89987"/>
                      <a:pt x="90407" y="0"/>
                      <a:pt x="201930" y="0"/>
                    </a:cubicBezTo>
                    <a:cubicBezTo>
                      <a:pt x="313453" y="0"/>
                      <a:pt x="403860" y="89987"/>
                      <a:pt x="403860" y="200991"/>
                    </a:cubicBezTo>
                    <a:close/>
                  </a:path>
                </a:pathLst>
              </a:custGeom>
              <a:solidFill>
                <a:srgbClr val="9DCC54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7" name="Graphic 2">
                <a:extLst>
                  <a:ext uri="{FF2B5EF4-FFF2-40B4-BE49-F238E27FC236}">
                    <a16:creationId xmlns:a16="http://schemas.microsoft.com/office/drawing/2014/main" id="{DF7ACB0C-7F2F-4BE0-90EB-DD2433C004D5}"/>
                  </a:ext>
                </a:extLst>
              </p:cNvPr>
              <p:cNvGrpSpPr/>
              <p:nvPr/>
            </p:nvGrpSpPr>
            <p:grpSpPr>
              <a:xfrm>
                <a:off x="6761988" y="2949002"/>
                <a:ext cx="287408" cy="284737"/>
                <a:chOff x="6761988" y="2949002"/>
                <a:chExt cx="287408" cy="284737"/>
              </a:xfrm>
            </p:grpSpPr>
            <p:grpSp>
              <p:nvGrpSpPr>
                <p:cNvPr id="408" name="Graphic 2">
                  <a:extLst>
                    <a:ext uri="{FF2B5EF4-FFF2-40B4-BE49-F238E27FC236}">
                      <a16:creationId xmlns:a16="http://schemas.microsoft.com/office/drawing/2014/main" id="{C482E6FF-1ACD-41EC-9895-4CB564923AA8}"/>
                    </a:ext>
                  </a:extLst>
                </p:cNvPr>
                <p:cNvGrpSpPr/>
                <p:nvPr/>
              </p:nvGrpSpPr>
              <p:grpSpPr>
                <a:xfrm>
                  <a:off x="6834378" y="2949002"/>
                  <a:ext cx="215018" cy="261136"/>
                  <a:chOff x="6834378" y="2949002"/>
                  <a:chExt cx="215018" cy="261136"/>
                </a:xfrm>
              </p:grpSpPr>
              <p:sp>
                <p:nvSpPr>
                  <p:cNvPr id="414" name="Freeform 360">
                    <a:extLst>
                      <a:ext uri="{FF2B5EF4-FFF2-40B4-BE49-F238E27FC236}">
                        <a16:creationId xmlns:a16="http://schemas.microsoft.com/office/drawing/2014/main" id="{995E10FB-BC57-4E31-87D9-C9F1358D9A97}"/>
                      </a:ext>
                    </a:extLst>
                  </p:cNvPr>
                  <p:cNvSpPr/>
                  <p:nvPr/>
                </p:nvSpPr>
                <p:spPr>
                  <a:xfrm>
                    <a:off x="6834378" y="2949002"/>
                    <a:ext cx="215018" cy="261136"/>
                  </a:xfrm>
                  <a:custGeom>
                    <a:avLst/>
                    <a:gdLst>
                      <a:gd name="connsiteX0" fmla="*/ 184404 w 215018"/>
                      <a:gd name="connsiteY0" fmla="*/ 190332 h 261136"/>
                      <a:gd name="connsiteX1" fmla="*/ 118110 w 215018"/>
                      <a:gd name="connsiteY1" fmla="*/ 261136 h 261136"/>
                      <a:gd name="connsiteX2" fmla="*/ 118110 w 215018"/>
                      <a:gd name="connsiteY2" fmla="*/ 226876 h 261136"/>
                      <a:gd name="connsiteX3" fmla="*/ 118110 w 215018"/>
                      <a:gd name="connsiteY3" fmla="*/ 216979 h 261136"/>
                      <a:gd name="connsiteX4" fmla="*/ 108204 w 215018"/>
                      <a:gd name="connsiteY4" fmla="*/ 216979 h 261136"/>
                      <a:gd name="connsiteX5" fmla="*/ 49530 w 215018"/>
                      <a:gd name="connsiteY5" fmla="*/ 199469 h 261136"/>
                      <a:gd name="connsiteX6" fmla="*/ 49530 w 215018"/>
                      <a:gd name="connsiteY6" fmla="*/ 197184 h 261136"/>
                      <a:gd name="connsiteX7" fmla="*/ 32004 w 215018"/>
                      <a:gd name="connsiteY7" fmla="*/ 155311 h 261136"/>
                      <a:gd name="connsiteX8" fmla="*/ 4572 w 215018"/>
                      <a:gd name="connsiteY8" fmla="*/ 140085 h 261136"/>
                      <a:gd name="connsiteX9" fmla="*/ 0 w 215018"/>
                      <a:gd name="connsiteY9" fmla="*/ 108870 h 261136"/>
                      <a:gd name="connsiteX10" fmla="*/ 31242 w 215018"/>
                      <a:gd name="connsiteY10" fmla="*/ 31976 h 261136"/>
                      <a:gd name="connsiteX11" fmla="*/ 107442 w 215018"/>
                      <a:gd name="connsiteY11" fmla="*/ 0 h 261136"/>
                      <a:gd name="connsiteX12" fmla="*/ 183642 w 215018"/>
                      <a:gd name="connsiteY12" fmla="*/ 31976 h 261136"/>
                      <a:gd name="connsiteX13" fmla="*/ 214884 w 215018"/>
                      <a:gd name="connsiteY13" fmla="*/ 108870 h 261136"/>
                      <a:gd name="connsiteX14" fmla="*/ 184404 w 215018"/>
                      <a:gd name="connsiteY14" fmla="*/ 190332 h 261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5018" h="261136">
                        <a:moveTo>
                          <a:pt x="184404" y="190332"/>
                        </a:moveTo>
                        <a:lnTo>
                          <a:pt x="118110" y="261136"/>
                        </a:lnTo>
                        <a:lnTo>
                          <a:pt x="118110" y="226876"/>
                        </a:lnTo>
                        <a:lnTo>
                          <a:pt x="118110" y="216979"/>
                        </a:lnTo>
                        <a:lnTo>
                          <a:pt x="108204" y="216979"/>
                        </a:lnTo>
                        <a:cubicBezTo>
                          <a:pt x="86868" y="216979"/>
                          <a:pt x="67056" y="210888"/>
                          <a:pt x="49530" y="199469"/>
                        </a:cubicBezTo>
                        <a:cubicBezTo>
                          <a:pt x="49530" y="198707"/>
                          <a:pt x="49530" y="197946"/>
                          <a:pt x="49530" y="197184"/>
                        </a:cubicBezTo>
                        <a:cubicBezTo>
                          <a:pt x="49530" y="181197"/>
                          <a:pt x="42672" y="165970"/>
                          <a:pt x="32004" y="155311"/>
                        </a:cubicBezTo>
                        <a:cubicBezTo>
                          <a:pt x="24384" y="147698"/>
                          <a:pt x="15240" y="142369"/>
                          <a:pt x="4572" y="140085"/>
                        </a:cubicBezTo>
                        <a:cubicBezTo>
                          <a:pt x="1524" y="130187"/>
                          <a:pt x="0" y="119529"/>
                          <a:pt x="0" y="108870"/>
                        </a:cubicBezTo>
                        <a:cubicBezTo>
                          <a:pt x="0" y="79940"/>
                          <a:pt x="11430" y="52532"/>
                          <a:pt x="31242" y="31976"/>
                        </a:cubicBezTo>
                        <a:cubicBezTo>
                          <a:pt x="51816" y="11420"/>
                          <a:pt x="78486" y="0"/>
                          <a:pt x="107442" y="0"/>
                        </a:cubicBezTo>
                        <a:cubicBezTo>
                          <a:pt x="136398" y="0"/>
                          <a:pt x="163068" y="11420"/>
                          <a:pt x="183642" y="31976"/>
                        </a:cubicBezTo>
                        <a:cubicBezTo>
                          <a:pt x="204216" y="52532"/>
                          <a:pt x="214884" y="79940"/>
                          <a:pt x="214884" y="108870"/>
                        </a:cubicBezTo>
                        <a:cubicBezTo>
                          <a:pt x="216408" y="139324"/>
                          <a:pt x="204978" y="168254"/>
                          <a:pt x="184404" y="190332"/>
                        </a:cubicBezTo>
                        <a:close/>
                      </a:path>
                    </a:pathLst>
                  </a:custGeom>
                  <a:noFill/>
                  <a:ln w="8998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5" name="Freeform 361">
                    <a:extLst>
                      <a:ext uri="{FF2B5EF4-FFF2-40B4-BE49-F238E27FC236}">
                        <a16:creationId xmlns:a16="http://schemas.microsoft.com/office/drawing/2014/main" id="{E8ACA100-9E76-426F-9D92-51D0363421A9}"/>
                      </a:ext>
                    </a:extLst>
                  </p:cNvPr>
                  <p:cNvSpPr/>
                  <p:nvPr/>
                </p:nvSpPr>
                <p:spPr>
                  <a:xfrm>
                    <a:off x="6877050" y="3003057"/>
                    <a:ext cx="24384" cy="24362"/>
                  </a:xfrm>
                  <a:custGeom>
                    <a:avLst/>
                    <a:gdLst>
                      <a:gd name="connsiteX0" fmla="*/ 24384 w 24384"/>
                      <a:gd name="connsiteY0" fmla="*/ 12181 h 24362"/>
                      <a:gd name="connsiteX1" fmla="*/ 12192 w 24384"/>
                      <a:gd name="connsiteY1" fmla="*/ 24363 h 24362"/>
                      <a:gd name="connsiteX2" fmla="*/ 0 w 24384"/>
                      <a:gd name="connsiteY2" fmla="*/ 12181 h 24362"/>
                      <a:gd name="connsiteX3" fmla="*/ 12192 w 24384"/>
                      <a:gd name="connsiteY3" fmla="*/ 0 h 24362"/>
                      <a:gd name="connsiteX4" fmla="*/ 24384 w 24384"/>
                      <a:gd name="connsiteY4" fmla="*/ 12181 h 24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84" h="24362">
                        <a:moveTo>
                          <a:pt x="24384" y="12181"/>
                        </a:moveTo>
                        <a:cubicBezTo>
                          <a:pt x="24384" y="18909"/>
                          <a:pt x="18925" y="24363"/>
                          <a:pt x="12192" y="24363"/>
                        </a:cubicBezTo>
                        <a:cubicBezTo>
                          <a:pt x="5459" y="24363"/>
                          <a:pt x="0" y="18909"/>
                          <a:pt x="0" y="12181"/>
                        </a:cubicBezTo>
                        <a:cubicBezTo>
                          <a:pt x="0" y="5454"/>
                          <a:pt x="5459" y="0"/>
                          <a:pt x="12192" y="0"/>
                        </a:cubicBezTo>
                        <a:cubicBezTo>
                          <a:pt x="18926" y="0"/>
                          <a:pt x="24384" y="5454"/>
                          <a:pt x="24384" y="1218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6" name="Freeform 362">
                    <a:extLst>
                      <a:ext uri="{FF2B5EF4-FFF2-40B4-BE49-F238E27FC236}">
                        <a16:creationId xmlns:a16="http://schemas.microsoft.com/office/drawing/2014/main" id="{F70CDAB5-CF19-488A-A394-A39F114BB870}"/>
                      </a:ext>
                    </a:extLst>
                  </p:cNvPr>
                  <p:cNvSpPr/>
                  <p:nvPr/>
                </p:nvSpPr>
                <p:spPr>
                  <a:xfrm>
                    <a:off x="6906006" y="3003057"/>
                    <a:ext cx="24384" cy="24362"/>
                  </a:xfrm>
                  <a:custGeom>
                    <a:avLst/>
                    <a:gdLst>
                      <a:gd name="connsiteX0" fmla="*/ 24384 w 24384"/>
                      <a:gd name="connsiteY0" fmla="*/ 12181 h 24362"/>
                      <a:gd name="connsiteX1" fmla="*/ 12192 w 24384"/>
                      <a:gd name="connsiteY1" fmla="*/ 24363 h 24362"/>
                      <a:gd name="connsiteX2" fmla="*/ 0 w 24384"/>
                      <a:gd name="connsiteY2" fmla="*/ 12181 h 24362"/>
                      <a:gd name="connsiteX3" fmla="*/ 12192 w 24384"/>
                      <a:gd name="connsiteY3" fmla="*/ 0 h 24362"/>
                      <a:gd name="connsiteX4" fmla="*/ 24384 w 24384"/>
                      <a:gd name="connsiteY4" fmla="*/ 12181 h 24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84" h="24362">
                        <a:moveTo>
                          <a:pt x="24384" y="12181"/>
                        </a:moveTo>
                        <a:cubicBezTo>
                          <a:pt x="24384" y="18909"/>
                          <a:pt x="18925" y="24363"/>
                          <a:pt x="12192" y="24363"/>
                        </a:cubicBezTo>
                        <a:cubicBezTo>
                          <a:pt x="5459" y="24363"/>
                          <a:pt x="0" y="18909"/>
                          <a:pt x="0" y="12181"/>
                        </a:cubicBezTo>
                        <a:cubicBezTo>
                          <a:pt x="0" y="5454"/>
                          <a:pt x="5459" y="0"/>
                          <a:pt x="12192" y="0"/>
                        </a:cubicBezTo>
                        <a:cubicBezTo>
                          <a:pt x="18926" y="0"/>
                          <a:pt x="24384" y="5454"/>
                          <a:pt x="24384" y="1218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7" name="Freeform 363">
                    <a:extLst>
                      <a:ext uri="{FF2B5EF4-FFF2-40B4-BE49-F238E27FC236}">
                        <a16:creationId xmlns:a16="http://schemas.microsoft.com/office/drawing/2014/main" id="{6C50CC6E-6E89-460E-BAE2-84FB1E180E05}"/>
                      </a:ext>
                    </a:extLst>
                  </p:cNvPr>
                  <p:cNvSpPr/>
                  <p:nvPr/>
                </p:nvSpPr>
                <p:spPr>
                  <a:xfrm>
                    <a:off x="6936486" y="3003057"/>
                    <a:ext cx="24384" cy="24362"/>
                  </a:xfrm>
                  <a:custGeom>
                    <a:avLst/>
                    <a:gdLst>
                      <a:gd name="connsiteX0" fmla="*/ 24384 w 24384"/>
                      <a:gd name="connsiteY0" fmla="*/ 12181 h 24362"/>
                      <a:gd name="connsiteX1" fmla="*/ 12192 w 24384"/>
                      <a:gd name="connsiteY1" fmla="*/ 24363 h 24362"/>
                      <a:gd name="connsiteX2" fmla="*/ 0 w 24384"/>
                      <a:gd name="connsiteY2" fmla="*/ 12181 h 24362"/>
                      <a:gd name="connsiteX3" fmla="*/ 12192 w 24384"/>
                      <a:gd name="connsiteY3" fmla="*/ 0 h 24362"/>
                      <a:gd name="connsiteX4" fmla="*/ 24384 w 24384"/>
                      <a:gd name="connsiteY4" fmla="*/ 12181 h 24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84" h="24362">
                        <a:moveTo>
                          <a:pt x="24384" y="12181"/>
                        </a:moveTo>
                        <a:cubicBezTo>
                          <a:pt x="24384" y="18909"/>
                          <a:pt x="18925" y="24363"/>
                          <a:pt x="12192" y="24363"/>
                        </a:cubicBezTo>
                        <a:cubicBezTo>
                          <a:pt x="5459" y="24363"/>
                          <a:pt x="0" y="18909"/>
                          <a:pt x="0" y="12181"/>
                        </a:cubicBezTo>
                        <a:cubicBezTo>
                          <a:pt x="0" y="5454"/>
                          <a:pt x="5459" y="0"/>
                          <a:pt x="12192" y="0"/>
                        </a:cubicBezTo>
                        <a:cubicBezTo>
                          <a:pt x="18926" y="0"/>
                          <a:pt x="24384" y="5454"/>
                          <a:pt x="24384" y="1218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" name="Freeform 364">
                    <a:extLst>
                      <a:ext uri="{FF2B5EF4-FFF2-40B4-BE49-F238E27FC236}">
                        <a16:creationId xmlns:a16="http://schemas.microsoft.com/office/drawing/2014/main" id="{C8EA0877-8BC4-478E-96F6-281CEC37BE70}"/>
                      </a:ext>
                    </a:extLst>
                  </p:cNvPr>
                  <p:cNvSpPr/>
                  <p:nvPr/>
                </p:nvSpPr>
                <p:spPr>
                  <a:xfrm>
                    <a:off x="6966966" y="3003057"/>
                    <a:ext cx="24384" cy="24362"/>
                  </a:xfrm>
                  <a:custGeom>
                    <a:avLst/>
                    <a:gdLst>
                      <a:gd name="connsiteX0" fmla="*/ 24384 w 24384"/>
                      <a:gd name="connsiteY0" fmla="*/ 12181 h 24362"/>
                      <a:gd name="connsiteX1" fmla="*/ 12192 w 24384"/>
                      <a:gd name="connsiteY1" fmla="*/ 24363 h 24362"/>
                      <a:gd name="connsiteX2" fmla="*/ 0 w 24384"/>
                      <a:gd name="connsiteY2" fmla="*/ 12181 h 24362"/>
                      <a:gd name="connsiteX3" fmla="*/ 12192 w 24384"/>
                      <a:gd name="connsiteY3" fmla="*/ 0 h 24362"/>
                      <a:gd name="connsiteX4" fmla="*/ 24384 w 24384"/>
                      <a:gd name="connsiteY4" fmla="*/ 12181 h 24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84" h="24362">
                        <a:moveTo>
                          <a:pt x="24384" y="12181"/>
                        </a:moveTo>
                        <a:cubicBezTo>
                          <a:pt x="24384" y="18909"/>
                          <a:pt x="18925" y="24363"/>
                          <a:pt x="12192" y="24363"/>
                        </a:cubicBezTo>
                        <a:cubicBezTo>
                          <a:pt x="5459" y="24363"/>
                          <a:pt x="0" y="18909"/>
                          <a:pt x="0" y="12181"/>
                        </a:cubicBezTo>
                        <a:cubicBezTo>
                          <a:pt x="0" y="5454"/>
                          <a:pt x="5459" y="0"/>
                          <a:pt x="12192" y="0"/>
                        </a:cubicBezTo>
                        <a:cubicBezTo>
                          <a:pt x="18926" y="0"/>
                          <a:pt x="24384" y="5454"/>
                          <a:pt x="24384" y="1218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9" name="Freeform 365">
                  <a:extLst>
                    <a:ext uri="{FF2B5EF4-FFF2-40B4-BE49-F238E27FC236}">
                      <a16:creationId xmlns:a16="http://schemas.microsoft.com/office/drawing/2014/main" id="{C379ED44-E56D-4597-999E-72057C419F56}"/>
                    </a:ext>
                  </a:extLst>
                </p:cNvPr>
                <p:cNvSpPr/>
                <p:nvPr/>
              </p:nvSpPr>
              <p:spPr>
                <a:xfrm>
                  <a:off x="6761988" y="3094416"/>
                  <a:ext cx="112775" cy="139323"/>
                </a:xfrm>
                <a:custGeom>
                  <a:avLst/>
                  <a:gdLst>
                    <a:gd name="connsiteX0" fmla="*/ 16764 w 112775"/>
                    <a:gd name="connsiteY0" fmla="*/ 101257 h 139323"/>
                    <a:gd name="connsiteX1" fmla="*/ 51054 w 112775"/>
                    <a:gd name="connsiteY1" fmla="*/ 139323 h 139323"/>
                    <a:gd name="connsiteX2" fmla="*/ 51054 w 112775"/>
                    <a:gd name="connsiteY2" fmla="*/ 121051 h 139323"/>
                    <a:gd name="connsiteX3" fmla="*/ 51054 w 112775"/>
                    <a:gd name="connsiteY3" fmla="*/ 115722 h 139323"/>
                    <a:gd name="connsiteX4" fmla="*/ 56388 w 112775"/>
                    <a:gd name="connsiteY4" fmla="*/ 115722 h 139323"/>
                    <a:gd name="connsiteX5" fmla="*/ 92964 w 112775"/>
                    <a:gd name="connsiteY5" fmla="*/ 98973 h 139323"/>
                    <a:gd name="connsiteX6" fmla="*/ 96774 w 112775"/>
                    <a:gd name="connsiteY6" fmla="*/ 95928 h 139323"/>
                    <a:gd name="connsiteX7" fmla="*/ 105156 w 112775"/>
                    <a:gd name="connsiteY7" fmla="*/ 84508 h 139323"/>
                    <a:gd name="connsiteX8" fmla="*/ 110490 w 112775"/>
                    <a:gd name="connsiteY8" fmla="*/ 72326 h 139323"/>
                    <a:gd name="connsiteX9" fmla="*/ 112014 w 112775"/>
                    <a:gd name="connsiteY9" fmla="*/ 66236 h 139323"/>
                    <a:gd name="connsiteX10" fmla="*/ 112776 w 112775"/>
                    <a:gd name="connsiteY10" fmla="*/ 57861 h 139323"/>
                    <a:gd name="connsiteX11" fmla="*/ 96012 w 112775"/>
                    <a:gd name="connsiteY11" fmla="*/ 16749 h 139323"/>
                    <a:gd name="connsiteX12" fmla="*/ 56388 w 112775"/>
                    <a:gd name="connsiteY12" fmla="*/ 0 h 139323"/>
                    <a:gd name="connsiteX13" fmla="*/ 16764 w 112775"/>
                    <a:gd name="connsiteY13" fmla="*/ 16749 h 139323"/>
                    <a:gd name="connsiteX14" fmla="*/ 0 w 112775"/>
                    <a:gd name="connsiteY14" fmla="*/ 57861 h 139323"/>
                    <a:gd name="connsiteX15" fmla="*/ 16764 w 112775"/>
                    <a:gd name="connsiteY15" fmla="*/ 101257 h 139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2775" h="139323">
                      <a:moveTo>
                        <a:pt x="16764" y="101257"/>
                      </a:moveTo>
                      <a:lnTo>
                        <a:pt x="51054" y="139323"/>
                      </a:lnTo>
                      <a:lnTo>
                        <a:pt x="51054" y="121051"/>
                      </a:lnTo>
                      <a:lnTo>
                        <a:pt x="51054" y="115722"/>
                      </a:lnTo>
                      <a:lnTo>
                        <a:pt x="56388" y="115722"/>
                      </a:lnTo>
                      <a:cubicBezTo>
                        <a:pt x="57912" y="114961"/>
                        <a:pt x="83820" y="106586"/>
                        <a:pt x="92964" y="98973"/>
                      </a:cubicBezTo>
                      <a:cubicBezTo>
                        <a:pt x="95250" y="97450"/>
                        <a:pt x="96774" y="95928"/>
                        <a:pt x="96774" y="95928"/>
                      </a:cubicBezTo>
                      <a:cubicBezTo>
                        <a:pt x="101346" y="92121"/>
                        <a:pt x="103632" y="87553"/>
                        <a:pt x="105156" y="84508"/>
                      </a:cubicBezTo>
                      <a:cubicBezTo>
                        <a:pt x="106680" y="81462"/>
                        <a:pt x="108966" y="77656"/>
                        <a:pt x="110490" y="72326"/>
                      </a:cubicBezTo>
                      <a:cubicBezTo>
                        <a:pt x="111252" y="70804"/>
                        <a:pt x="111252" y="68520"/>
                        <a:pt x="112014" y="66236"/>
                      </a:cubicBezTo>
                      <a:cubicBezTo>
                        <a:pt x="112776" y="62429"/>
                        <a:pt x="112776" y="59384"/>
                        <a:pt x="112776" y="57861"/>
                      </a:cubicBezTo>
                      <a:cubicBezTo>
                        <a:pt x="112776" y="42635"/>
                        <a:pt x="106680" y="28169"/>
                        <a:pt x="96012" y="16749"/>
                      </a:cubicBezTo>
                      <a:cubicBezTo>
                        <a:pt x="85344" y="6091"/>
                        <a:pt x="70866" y="0"/>
                        <a:pt x="56388" y="0"/>
                      </a:cubicBezTo>
                      <a:cubicBezTo>
                        <a:pt x="41148" y="0"/>
                        <a:pt x="27432" y="6091"/>
                        <a:pt x="16764" y="16749"/>
                      </a:cubicBezTo>
                      <a:cubicBezTo>
                        <a:pt x="6096" y="27408"/>
                        <a:pt x="0" y="41873"/>
                        <a:pt x="0" y="57861"/>
                      </a:cubicBezTo>
                      <a:cubicBezTo>
                        <a:pt x="0" y="73849"/>
                        <a:pt x="6096" y="89837"/>
                        <a:pt x="16764" y="101257"/>
                      </a:cubicBezTo>
                      <a:close/>
                    </a:path>
                  </a:pathLst>
                </a:custGeom>
                <a:noFill/>
                <a:ln w="8998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 366">
                  <a:extLst>
                    <a:ext uri="{FF2B5EF4-FFF2-40B4-BE49-F238E27FC236}">
                      <a16:creationId xmlns:a16="http://schemas.microsoft.com/office/drawing/2014/main" id="{27672230-698D-4F54-9D56-43C29C14DA80}"/>
                    </a:ext>
                  </a:extLst>
                </p:cNvPr>
                <p:cNvSpPr/>
                <p:nvPr/>
              </p:nvSpPr>
              <p:spPr>
                <a:xfrm>
                  <a:off x="6840474" y="3123347"/>
                  <a:ext cx="12191" cy="12181"/>
                </a:xfrm>
                <a:custGeom>
                  <a:avLst/>
                  <a:gdLst>
                    <a:gd name="connsiteX0" fmla="*/ 12192 w 12191"/>
                    <a:gd name="connsiteY0" fmla="*/ 6091 h 12181"/>
                    <a:gd name="connsiteX1" fmla="*/ 6096 w 12191"/>
                    <a:gd name="connsiteY1" fmla="*/ 12181 h 12181"/>
                    <a:gd name="connsiteX2" fmla="*/ 0 w 12191"/>
                    <a:gd name="connsiteY2" fmla="*/ 6091 h 12181"/>
                    <a:gd name="connsiteX3" fmla="*/ 6096 w 12191"/>
                    <a:gd name="connsiteY3" fmla="*/ 0 h 12181"/>
                    <a:gd name="connsiteX4" fmla="*/ 12192 w 12191"/>
                    <a:gd name="connsiteY4" fmla="*/ 6091 h 12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91" h="12181">
                      <a:moveTo>
                        <a:pt x="12192" y="6091"/>
                      </a:moveTo>
                      <a:cubicBezTo>
                        <a:pt x="12192" y="9454"/>
                        <a:pt x="9463" y="12181"/>
                        <a:pt x="6096" y="12181"/>
                      </a:cubicBezTo>
                      <a:cubicBezTo>
                        <a:pt x="2729" y="12181"/>
                        <a:pt x="0" y="9454"/>
                        <a:pt x="0" y="6091"/>
                      </a:cubicBezTo>
                      <a:cubicBezTo>
                        <a:pt x="0" y="2727"/>
                        <a:pt x="2729" y="0"/>
                        <a:pt x="6096" y="0"/>
                      </a:cubicBezTo>
                      <a:cubicBezTo>
                        <a:pt x="9463" y="0"/>
                        <a:pt x="12192" y="2727"/>
                        <a:pt x="12192" y="60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 367">
                  <a:extLst>
                    <a:ext uri="{FF2B5EF4-FFF2-40B4-BE49-F238E27FC236}">
                      <a16:creationId xmlns:a16="http://schemas.microsoft.com/office/drawing/2014/main" id="{96E9F8E1-D566-452F-B54F-F8809256E93F}"/>
                    </a:ext>
                  </a:extLst>
                </p:cNvPr>
                <p:cNvSpPr/>
                <p:nvPr/>
              </p:nvSpPr>
              <p:spPr>
                <a:xfrm>
                  <a:off x="6825996" y="3123347"/>
                  <a:ext cx="12191" cy="12181"/>
                </a:xfrm>
                <a:custGeom>
                  <a:avLst/>
                  <a:gdLst>
                    <a:gd name="connsiteX0" fmla="*/ 12192 w 12191"/>
                    <a:gd name="connsiteY0" fmla="*/ 6091 h 12181"/>
                    <a:gd name="connsiteX1" fmla="*/ 6096 w 12191"/>
                    <a:gd name="connsiteY1" fmla="*/ 12181 h 12181"/>
                    <a:gd name="connsiteX2" fmla="*/ 0 w 12191"/>
                    <a:gd name="connsiteY2" fmla="*/ 6091 h 12181"/>
                    <a:gd name="connsiteX3" fmla="*/ 6096 w 12191"/>
                    <a:gd name="connsiteY3" fmla="*/ 0 h 12181"/>
                    <a:gd name="connsiteX4" fmla="*/ 12192 w 12191"/>
                    <a:gd name="connsiteY4" fmla="*/ 6091 h 12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91" h="12181">
                      <a:moveTo>
                        <a:pt x="12192" y="6091"/>
                      </a:moveTo>
                      <a:cubicBezTo>
                        <a:pt x="12192" y="9454"/>
                        <a:pt x="9463" y="12181"/>
                        <a:pt x="6096" y="12181"/>
                      </a:cubicBezTo>
                      <a:cubicBezTo>
                        <a:pt x="2730" y="12181"/>
                        <a:pt x="0" y="9454"/>
                        <a:pt x="0" y="6091"/>
                      </a:cubicBezTo>
                      <a:cubicBezTo>
                        <a:pt x="0" y="2727"/>
                        <a:pt x="2730" y="0"/>
                        <a:pt x="6096" y="0"/>
                      </a:cubicBezTo>
                      <a:cubicBezTo>
                        <a:pt x="9463" y="0"/>
                        <a:pt x="12192" y="2727"/>
                        <a:pt x="12192" y="60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 368">
                  <a:extLst>
                    <a:ext uri="{FF2B5EF4-FFF2-40B4-BE49-F238E27FC236}">
                      <a16:creationId xmlns:a16="http://schemas.microsoft.com/office/drawing/2014/main" id="{009E3D95-4F6C-497A-80F3-1021533EE65E}"/>
                    </a:ext>
                  </a:extLst>
                </p:cNvPr>
                <p:cNvSpPr/>
                <p:nvPr/>
              </p:nvSpPr>
              <p:spPr>
                <a:xfrm>
                  <a:off x="6809232" y="3123347"/>
                  <a:ext cx="12191" cy="12181"/>
                </a:xfrm>
                <a:custGeom>
                  <a:avLst/>
                  <a:gdLst>
                    <a:gd name="connsiteX0" fmla="*/ 12192 w 12191"/>
                    <a:gd name="connsiteY0" fmla="*/ 6091 h 12181"/>
                    <a:gd name="connsiteX1" fmla="*/ 6096 w 12191"/>
                    <a:gd name="connsiteY1" fmla="*/ 12181 h 12181"/>
                    <a:gd name="connsiteX2" fmla="*/ 0 w 12191"/>
                    <a:gd name="connsiteY2" fmla="*/ 6091 h 12181"/>
                    <a:gd name="connsiteX3" fmla="*/ 6096 w 12191"/>
                    <a:gd name="connsiteY3" fmla="*/ 0 h 12181"/>
                    <a:gd name="connsiteX4" fmla="*/ 12192 w 12191"/>
                    <a:gd name="connsiteY4" fmla="*/ 6091 h 12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91" h="12181">
                      <a:moveTo>
                        <a:pt x="12192" y="6091"/>
                      </a:moveTo>
                      <a:cubicBezTo>
                        <a:pt x="12192" y="9454"/>
                        <a:pt x="9463" y="12181"/>
                        <a:pt x="6096" y="12181"/>
                      </a:cubicBezTo>
                      <a:cubicBezTo>
                        <a:pt x="2729" y="12181"/>
                        <a:pt x="0" y="9454"/>
                        <a:pt x="0" y="6091"/>
                      </a:cubicBezTo>
                      <a:cubicBezTo>
                        <a:pt x="0" y="2727"/>
                        <a:pt x="2729" y="0"/>
                        <a:pt x="6096" y="0"/>
                      </a:cubicBezTo>
                      <a:cubicBezTo>
                        <a:pt x="9463" y="0"/>
                        <a:pt x="12192" y="2727"/>
                        <a:pt x="12192" y="60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 369">
                  <a:extLst>
                    <a:ext uri="{FF2B5EF4-FFF2-40B4-BE49-F238E27FC236}">
                      <a16:creationId xmlns:a16="http://schemas.microsoft.com/office/drawing/2014/main" id="{A6B8BF4A-A27B-4C87-81BF-2E56185119EA}"/>
                    </a:ext>
                  </a:extLst>
                </p:cNvPr>
                <p:cNvSpPr/>
                <p:nvPr/>
              </p:nvSpPr>
              <p:spPr>
                <a:xfrm>
                  <a:off x="6793230" y="3123347"/>
                  <a:ext cx="12191" cy="12181"/>
                </a:xfrm>
                <a:custGeom>
                  <a:avLst/>
                  <a:gdLst>
                    <a:gd name="connsiteX0" fmla="*/ 12192 w 12191"/>
                    <a:gd name="connsiteY0" fmla="*/ 6091 h 12181"/>
                    <a:gd name="connsiteX1" fmla="*/ 6096 w 12191"/>
                    <a:gd name="connsiteY1" fmla="*/ 12181 h 12181"/>
                    <a:gd name="connsiteX2" fmla="*/ 0 w 12191"/>
                    <a:gd name="connsiteY2" fmla="*/ 6091 h 12181"/>
                    <a:gd name="connsiteX3" fmla="*/ 6096 w 12191"/>
                    <a:gd name="connsiteY3" fmla="*/ 0 h 12181"/>
                    <a:gd name="connsiteX4" fmla="*/ 12192 w 12191"/>
                    <a:gd name="connsiteY4" fmla="*/ 6091 h 12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91" h="12181">
                      <a:moveTo>
                        <a:pt x="12192" y="6091"/>
                      </a:moveTo>
                      <a:cubicBezTo>
                        <a:pt x="12192" y="9454"/>
                        <a:pt x="9463" y="12181"/>
                        <a:pt x="6096" y="12181"/>
                      </a:cubicBezTo>
                      <a:cubicBezTo>
                        <a:pt x="2729" y="12181"/>
                        <a:pt x="0" y="9454"/>
                        <a:pt x="0" y="6091"/>
                      </a:cubicBezTo>
                      <a:cubicBezTo>
                        <a:pt x="0" y="2727"/>
                        <a:pt x="2729" y="0"/>
                        <a:pt x="6096" y="0"/>
                      </a:cubicBezTo>
                      <a:cubicBezTo>
                        <a:pt x="9463" y="0"/>
                        <a:pt x="12192" y="2727"/>
                        <a:pt x="12192" y="60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aphic 2">
              <a:extLst>
                <a:ext uri="{FF2B5EF4-FFF2-40B4-BE49-F238E27FC236}">
                  <a16:creationId xmlns:a16="http://schemas.microsoft.com/office/drawing/2014/main" id="{23E61CBD-D0F5-4990-B281-8CD1B6168CAF}"/>
                </a:ext>
              </a:extLst>
            </p:cNvPr>
            <p:cNvGrpSpPr/>
            <p:nvPr/>
          </p:nvGrpSpPr>
          <p:grpSpPr>
            <a:xfrm>
              <a:off x="2624328" y="4006170"/>
              <a:ext cx="533400" cy="164005"/>
              <a:chOff x="2624328" y="4006170"/>
              <a:chExt cx="533400" cy="164005"/>
            </a:xfrm>
          </p:grpSpPr>
          <p:sp>
            <p:nvSpPr>
              <p:cNvPr id="403" name="Freeform 371">
                <a:extLst>
                  <a:ext uri="{FF2B5EF4-FFF2-40B4-BE49-F238E27FC236}">
                    <a16:creationId xmlns:a16="http://schemas.microsoft.com/office/drawing/2014/main" id="{94F42B8C-815D-415A-812C-A7360EBD971B}"/>
                  </a:ext>
                </a:extLst>
              </p:cNvPr>
              <p:cNvSpPr/>
              <p:nvPr/>
            </p:nvSpPr>
            <p:spPr>
              <a:xfrm>
                <a:off x="2624328" y="4017910"/>
                <a:ext cx="533400" cy="152265"/>
              </a:xfrm>
              <a:custGeom>
                <a:avLst/>
                <a:gdLst>
                  <a:gd name="connsiteX0" fmla="*/ 0 w 533400"/>
                  <a:gd name="connsiteY0" fmla="*/ 0 h 152265"/>
                  <a:gd name="connsiteX1" fmla="*/ 533400 w 533400"/>
                  <a:gd name="connsiteY1" fmla="*/ 0 h 152265"/>
                  <a:gd name="connsiteX2" fmla="*/ 533400 w 533400"/>
                  <a:gd name="connsiteY2" fmla="*/ 152266 h 152265"/>
                  <a:gd name="connsiteX3" fmla="*/ 0 w 533400"/>
                  <a:gd name="connsiteY3" fmla="*/ 152266 h 15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400" h="152265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52266"/>
                    </a:lnTo>
                    <a:lnTo>
                      <a:pt x="0" y="152266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5C1F62B5-18E7-47AF-B4A9-DABF343CEF8D}"/>
                  </a:ext>
                </a:extLst>
              </p:cNvPr>
              <p:cNvSpPr txBox="1"/>
              <p:nvPr/>
            </p:nvSpPr>
            <p:spPr>
              <a:xfrm>
                <a:off x="2666177" y="3960450"/>
                <a:ext cx="457200" cy="15995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540" b="0" i="0" u="none" strike="noStrike" cap="none" spc="0" normalizeH="0" baseline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CIRCUIT</a:t>
                </a:r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90135F99-CC6C-4708-8F7B-6227D9DCD2A0}"/>
                  </a:ext>
                </a:extLst>
              </p:cNvPr>
              <p:cNvSpPr txBox="1"/>
              <p:nvPr/>
            </p:nvSpPr>
            <p:spPr>
              <a:xfrm>
                <a:off x="2641031" y="4042673"/>
                <a:ext cx="510540" cy="15995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540" b="0" i="0" u="none" strike="noStrike" cap="none" spc="0" normalizeH="0" baseline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BREAKER</a:t>
                </a:r>
              </a:p>
            </p:txBody>
          </p:sp>
        </p:grpSp>
        <p:grpSp>
          <p:nvGrpSpPr>
            <p:cNvPr id="138" name="Graphic 2">
              <a:extLst>
                <a:ext uri="{FF2B5EF4-FFF2-40B4-BE49-F238E27FC236}">
                  <a16:creationId xmlns:a16="http://schemas.microsoft.com/office/drawing/2014/main" id="{D130D7B7-13D5-4C27-8214-7D3879E5CB36}"/>
                </a:ext>
              </a:extLst>
            </p:cNvPr>
            <p:cNvGrpSpPr/>
            <p:nvPr/>
          </p:nvGrpSpPr>
          <p:grpSpPr>
            <a:xfrm>
              <a:off x="2689098" y="3584713"/>
              <a:ext cx="403860" cy="403504"/>
              <a:chOff x="2689098" y="3584713"/>
              <a:chExt cx="403860" cy="403504"/>
            </a:xfrm>
          </p:grpSpPr>
          <p:sp>
            <p:nvSpPr>
              <p:cNvPr id="398" name="Freeform 375">
                <a:extLst>
                  <a:ext uri="{FF2B5EF4-FFF2-40B4-BE49-F238E27FC236}">
                    <a16:creationId xmlns:a16="http://schemas.microsoft.com/office/drawing/2014/main" id="{B3945ABE-AA54-478C-8486-746E2E916001}"/>
                  </a:ext>
                </a:extLst>
              </p:cNvPr>
              <p:cNvSpPr/>
              <p:nvPr/>
            </p:nvSpPr>
            <p:spPr>
              <a:xfrm>
                <a:off x="2689098" y="3584713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EACC27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 376">
                <a:extLst>
                  <a:ext uri="{FF2B5EF4-FFF2-40B4-BE49-F238E27FC236}">
                    <a16:creationId xmlns:a16="http://schemas.microsoft.com/office/drawing/2014/main" id="{6E47659F-87C2-42D9-B0CD-E960F0DADF85}"/>
                  </a:ext>
                </a:extLst>
              </p:cNvPr>
              <p:cNvSpPr/>
              <p:nvPr/>
            </p:nvSpPr>
            <p:spPr>
              <a:xfrm>
                <a:off x="2771394" y="3668459"/>
                <a:ext cx="237743" cy="238296"/>
              </a:xfrm>
              <a:custGeom>
                <a:avLst/>
                <a:gdLst>
                  <a:gd name="connsiteX0" fmla="*/ 762 w 237743"/>
                  <a:gd name="connsiteY0" fmla="*/ 22079 h 238296"/>
                  <a:gd name="connsiteX1" fmla="*/ 4572 w 237743"/>
                  <a:gd name="connsiteY1" fmla="*/ 13704 h 238296"/>
                  <a:gd name="connsiteX2" fmla="*/ 34290 w 237743"/>
                  <a:gd name="connsiteY2" fmla="*/ 43396 h 238296"/>
                  <a:gd name="connsiteX3" fmla="*/ 40386 w 237743"/>
                  <a:gd name="connsiteY3" fmla="*/ 62429 h 238296"/>
                  <a:gd name="connsiteX4" fmla="*/ 62484 w 237743"/>
                  <a:gd name="connsiteY4" fmla="*/ 92121 h 238296"/>
                  <a:gd name="connsiteX5" fmla="*/ 92202 w 237743"/>
                  <a:gd name="connsiteY5" fmla="*/ 67758 h 238296"/>
                  <a:gd name="connsiteX6" fmla="*/ 66294 w 237743"/>
                  <a:gd name="connsiteY6" fmla="*/ 40351 h 238296"/>
                  <a:gd name="connsiteX7" fmla="*/ 37338 w 237743"/>
                  <a:gd name="connsiteY7" fmla="*/ 27408 h 238296"/>
                  <a:gd name="connsiteX8" fmla="*/ 13716 w 237743"/>
                  <a:gd name="connsiteY8" fmla="*/ 3807 h 238296"/>
                  <a:gd name="connsiteX9" fmla="*/ 22098 w 237743"/>
                  <a:gd name="connsiteY9" fmla="*/ 0 h 238296"/>
                  <a:gd name="connsiteX10" fmla="*/ 212598 w 237743"/>
                  <a:gd name="connsiteY10" fmla="*/ 0 h 238296"/>
                  <a:gd name="connsiteX11" fmla="*/ 237744 w 237743"/>
                  <a:gd name="connsiteY11" fmla="*/ 25124 h 238296"/>
                  <a:gd name="connsiteX12" fmla="*/ 237744 w 237743"/>
                  <a:gd name="connsiteY12" fmla="*/ 213172 h 238296"/>
                  <a:gd name="connsiteX13" fmla="*/ 233172 w 237743"/>
                  <a:gd name="connsiteY13" fmla="*/ 224592 h 238296"/>
                  <a:gd name="connsiteX14" fmla="*/ 203454 w 237743"/>
                  <a:gd name="connsiteY14" fmla="*/ 194900 h 238296"/>
                  <a:gd name="connsiteX15" fmla="*/ 197358 w 237743"/>
                  <a:gd name="connsiteY15" fmla="*/ 175867 h 238296"/>
                  <a:gd name="connsiteX16" fmla="*/ 175260 w 237743"/>
                  <a:gd name="connsiteY16" fmla="*/ 146175 h 238296"/>
                  <a:gd name="connsiteX17" fmla="*/ 145542 w 237743"/>
                  <a:gd name="connsiteY17" fmla="*/ 170538 h 238296"/>
                  <a:gd name="connsiteX18" fmla="*/ 171450 w 237743"/>
                  <a:gd name="connsiteY18" fmla="*/ 197946 h 238296"/>
                  <a:gd name="connsiteX19" fmla="*/ 200406 w 237743"/>
                  <a:gd name="connsiteY19" fmla="*/ 210127 h 238296"/>
                  <a:gd name="connsiteX20" fmla="*/ 224028 w 237743"/>
                  <a:gd name="connsiteY20" fmla="*/ 233728 h 238296"/>
                  <a:gd name="connsiteX21" fmla="*/ 212598 w 237743"/>
                  <a:gd name="connsiteY21" fmla="*/ 238296 h 238296"/>
                  <a:gd name="connsiteX22" fmla="*/ 22098 w 237743"/>
                  <a:gd name="connsiteY22" fmla="*/ 238296 h 238296"/>
                  <a:gd name="connsiteX23" fmla="*/ 0 w 237743"/>
                  <a:gd name="connsiteY23" fmla="*/ 216218 h 238296"/>
                  <a:gd name="connsiteX24" fmla="*/ 762 w 237743"/>
                  <a:gd name="connsiteY24" fmla="*/ 22079 h 238296"/>
                  <a:gd name="connsiteX25" fmla="*/ 170688 w 237743"/>
                  <a:gd name="connsiteY25" fmla="*/ 91360 h 238296"/>
                  <a:gd name="connsiteX26" fmla="*/ 198882 w 237743"/>
                  <a:gd name="connsiteY26" fmla="*/ 65474 h 238296"/>
                  <a:gd name="connsiteX27" fmla="*/ 172212 w 237743"/>
                  <a:gd name="connsiteY27" fmla="*/ 38828 h 238296"/>
                  <a:gd name="connsiteX28" fmla="*/ 147066 w 237743"/>
                  <a:gd name="connsiteY28" fmla="*/ 64713 h 238296"/>
                  <a:gd name="connsiteX29" fmla="*/ 134112 w 237743"/>
                  <a:gd name="connsiteY29" fmla="*/ 94405 h 238296"/>
                  <a:gd name="connsiteX30" fmla="*/ 91440 w 237743"/>
                  <a:gd name="connsiteY30" fmla="*/ 137039 h 238296"/>
                  <a:gd name="connsiteX31" fmla="*/ 70866 w 237743"/>
                  <a:gd name="connsiteY31" fmla="*/ 144653 h 238296"/>
                  <a:gd name="connsiteX32" fmla="*/ 55626 w 237743"/>
                  <a:gd name="connsiteY32" fmla="*/ 146937 h 238296"/>
                  <a:gd name="connsiteX33" fmla="*/ 42672 w 237743"/>
                  <a:gd name="connsiteY33" fmla="*/ 178913 h 238296"/>
                  <a:gd name="connsiteX34" fmla="*/ 73152 w 237743"/>
                  <a:gd name="connsiteY34" fmla="*/ 196423 h 238296"/>
                  <a:gd name="connsiteX35" fmla="*/ 93726 w 237743"/>
                  <a:gd name="connsiteY35" fmla="*/ 168254 h 238296"/>
                  <a:gd name="connsiteX36" fmla="*/ 102108 w 237743"/>
                  <a:gd name="connsiteY36" fmla="*/ 145414 h 238296"/>
                  <a:gd name="connsiteX37" fmla="*/ 144018 w 237743"/>
                  <a:gd name="connsiteY37" fmla="*/ 103541 h 238296"/>
                  <a:gd name="connsiteX38" fmla="*/ 170688 w 237743"/>
                  <a:gd name="connsiteY38" fmla="*/ 91360 h 23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37743" h="238296">
                    <a:moveTo>
                      <a:pt x="762" y="22079"/>
                    </a:moveTo>
                    <a:cubicBezTo>
                      <a:pt x="2286" y="19033"/>
                      <a:pt x="3810" y="15988"/>
                      <a:pt x="4572" y="13704"/>
                    </a:cubicBezTo>
                    <a:cubicBezTo>
                      <a:pt x="14478" y="23601"/>
                      <a:pt x="24384" y="33498"/>
                      <a:pt x="34290" y="43396"/>
                    </a:cubicBezTo>
                    <a:cubicBezTo>
                      <a:pt x="40386" y="48725"/>
                      <a:pt x="42672" y="54054"/>
                      <a:pt x="40386" y="62429"/>
                    </a:cubicBezTo>
                    <a:cubicBezTo>
                      <a:pt x="36576" y="76894"/>
                      <a:pt x="48006" y="90598"/>
                      <a:pt x="62484" y="92121"/>
                    </a:cubicBezTo>
                    <a:cubicBezTo>
                      <a:pt x="78486" y="93644"/>
                      <a:pt x="91440" y="83746"/>
                      <a:pt x="92202" y="67758"/>
                    </a:cubicBezTo>
                    <a:cubicBezTo>
                      <a:pt x="92964" y="51771"/>
                      <a:pt x="80772" y="37305"/>
                      <a:pt x="66294" y="40351"/>
                    </a:cubicBezTo>
                    <a:cubicBezTo>
                      <a:pt x="51816" y="43396"/>
                      <a:pt x="44958" y="35783"/>
                      <a:pt x="37338" y="27408"/>
                    </a:cubicBezTo>
                    <a:cubicBezTo>
                      <a:pt x="29718" y="19795"/>
                      <a:pt x="22098" y="11420"/>
                      <a:pt x="13716" y="3807"/>
                    </a:cubicBezTo>
                    <a:cubicBezTo>
                      <a:pt x="16764" y="2284"/>
                      <a:pt x="19812" y="761"/>
                      <a:pt x="22098" y="0"/>
                    </a:cubicBezTo>
                    <a:cubicBezTo>
                      <a:pt x="85344" y="0"/>
                      <a:pt x="149352" y="0"/>
                      <a:pt x="212598" y="0"/>
                    </a:cubicBezTo>
                    <a:cubicBezTo>
                      <a:pt x="226314" y="2284"/>
                      <a:pt x="234696" y="10659"/>
                      <a:pt x="237744" y="25124"/>
                    </a:cubicBezTo>
                    <a:cubicBezTo>
                      <a:pt x="237744" y="87553"/>
                      <a:pt x="237744" y="150743"/>
                      <a:pt x="237744" y="213172"/>
                    </a:cubicBezTo>
                    <a:cubicBezTo>
                      <a:pt x="236220" y="216979"/>
                      <a:pt x="234696" y="220786"/>
                      <a:pt x="233172" y="224592"/>
                    </a:cubicBezTo>
                    <a:cubicBezTo>
                      <a:pt x="223266" y="214695"/>
                      <a:pt x="213360" y="204798"/>
                      <a:pt x="203454" y="194900"/>
                    </a:cubicBezTo>
                    <a:cubicBezTo>
                      <a:pt x="197358" y="189571"/>
                      <a:pt x="195072" y="184242"/>
                      <a:pt x="197358" y="175867"/>
                    </a:cubicBezTo>
                    <a:cubicBezTo>
                      <a:pt x="201168" y="161402"/>
                      <a:pt x="189738" y="147698"/>
                      <a:pt x="175260" y="146175"/>
                    </a:cubicBezTo>
                    <a:cubicBezTo>
                      <a:pt x="159258" y="144653"/>
                      <a:pt x="146304" y="154550"/>
                      <a:pt x="145542" y="170538"/>
                    </a:cubicBezTo>
                    <a:cubicBezTo>
                      <a:pt x="144780" y="186526"/>
                      <a:pt x="156972" y="200991"/>
                      <a:pt x="171450" y="197946"/>
                    </a:cubicBezTo>
                    <a:cubicBezTo>
                      <a:pt x="185928" y="194900"/>
                      <a:pt x="192786" y="202514"/>
                      <a:pt x="200406" y="210127"/>
                    </a:cubicBezTo>
                    <a:cubicBezTo>
                      <a:pt x="208026" y="217740"/>
                      <a:pt x="215646" y="226115"/>
                      <a:pt x="224028" y="233728"/>
                    </a:cubicBezTo>
                    <a:cubicBezTo>
                      <a:pt x="220218" y="235251"/>
                      <a:pt x="216408" y="236774"/>
                      <a:pt x="212598" y="238296"/>
                    </a:cubicBezTo>
                    <a:cubicBezTo>
                      <a:pt x="149352" y="238296"/>
                      <a:pt x="85344" y="238296"/>
                      <a:pt x="22098" y="238296"/>
                    </a:cubicBezTo>
                    <a:cubicBezTo>
                      <a:pt x="10668" y="235251"/>
                      <a:pt x="3048" y="227638"/>
                      <a:pt x="0" y="216218"/>
                    </a:cubicBezTo>
                    <a:cubicBezTo>
                      <a:pt x="762" y="150743"/>
                      <a:pt x="762" y="86030"/>
                      <a:pt x="762" y="22079"/>
                    </a:cubicBezTo>
                    <a:close/>
                    <a:moveTo>
                      <a:pt x="170688" y="91360"/>
                    </a:moveTo>
                    <a:cubicBezTo>
                      <a:pt x="187452" y="91360"/>
                      <a:pt x="198120" y="79940"/>
                      <a:pt x="198882" y="65474"/>
                    </a:cubicBezTo>
                    <a:cubicBezTo>
                      <a:pt x="198882" y="51009"/>
                      <a:pt x="186690" y="38828"/>
                      <a:pt x="172212" y="38828"/>
                    </a:cubicBezTo>
                    <a:cubicBezTo>
                      <a:pt x="157734" y="38828"/>
                      <a:pt x="144018" y="51009"/>
                      <a:pt x="147066" y="64713"/>
                    </a:cubicBezTo>
                    <a:cubicBezTo>
                      <a:pt x="150876" y="79940"/>
                      <a:pt x="141732" y="86030"/>
                      <a:pt x="134112" y="94405"/>
                    </a:cubicBezTo>
                    <a:cubicBezTo>
                      <a:pt x="119634" y="108870"/>
                      <a:pt x="105156" y="122574"/>
                      <a:pt x="91440" y="137039"/>
                    </a:cubicBezTo>
                    <a:cubicBezTo>
                      <a:pt x="85344" y="143130"/>
                      <a:pt x="80010" y="148459"/>
                      <a:pt x="70866" y="144653"/>
                    </a:cubicBezTo>
                    <a:cubicBezTo>
                      <a:pt x="66294" y="143130"/>
                      <a:pt x="60198" y="143891"/>
                      <a:pt x="55626" y="146937"/>
                    </a:cubicBezTo>
                    <a:cubicBezTo>
                      <a:pt x="44196" y="153027"/>
                      <a:pt x="38862" y="166731"/>
                      <a:pt x="42672" y="178913"/>
                    </a:cubicBezTo>
                    <a:cubicBezTo>
                      <a:pt x="47244" y="191094"/>
                      <a:pt x="60198" y="199469"/>
                      <a:pt x="73152" y="196423"/>
                    </a:cubicBezTo>
                    <a:cubicBezTo>
                      <a:pt x="86106" y="193378"/>
                      <a:pt x="96774" y="181958"/>
                      <a:pt x="93726" y="168254"/>
                    </a:cubicBezTo>
                    <a:cubicBezTo>
                      <a:pt x="91440" y="157595"/>
                      <a:pt x="96012" y="151505"/>
                      <a:pt x="102108" y="145414"/>
                    </a:cubicBezTo>
                    <a:cubicBezTo>
                      <a:pt x="116586" y="131710"/>
                      <a:pt x="130302" y="117245"/>
                      <a:pt x="144018" y="103541"/>
                    </a:cubicBezTo>
                    <a:cubicBezTo>
                      <a:pt x="151638" y="95928"/>
                      <a:pt x="157734" y="83746"/>
                      <a:pt x="170688" y="91360"/>
                    </a:cubicBezTo>
                    <a:close/>
                  </a:path>
                </a:pathLst>
              </a:custGeom>
              <a:noFill/>
              <a:ln w="762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 377">
                <a:extLst>
                  <a:ext uri="{FF2B5EF4-FFF2-40B4-BE49-F238E27FC236}">
                    <a16:creationId xmlns:a16="http://schemas.microsoft.com/office/drawing/2014/main" id="{CE0BECA4-10BB-43EE-92B3-5C80ADA42115}"/>
                  </a:ext>
                </a:extLst>
              </p:cNvPr>
              <p:cNvSpPr/>
              <p:nvPr/>
            </p:nvSpPr>
            <p:spPr>
              <a:xfrm>
                <a:off x="2917664" y="3813719"/>
                <a:ext cx="87663" cy="87706"/>
              </a:xfrm>
              <a:custGeom>
                <a:avLst/>
                <a:gdLst>
                  <a:gd name="connsiteX0" fmla="*/ 78520 w 87663"/>
                  <a:gd name="connsiteY0" fmla="*/ 87707 h 87706"/>
                  <a:gd name="connsiteX1" fmla="*/ 54898 w 87663"/>
                  <a:gd name="connsiteY1" fmla="*/ 64106 h 87706"/>
                  <a:gd name="connsiteX2" fmla="*/ 25942 w 87663"/>
                  <a:gd name="connsiteY2" fmla="*/ 51924 h 87706"/>
                  <a:gd name="connsiteX3" fmla="*/ 34 w 87663"/>
                  <a:gd name="connsiteY3" fmla="*/ 24517 h 87706"/>
                  <a:gd name="connsiteX4" fmla="*/ 29752 w 87663"/>
                  <a:gd name="connsiteY4" fmla="*/ 154 h 87706"/>
                  <a:gd name="connsiteX5" fmla="*/ 51850 w 87663"/>
                  <a:gd name="connsiteY5" fmla="*/ 29846 h 87706"/>
                  <a:gd name="connsiteX6" fmla="*/ 57946 w 87663"/>
                  <a:gd name="connsiteY6" fmla="*/ 48879 h 87706"/>
                  <a:gd name="connsiteX7" fmla="*/ 87664 w 87663"/>
                  <a:gd name="connsiteY7" fmla="*/ 78571 h 87706"/>
                  <a:gd name="connsiteX8" fmla="*/ 78520 w 87663"/>
                  <a:gd name="connsiteY8" fmla="*/ 87707 h 87706"/>
                  <a:gd name="connsiteX9" fmla="*/ 26704 w 87663"/>
                  <a:gd name="connsiteY9" fmla="*/ 35175 h 87706"/>
                  <a:gd name="connsiteX10" fmla="*/ 35086 w 87663"/>
                  <a:gd name="connsiteY10" fmla="*/ 25278 h 87706"/>
                  <a:gd name="connsiteX11" fmla="*/ 25942 w 87663"/>
                  <a:gd name="connsiteY11" fmla="*/ 16142 h 87706"/>
                  <a:gd name="connsiteX12" fmla="*/ 16036 w 87663"/>
                  <a:gd name="connsiteY12" fmla="*/ 26800 h 87706"/>
                  <a:gd name="connsiteX13" fmla="*/ 26704 w 87663"/>
                  <a:gd name="connsiteY13" fmla="*/ 35175 h 87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663" h="87706">
                    <a:moveTo>
                      <a:pt x="78520" y="87707"/>
                    </a:moveTo>
                    <a:cubicBezTo>
                      <a:pt x="70900" y="80094"/>
                      <a:pt x="63280" y="71719"/>
                      <a:pt x="54898" y="64106"/>
                    </a:cubicBezTo>
                    <a:cubicBezTo>
                      <a:pt x="47278" y="55731"/>
                      <a:pt x="40420" y="48118"/>
                      <a:pt x="25942" y="51924"/>
                    </a:cubicBezTo>
                    <a:cubicBezTo>
                      <a:pt x="11464" y="54970"/>
                      <a:pt x="-728" y="40504"/>
                      <a:pt x="34" y="24517"/>
                    </a:cubicBezTo>
                    <a:cubicBezTo>
                      <a:pt x="796" y="8529"/>
                      <a:pt x="12988" y="-1369"/>
                      <a:pt x="29752" y="154"/>
                    </a:cubicBezTo>
                    <a:cubicBezTo>
                      <a:pt x="44230" y="1677"/>
                      <a:pt x="55660" y="15380"/>
                      <a:pt x="51850" y="29846"/>
                    </a:cubicBezTo>
                    <a:cubicBezTo>
                      <a:pt x="49564" y="38982"/>
                      <a:pt x="51850" y="43550"/>
                      <a:pt x="57946" y="48879"/>
                    </a:cubicBezTo>
                    <a:cubicBezTo>
                      <a:pt x="68614" y="58015"/>
                      <a:pt x="77758" y="68674"/>
                      <a:pt x="87664" y="78571"/>
                    </a:cubicBezTo>
                    <a:cubicBezTo>
                      <a:pt x="86140" y="82377"/>
                      <a:pt x="83092" y="86184"/>
                      <a:pt x="78520" y="87707"/>
                    </a:cubicBezTo>
                    <a:close/>
                    <a:moveTo>
                      <a:pt x="26704" y="35175"/>
                    </a:moveTo>
                    <a:cubicBezTo>
                      <a:pt x="32038" y="34414"/>
                      <a:pt x="35848" y="31368"/>
                      <a:pt x="35086" y="25278"/>
                    </a:cubicBezTo>
                    <a:cubicBezTo>
                      <a:pt x="35086" y="19187"/>
                      <a:pt x="31276" y="15380"/>
                      <a:pt x="25942" y="16142"/>
                    </a:cubicBezTo>
                    <a:cubicBezTo>
                      <a:pt x="19846" y="16142"/>
                      <a:pt x="16036" y="20710"/>
                      <a:pt x="16036" y="26800"/>
                    </a:cubicBezTo>
                    <a:cubicBezTo>
                      <a:pt x="16798" y="32130"/>
                      <a:pt x="21370" y="35175"/>
                      <a:pt x="26704" y="35175"/>
                    </a:cubicBezTo>
                    <a:close/>
                  </a:path>
                </a:pathLst>
              </a:custGeom>
              <a:noFill/>
              <a:ln w="762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 378">
                <a:extLst>
                  <a:ext uri="{FF2B5EF4-FFF2-40B4-BE49-F238E27FC236}">
                    <a16:creationId xmlns:a16="http://schemas.microsoft.com/office/drawing/2014/main" id="{B646590A-686F-431D-897E-570474D94E5C}"/>
                  </a:ext>
                </a:extLst>
              </p:cNvPr>
              <p:cNvSpPr/>
              <p:nvPr/>
            </p:nvSpPr>
            <p:spPr>
              <a:xfrm>
                <a:off x="2776727" y="3672266"/>
                <a:ext cx="87663" cy="88468"/>
              </a:xfrm>
              <a:custGeom>
                <a:avLst/>
                <a:gdLst>
                  <a:gd name="connsiteX0" fmla="*/ 9144 w 87663"/>
                  <a:gd name="connsiteY0" fmla="*/ 0 h 88468"/>
                  <a:gd name="connsiteX1" fmla="*/ 32766 w 87663"/>
                  <a:gd name="connsiteY1" fmla="*/ 23601 h 88468"/>
                  <a:gd name="connsiteX2" fmla="*/ 61722 w 87663"/>
                  <a:gd name="connsiteY2" fmla="*/ 36544 h 88468"/>
                  <a:gd name="connsiteX3" fmla="*/ 87630 w 87663"/>
                  <a:gd name="connsiteY3" fmla="*/ 63952 h 88468"/>
                  <a:gd name="connsiteX4" fmla="*/ 57912 w 87663"/>
                  <a:gd name="connsiteY4" fmla="*/ 88314 h 88468"/>
                  <a:gd name="connsiteX5" fmla="*/ 35814 w 87663"/>
                  <a:gd name="connsiteY5" fmla="*/ 58622 h 88468"/>
                  <a:gd name="connsiteX6" fmla="*/ 29718 w 87663"/>
                  <a:gd name="connsiteY6" fmla="*/ 39589 h 88468"/>
                  <a:gd name="connsiteX7" fmla="*/ 0 w 87663"/>
                  <a:gd name="connsiteY7" fmla="*/ 9897 h 88468"/>
                  <a:gd name="connsiteX8" fmla="*/ 9144 w 87663"/>
                  <a:gd name="connsiteY8" fmla="*/ 0 h 88468"/>
                  <a:gd name="connsiteX9" fmla="*/ 61722 w 87663"/>
                  <a:gd name="connsiteY9" fmla="*/ 52532 h 88468"/>
                  <a:gd name="connsiteX10" fmla="*/ 52578 w 87663"/>
                  <a:gd name="connsiteY10" fmla="*/ 61668 h 88468"/>
                  <a:gd name="connsiteX11" fmla="*/ 60960 w 87663"/>
                  <a:gd name="connsiteY11" fmla="*/ 71565 h 88468"/>
                  <a:gd name="connsiteX12" fmla="*/ 71628 w 87663"/>
                  <a:gd name="connsiteY12" fmla="*/ 61668 h 88468"/>
                  <a:gd name="connsiteX13" fmla="*/ 61722 w 87663"/>
                  <a:gd name="connsiteY13" fmla="*/ 52532 h 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663" h="88468">
                    <a:moveTo>
                      <a:pt x="9144" y="0"/>
                    </a:moveTo>
                    <a:cubicBezTo>
                      <a:pt x="16764" y="7613"/>
                      <a:pt x="24384" y="15988"/>
                      <a:pt x="32766" y="23601"/>
                    </a:cubicBezTo>
                    <a:cubicBezTo>
                      <a:pt x="40386" y="31215"/>
                      <a:pt x="47244" y="39589"/>
                      <a:pt x="61722" y="36544"/>
                    </a:cubicBezTo>
                    <a:cubicBezTo>
                      <a:pt x="76200" y="33498"/>
                      <a:pt x="88392" y="47964"/>
                      <a:pt x="87630" y="63952"/>
                    </a:cubicBezTo>
                    <a:cubicBezTo>
                      <a:pt x="86868" y="79940"/>
                      <a:pt x="74676" y="89837"/>
                      <a:pt x="57912" y="88314"/>
                    </a:cubicBezTo>
                    <a:cubicBezTo>
                      <a:pt x="43434" y="86792"/>
                      <a:pt x="32004" y="73088"/>
                      <a:pt x="35814" y="58622"/>
                    </a:cubicBezTo>
                    <a:cubicBezTo>
                      <a:pt x="38100" y="49486"/>
                      <a:pt x="35814" y="44918"/>
                      <a:pt x="29718" y="39589"/>
                    </a:cubicBezTo>
                    <a:cubicBezTo>
                      <a:pt x="19050" y="30453"/>
                      <a:pt x="9906" y="19795"/>
                      <a:pt x="0" y="9897"/>
                    </a:cubicBezTo>
                    <a:cubicBezTo>
                      <a:pt x="1524" y="4568"/>
                      <a:pt x="4572" y="1523"/>
                      <a:pt x="9144" y="0"/>
                    </a:cubicBezTo>
                    <a:close/>
                    <a:moveTo>
                      <a:pt x="61722" y="52532"/>
                    </a:moveTo>
                    <a:cubicBezTo>
                      <a:pt x="55626" y="52532"/>
                      <a:pt x="52578" y="55577"/>
                      <a:pt x="52578" y="61668"/>
                    </a:cubicBezTo>
                    <a:cubicBezTo>
                      <a:pt x="52578" y="67758"/>
                      <a:pt x="55626" y="71565"/>
                      <a:pt x="60960" y="71565"/>
                    </a:cubicBezTo>
                    <a:cubicBezTo>
                      <a:pt x="67056" y="71565"/>
                      <a:pt x="70866" y="67758"/>
                      <a:pt x="71628" y="61668"/>
                    </a:cubicBezTo>
                    <a:cubicBezTo>
                      <a:pt x="71628" y="56338"/>
                      <a:pt x="67818" y="52532"/>
                      <a:pt x="61722" y="52532"/>
                    </a:cubicBezTo>
                    <a:close/>
                  </a:path>
                </a:pathLst>
              </a:custGeom>
              <a:noFill/>
              <a:ln w="762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 379">
                <a:extLst>
                  <a:ext uri="{FF2B5EF4-FFF2-40B4-BE49-F238E27FC236}">
                    <a16:creationId xmlns:a16="http://schemas.microsoft.com/office/drawing/2014/main" id="{F78C88C5-3B05-41FA-BF6F-409073CCA11F}"/>
                  </a:ext>
                </a:extLst>
              </p:cNvPr>
              <p:cNvSpPr/>
              <p:nvPr/>
            </p:nvSpPr>
            <p:spPr>
              <a:xfrm>
                <a:off x="2812084" y="3708048"/>
                <a:ext cx="157465" cy="157999"/>
              </a:xfrm>
              <a:custGeom>
                <a:avLst/>
                <a:gdLst>
                  <a:gd name="connsiteX0" fmla="*/ 129998 w 157465"/>
                  <a:gd name="connsiteY0" fmla="*/ 51770 h 157999"/>
                  <a:gd name="connsiteX1" fmla="*/ 102566 w 157465"/>
                  <a:gd name="connsiteY1" fmla="*/ 64713 h 157999"/>
                  <a:gd name="connsiteX2" fmla="*/ 60656 w 157465"/>
                  <a:gd name="connsiteY2" fmla="*/ 106586 h 157999"/>
                  <a:gd name="connsiteX3" fmla="*/ 52274 w 157465"/>
                  <a:gd name="connsiteY3" fmla="*/ 129426 h 157999"/>
                  <a:gd name="connsiteX4" fmla="*/ 31700 w 157465"/>
                  <a:gd name="connsiteY4" fmla="*/ 157595 h 157999"/>
                  <a:gd name="connsiteX5" fmla="*/ 1220 w 157465"/>
                  <a:gd name="connsiteY5" fmla="*/ 140085 h 157999"/>
                  <a:gd name="connsiteX6" fmla="*/ 14174 w 157465"/>
                  <a:gd name="connsiteY6" fmla="*/ 108109 h 157999"/>
                  <a:gd name="connsiteX7" fmla="*/ 29414 w 157465"/>
                  <a:gd name="connsiteY7" fmla="*/ 105825 h 157999"/>
                  <a:gd name="connsiteX8" fmla="*/ 49988 w 157465"/>
                  <a:gd name="connsiteY8" fmla="*/ 98212 h 157999"/>
                  <a:gd name="connsiteX9" fmla="*/ 92660 w 157465"/>
                  <a:gd name="connsiteY9" fmla="*/ 55577 h 157999"/>
                  <a:gd name="connsiteX10" fmla="*/ 105614 w 157465"/>
                  <a:gd name="connsiteY10" fmla="*/ 25885 h 157999"/>
                  <a:gd name="connsiteX11" fmla="*/ 130760 w 157465"/>
                  <a:gd name="connsiteY11" fmla="*/ 0 h 157999"/>
                  <a:gd name="connsiteX12" fmla="*/ 157430 w 157465"/>
                  <a:gd name="connsiteY12" fmla="*/ 26647 h 157999"/>
                  <a:gd name="connsiteX13" fmla="*/ 129998 w 157465"/>
                  <a:gd name="connsiteY13" fmla="*/ 51770 h 157999"/>
                  <a:gd name="connsiteX14" fmla="*/ 132284 w 157465"/>
                  <a:gd name="connsiteY14" fmla="*/ 16749 h 157999"/>
                  <a:gd name="connsiteX15" fmla="*/ 122378 w 157465"/>
                  <a:gd name="connsiteY15" fmla="*/ 25124 h 157999"/>
                  <a:gd name="connsiteX16" fmla="*/ 132284 w 157465"/>
                  <a:gd name="connsiteY16" fmla="*/ 35782 h 157999"/>
                  <a:gd name="connsiteX17" fmla="*/ 141428 w 157465"/>
                  <a:gd name="connsiteY17" fmla="*/ 26647 h 157999"/>
                  <a:gd name="connsiteX18" fmla="*/ 132284 w 157465"/>
                  <a:gd name="connsiteY18" fmla="*/ 16749 h 157999"/>
                  <a:gd name="connsiteX19" fmla="*/ 26366 w 157465"/>
                  <a:gd name="connsiteY19" fmla="*/ 140846 h 157999"/>
                  <a:gd name="connsiteX20" fmla="*/ 36272 w 157465"/>
                  <a:gd name="connsiteY20" fmla="*/ 131710 h 157999"/>
                  <a:gd name="connsiteX21" fmla="*/ 26366 w 157465"/>
                  <a:gd name="connsiteY21" fmla="*/ 121051 h 157999"/>
                  <a:gd name="connsiteX22" fmla="*/ 17222 w 157465"/>
                  <a:gd name="connsiteY22" fmla="*/ 130949 h 157999"/>
                  <a:gd name="connsiteX23" fmla="*/ 26366 w 157465"/>
                  <a:gd name="connsiteY23" fmla="*/ 140846 h 157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7465" h="157999">
                    <a:moveTo>
                      <a:pt x="129998" y="51770"/>
                    </a:moveTo>
                    <a:cubicBezTo>
                      <a:pt x="117044" y="44157"/>
                      <a:pt x="110186" y="56338"/>
                      <a:pt x="102566" y="64713"/>
                    </a:cubicBezTo>
                    <a:cubicBezTo>
                      <a:pt x="88088" y="78417"/>
                      <a:pt x="74372" y="92882"/>
                      <a:pt x="60656" y="106586"/>
                    </a:cubicBezTo>
                    <a:cubicBezTo>
                      <a:pt x="53798" y="113438"/>
                      <a:pt x="49226" y="118768"/>
                      <a:pt x="52274" y="129426"/>
                    </a:cubicBezTo>
                    <a:cubicBezTo>
                      <a:pt x="55322" y="143130"/>
                      <a:pt x="45416" y="154550"/>
                      <a:pt x="31700" y="157595"/>
                    </a:cubicBezTo>
                    <a:cubicBezTo>
                      <a:pt x="18746" y="159879"/>
                      <a:pt x="5792" y="152266"/>
                      <a:pt x="1220" y="140085"/>
                    </a:cubicBezTo>
                    <a:cubicBezTo>
                      <a:pt x="-2590" y="127903"/>
                      <a:pt x="2744" y="114961"/>
                      <a:pt x="14174" y="108109"/>
                    </a:cubicBezTo>
                    <a:cubicBezTo>
                      <a:pt x="19508" y="105063"/>
                      <a:pt x="24842" y="104302"/>
                      <a:pt x="29414" y="105825"/>
                    </a:cubicBezTo>
                    <a:cubicBezTo>
                      <a:pt x="39320" y="109631"/>
                      <a:pt x="44654" y="104302"/>
                      <a:pt x="49988" y="98212"/>
                    </a:cubicBezTo>
                    <a:cubicBezTo>
                      <a:pt x="63704" y="83746"/>
                      <a:pt x="78182" y="69281"/>
                      <a:pt x="92660" y="55577"/>
                    </a:cubicBezTo>
                    <a:cubicBezTo>
                      <a:pt x="101042" y="47202"/>
                      <a:pt x="109424" y="41112"/>
                      <a:pt x="105614" y="25885"/>
                    </a:cubicBezTo>
                    <a:cubicBezTo>
                      <a:pt x="102566" y="12181"/>
                      <a:pt x="116282" y="0"/>
                      <a:pt x="130760" y="0"/>
                    </a:cubicBezTo>
                    <a:cubicBezTo>
                      <a:pt x="145238" y="0"/>
                      <a:pt x="157430" y="12181"/>
                      <a:pt x="157430" y="26647"/>
                    </a:cubicBezTo>
                    <a:cubicBezTo>
                      <a:pt x="158192" y="41112"/>
                      <a:pt x="146762" y="51770"/>
                      <a:pt x="129998" y="51770"/>
                    </a:cubicBezTo>
                    <a:close/>
                    <a:moveTo>
                      <a:pt x="132284" y="16749"/>
                    </a:moveTo>
                    <a:cubicBezTo>
                      <a:pt x="126950" y="16749"/>
                      <a:pt x="122378" y="19795"/>
                      <a:pt x="122378" y="25124"/>
                    </a:cubicBezTo>
                    <a:cubicBezTo>
                      <a:pt x="121616" y="31215"/>
                      <a:pt x="126188" y="35782"/>
                      <a:pt x="132284" y="35782"/>
                    </a:cubicBezTo>
                    <a:cubicBezTo>
                      <a:pt x="137618" y="35782"/>
                      <a:pt x="141428" y="31976"/>
                      <a:pt x="141428" y="26647"/>
                    </a:cubicBezTo>
                    <a:cubicBezTo>
                      <a:pt x="141428" y="20556"/>
                      <a:pt x="138380" y="17510"/>
                      <a:pt x="132284" y="16749"/>
                    </a:cubicBezTo>
                    <a:close/>
                    <a:moveTo>
                      <a:pt x="26366" y="140846"/>
                    </a:moveTo>
                    <a:cubicBezTo>
                      <a:pt x="32462" y="140846"/>
                      <a:pt x="36272" y="137801"/>
                      <a:pt x="36272" y="131710"/>
                    </a:cubicBezTo>
                    <a:cubicBezTo>
                      <a:pt x="36272" y="125619"/>
                      <a:pt x="32462" y="121051"/>
                      <a:pt x="26366" y="121051"/>
                    </a:cubicBezTo>
                    <a:cubicBezTo>
                      <a:pt x="21032" y="121051"/>
                      <a:pt x="17222" y="124858"/>
                      <a:pt x="17222" y="130949"/>
                    </a:cubicBezTo>
                    <a:cubicBezTo>
                      <a:pt x="17222" y="137039"/>
                      <a:pt x="20270" y="140085"/>
                      <a:pt x="26366" y="140846"/>
                    </a:cubicBezTo>
                    <a:close/>
                  </a:path>
                </a:pathLst>
              </a:custGeom>
              <a:noFill/>
              <a:ln w="762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9" name="Graphic 2">
              <a:extLst>
                <a:ext uri="{FF2B5EF4-FFF2-40B4-BE49-F238E27FC236}">
                  <a16:creationId xmlns:a16="http://schemas.microsoft.com/office/drawing/2014/main" id="{02D084A8-9679-4731-B8C4-CE1E6BA3ECF9}"/>
                </a:ext>
              </a:extLst>
            </p:cNvPr>
            <p:cNvGrpSpPr/>
            <p:nvPr/>
          </p:nvGrpSpPr>
          <p:grpSpPr>
            <a:xfrm>
              <a:off x="3358896" y="3584713"/>
              <a:ext cx="403860" cy="403504"/>
              <a:chOff x="3358896" y="3584713"/>
              <a:chExt cx="403860" cy="403504"/>
            </a:xfrm>
          </p:grpSpPr>
          <p:sp>
            <p:nvSpPr>
              <p:cNvPr id="393" name="Freeform 381">
                <a:extLst>
                  <a:ext uri="{FF2B5EF4-FFF2-40B4-BE49-F238E27FC236}">
                    <a16:creationId xmlns:a16="http://schemas.microsoft.com/office/drawing/2014/main" id="{2CA8D2F3-72BB-4467-9685-4415A42D2DF7}"/>
                  </a:ext>
                </a:extLst>
              </p:cNvPr>
              <p:cNvSpPr/>
              <p:nvPr/>
            </p:nvSpPr>
            <p:spPr>
              <a:xfrm>
                <a:off x="3358896" y="3584713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9CCC5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4" name="Graphic 2">
                <a:extLst>
                  <a:ext uri="{FF2B5EF4-FFF2-40B4-BE49-F238E27FC236}">
                    <a16:creationId xmlns:a16="http://schemas.microsoft.com/office/drawing/2014/main" id="{2C2FF65C-5A8B-4E66-98C6-73A022E8B5FF}"/>
                  </a:ext>
                </a:extLst>
              </p:cNvPr>
              <p:cNvGrpSpPr/>
              <p:nvPr/>
            </p:nvGrpSpPr>
            <p:grpSpPr>
              <a:xfrm>
                <a:off x="3457955" y="3692822"/>
                <a:ext cx="199076" cy="198617"/>
                <a:chOff x="3457955" y="3692822"/>
                <a:chExt cx="199076" cy="198617"/>
              </a:xfrm>
              <a:solidFill>
                <a:srgbClr val="FFFFFF"/>
              </a:solidFill>
            </p:grpSpPr>
            <p:sp>
              <p:nvSpPr>
                <p:cNvPr id="395" name="Freeform 383">
                  <a:extLst>
                    <a:ext uri="{FF2B5EF4-FFF2-40B4-BE49-F238E27FC236}">
                      <a16:creationId xmlns:a16="http://schemas.microsoft.com/office/drawing/2014/main" id="{1E7921C7-CED0-44E2-82D4-96B75E9B35F6}"/>
                    </a:ext>
                  </a:extLst>
                </p:cNvPr>
                <p:cNvSpPr/>
                <p:nvPr/>
              </p:nvSpPr>
              <p:spPr>
                <a:xfrm>
                  <a:off x="3457955" y="3692822"/>
                  <a:ext cx="146304" cy="144652"/>
                </a:xfrm>
                <a:custGeom>
                  <a:avLst/>
                  <a:gdLst>
                    <a:gd name="connsiteX0" fmla="*/ 73152 w 146304"/>
                    <a:gd name="connsiteY0" fmla="*/ 0 h 144652"/>
                    <a:gd name="connsiteX1" fmla="*/ 0 w 146304"/>
                    <a:gd name="connsiteY1" fmla="*/ 72326 h 144652"/>
                    <a:gd name="connsiteX2" fmla="*/ 73152 w 146304"/>
                    <a:gd name="connsiteY2" fmla="*/ 144653 h 144652"/>
                    <a:gd name="connsiteX3" fmla="*/ 146304 w 146304"/>
                    <a:gd name="connsiteY3" fmla="*/ 72326 h 144652"/>
                    <a:gd name="connsiteX4" fmla="*/ 73152 w 146304"/>
                    <a:gd name="connsiteY4" fmla="*/ 0 h 144652"/>
                    <a:gd name="connsiteX5" fmla="*/ 73152 w 146304"/>
                    <a:gd name="connsiteY5" fmla="*/ 138562 h 144652"/>
                    <a:gd name="connsiteX6" fmla="*/ 6858 w 146304"/>
                    <a:gd name="connsiteY6" fmla="*/ 72326 h 144652"/>
                    <a:gd name="connsiteX7" fmla="*/ 73152 w 146304"/>
                    <a:gd name="connsiteY7" fmla="*/ 6091 h 144652"/>
                    <a:gd name="connsiteX8" fmla="*/ 139446 w 146304"/>
                    <a:gd name="connsiteY8" fmla="*/ 72326 h 144652"/>
                    <a:gd name="connsiteX9" fmla="*/ 73152 w 146304"/>
                    <a:gd name="connsiteY9" fmla="*/ 138562 h 144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6304" h="144652">
                      <a:moveTo>
                        <a:pt x="73152" y="0"/>
                      </a:moveTo>
                      <a:cubicBezTo>
                        <a:pt x="32766" y="0"/>
                        <a:pt x="0" y="32737"/>
                        <a:pt x="0" y="72326"/>
                      </a:cubicBezTo>
                      <a:cubicBezTo>
                        <a:pt x="0" y="112677"/>
                        <a:pt x="32766" y="144653"/>
                        <a:pt x="73152" y="144653"/>
                      </a:cubicBezTo>
                      <a:cubicBezTo>
                        <a:pt x="113538" y="144653"/>
                        <a:pt x="146304" y="111915"/>
                        <a:pt x="146304" y="72326"/>
                      </a:cubicBezTo>
                      <a:cubicBezTo>
                        <a:pt x="146304" y="31976"/>
                        <a:pt x="113538" y="0"/>
                        <a:pt x="73152" y="0"/>
                      </a:cubicBezTo>
                      <a:close/>
                      <a:moveTo>
                        <a:pt x="73152" y="138562"/>
                      </a:moveTo>
                      <a:cubicBezTo>
                        <a:pt x="36576" y="138562"/>
                        <a:pt x="6858" y="108870"/>
                        <a:pt x="6858" y="72326"/>
                      </a:cubicBezTo>
                      <a:cubicBezTo>
                        <a:pt x="6858" y="35782"/>
                        <a:pt x="36576" y="6091"/>
                        <a:pt x="73152" y="6091"/>
                      </a:cubicBezTo>
                      <a:cubicBezTo>
                        <a:pt x="109728" y="6091"/>
                        <a:pt x="139446" y="35782"/>
                        <a:pt x="139446" y="72326"/>
                      </a:cubicBezTo>
                      <a:cubicBezTo>
                        <a:pt x="139446" y="108870"/>
                        <a:pt x="109728" y="138562"/>
                        <a:pt x="73152" y="1385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 384">
                  <a:extLst>
                    <a:ext uri="{FF2B5EF4-FFF2-40B4-BE49-F238E27FC236}">
                      <a16:creationId xmlns:a16="http://schemas.microsoft.com/office/drawing/2014/main" id="{540FCACA-449C-4C11-B2E3-39BA3698EF64}"/>
                    </a:ext>
                  </a:extLst>
                </p:cNvPr>
                <p:cNvSpPr/>
                <p:nvPr/>
              </p:nvSpPr>
              <p:spPr>
                <a:xfrm rot="-2699514">
                  <a:off x="3609800" y="3825593"/>
                  <a:ext cx="28193" cy="65473"/>
                </a:xfrm>
                <a:custGeom>
                  <a:avLst/>
                  <a:gdLst>
                    <a:gd name="connsiteX0" fmla="*/ 0 w 28193"/>
                    <a:gd name="connsiteY0" fmla="*/ 0 h 65473"/>
                    <a:gd name="connsiteX1" fmla="*/ 28194 w 28193"/>
                    <a:gd name="connsiteY1" fmla="*/ 0 h 65473"/>
                    <a:gd name="connsiteX2" fmla="*/ 28194 w 28193"/>
                    <a:gd name="connsiteY2" fmla="*/ 65474 h 65473"/>
                    <a:gd name="connsiteX3" fmla="*/ 0 w 28193"/>
                    <a:gd name="connsiteY3" fmla="*/ 65474 h 65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3" h="65473">
                      <a:moveTo>
                        <a:pt x="0" y="0"/>
                      </a:moveTo>
                      <a:lnTo>
                        <a:pt x="28194" y="0"/>
                      </a:lnTo>
                      <a:lnTo>
                        <a:pt x="28194" y="65474"/>
                      </a:lnTo>
                      <a:lnTo>
                        <a:pt x="0" y="654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 385">
                  <a:extLst>
                    <a:ext uri="{FF2B5EF4-FFF2-40B4-BE49-F238E27FC236}">
                      <a16:creationId xmlns:a16="http://schemas.microsoft.com/office/drawing/2014/main" id="{7A4A389C-8EC8-4ECD-9BA9-2E6F00D2AA2C}"/>
                    </a:ext>
                  </a:extLst>
                </p:cNvPr>
                <p:cNvSpPr/>
                <p:nvPr/>
              </p:nvSpPr>
              <p:spPr>
                <a:xfrm>
                  <a:off x="3583686" y="3817680"/>
                  <a:ext cx="13715" cy="13703"/>
                </a:xfrm>
                <a:custGeom>
                  <a:avLst/>
                  <a:gdLst>
                    <a:gd name="connsiteX0" fmla="*/ 13716 w 13715"/>
                    <a:gd name="connsiteY0" fmla="*/ 6852 h 13703"/>
                    <a:gd name="connsiteX1" fmla="*/ 6858 w 13715"/>
                    <a:gd name="connsiteY1" fmla="*/ 13704 h 13703"/>
                    <a:gd name="connsiteX2" fmla="*/ 0 w 13715"/>
                    <a:gd name="connsiteY2" fmla="*/ 6852 h 13703"/>
                    <a:gd name="connsiteX3" fmla="*/ 6858 w 13715"/>
                    <a:gd name="connsiteY3" fmla="*/ 0 h 13703"/>
                    <a:gd name="connsiteX4" fmla="*/ 13716 w 13715"/>
                    <a:gd name="connsiteY4" fmla="*/ 6852 h 13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15" h="13703">
                      <a:moveTo>
                        <a:pt x="13716" y="6852"/>
                      </a:moveTo>
                      <a:cubicBezTo>
                        <a:pt x="13716" y="10636"/>
                        <a:pt x="10646" y="13704"/>
                        <a:pt x="6858" y="13704"/>
                      </a:cubicBezTo>
                      <a:cubicBezTo>
                        <a:pt x="3070" y="13704"/>
                        <a:pt x="0" y="10636"/>
                        <a:pt x="0" y="6852"/>
                      </a:cubicBezTo>
                      <a:cubicBezTo>
                        <a:pt x="0" y="3068"/>
                        <a:pt x="3071" y="0"/>
                        <a:pt x="6858" y="0"/>
                      </a:cubicBezTo>
                      <a:cubicBezTo>
                        <a:pt x="10646" y="0"/>
                        <a:pt x="13716" y="3068"/>
                        <a:pt x="13716" y="68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" name="Graphic 2">
              <a:extLst>
                <a:ext uri="{FF2B5EF4-FFF2-40B4-BE49-F238E27FC236}">
                  <a16:creationId xmlns:a16="http://schemas.microsoft.com/office/drawing/2014/main" id="{7813B8FB-4A61-4AA2-BEF2-8E7CA1CB950C}"/>
                </a:ext>
              </a:extLst>
            </p:cNvPr>
            <p:cNvGrpSpPr/>
            <p:nvPr/>
          </p:nvGrpSpPr>
          <p:grpSpPr>
            <a:xfrm>
              <a:off x="4027932" y="3584713"/>
              <a:ext cx="403860" cy="403504"/>
              <a:chOff x="4027932" y="3584713"/>
              <a:chExt cx="403860" cy="403504"/>
            </a:xfrm>
          </p:grpSpPr>
          <p:sp>
            <p:nvSpPr>
              <p:cNvPr id="391" name="Freeform 387">
                <a:extLst>
                  <a:ext uri="{FF2B5EF4-FFF2-40B4-BE49-F238E27FC236}">
                    <a16:creationId xmlns:a16="http://schemas.microsoft.com/office/drawing/2014/main" id="{B104559C-446E-4084-8EAF-EBABF0D3EAC3}"/>
                  </a:ext>
                </a:extLst>
              </p:cNvPr>
              <p:cNvSpPr/>
              <p:nvPr/>
            </p:nvSpPr>
            <p:spPr>
              <a:xfrm>
                <a:off x="4027932" y="3584713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9CCC5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 388">
                <a:extLst>
                  <a:ext uri="{FF2B5EF4-FFF2-40B4-BE49-F238E27FC236}">
                    <a16:creationId xmlns:a16="http://schemas.microsoft.com/office/drawing/2014/main" id="{1CB10B28-9C68-4107-9B4D-2AD91F03AB19}"/>
                  </a:ext>
                </a:extLst>
              </p:cNvPr>
              <p:cNvSpPr/>
              <p:nvPr/>
            </p:nvSpPr>
            <p:spPr>
              <a:xfrm>
                <a:off x="4144518" y="3668459"/>
                <a:ext cx="169925" cy="235250"/>
              </a:xfrm>
              <a:custGeom>
                <a:avLst/>
                <a:gdLst>
                  <a:gd name="connsiteX0" fmla="*/ 124206 w 169925"/>
                  <a:gd name="connsiteY0" fmla="*/ 49486 h 235250"/>
                  <a:gd name="connsiteX1" fmla="*/ 123444 w 169925"/>
                  <a:gd name="connsiteY1" fmla="*/ 57100 h 235250"/>
                  <a:gd name="connsiteX2" fmla="*/ 154686 w 169925"/>
                  <a:gd name="connsiteY2" fmla="*/ 59384 h 235250"/>
                  <a:gd name="connsiteX3" fmla="*/ 100584 w 169925"/>
                  <a:gd name="connsiteY3" fmla="*/ 102780 h 235250"/>
                  <a:gd name="connsiteX4" fmla="*/ 87630 w 169925"/>
                  <a:gd name="connsiteY4" fmla="*/ 92882 h 235250"/>
                  <a:gd name="connsiteX5" fmla="*/ 89154 w 169925"/>
                  <a:gd name="connsiteY5" fmla="*/ 15988 h 235250"/>
                  <a:gd name="connsiteX6" fmla="*/ 110490 w 169925"/>
                  <a:gd name="connsiteY6" fmla="*/ 39589 h 235250"/>
                  <a:gd name="connsiteX7" fmla="*/ 115824 w 169925"/>
                  <a:gd name="connsiteY7" fmla="*/ 34260 h 235250"/>
                  <a:gd name="connsiteX8" fmla="*/ 85344 w 169925"/>
                  <a:gd name="connsiteY8" fmla="*/ 0 h 235250"/>
                  <a:gd name="connsiteX9" fmla="*/ 53340 w 169925"/>
                  <a:gd name="connsiteY9" fmla="*/ 32737 h 235250"/>
                  <a:gd name="connsiteX10" fmla="*/ 58674 w 169925"/>
                  <a:gd name="connsiteY10" fmla="*/ 38066 h 235250"/>
                  <a:gd name="connsiteX11" fmla="*/ 80772 w 169925"/>
                  <a:gd name="connsiteY11" fmla="*/ 15227 h 235250"/>
                  <a:gd name="connsiteX12" fmla="*/ 79248 w 169925"/>
                  <a:gd name="connsiteY12" fmla="*/ 91360 h 235250"/>
                  <a:gd name="connsiteX13" fmla="*/ 64008 w 169925"/>
                  <a:gd name="connsiteY13" fmla="*/ 99734 h 235250"/>
                  <a:gd name="connsiteX14" fmla="*/ 14478 w 169925"/>
                  <a:gd name="connsiteY14" fmla="*/ 56338 h 235250"/>
                  <a:gd name="connsiteX15" fmla="*/ 45720 w 169925"/>
                  <a:gd name="connsiteY15" fmla="*/ 55577 h 235250"/>
                  <a:gd name="connsiteX16" fmla="*/ 45720 w 169925"/>
                  <a:gd name="connsiteY16" fmla="*/ 47964 h 235250"/>
                  <a:gd name="connsiteX17" fmla="*/ 0 w 169925"/>
                  <a:gd name="connsiteY17" fmla="*/ 49486 h 235250"/>
                  <a:gd name="connsiteX18" fmla="*/ 4572 w 169925"/>
                  <a:gd name="connsiteY18" fmla="*/ 95166 h 235250"/>
                  <a:gd name="connsiteX19" fmla="*/ 12192 w 169925"/>
                  <a:gd name="connsiteY19" fmla="*/ 94405 h 235250"/>
                  <a:gd name="connsiteX20" fmla="*/ 9144 w 169925"/>
                  <a:gd name="connsiteY20" fmla="*/ 63191 h 235250"/>
                  <a:gd name="connsiteX21" fmla="*/ 60198 w 169925"/>
                  <a:gd name="connsiteY21" fmla="*/ 107348 h 235250"/>
                  <a:gd name="connsiteX22" fmla="*/ 59436 w 169925"/>
                  <a:gd name="connsiteY22" fmla="*/ 113438 h 235250"/>
                  <a:gd name="connsiteX23" fmla="*/ 70866 w 169925"/>
                  <a:gd name="connsiteY23" fmla="*/ 132471 h 235250"/>
                  <a:gd name="connsiteX24" fmla="*/ 70866 w 169925"/>
                  <a:gd name="connsiteY24" fmla="*/ 194900 h 235250"/>
                  <a:gd name="connsiteX25" fmla="*/ 60960 w 169925"/>
                  <a:gd name="connsiteY25" fmla="*/ 213172 h 235250"/>
                  <a:gd name="connsiteX26" fmla="*/ 83058 w 169925"/>
                  <a:gd name="connsiteY26" fmla="*/ 235251 h 235250"/>
                  <a:gd name="connsiteX27" fmla="*/ 105156 w 169925"/>
                  <a:gd name="connsiteY27" fmla="*/ 213172 h 235250"/>
                  <a:gd name="connsiteX28" fmla="*/ 95250 w 169925"/>
                  <a:gd name="connsiteY28" fmla="*/ 194900 h 235250"/>
                  <a:gd name="connsiteX29" fmla="*/ 95250 w 169925"/>
                  <a:gd name="connsiteY29" fmla="*/ 131710 h 235250"/>
                  <a:gd name="connsiteX30" fmla="*/ 105156 w 169925"/>
                  <a:gd name="connsiteY30" fmla="*/ 113438 h 235250"/>
                  <a:gd name="connsiteX31" fmla="*/ 104394 w 169925"/>
                  <a:gd name="connsiteY31" fmla="*/ 109631 h 235250"/>
                  <a:gd name="connsiteX32" fmla="*/ 159258 w 169925"/>
                  <a:gd name="connsiteY32" fmla="*/ 65474 h 235250"/>
                  <a:gd name="connsiteX33" fmla="*/ 155448 w 169925"/>
                  <a:gd name="connsiteY33" fmla="*/ 96689 h 235250"/>
                  <a:gd name="connsiteX34" fmla="*/ 163068 w 169925"/>
                  <a:gd name="connsiteY34" fmla="*/ 97450 h 235250"/>
                  <a:gd name="connsiteX35" fmla="*/ 169926 w 169925"/>
                  <a:gd name="connsiteY35" fmla="*/ 51771 h 235250"/>
                  <a:gd name="connsiteX36" fmla="*/ 124206 w 169925"/>
                  <a:gd name="connsiteY36" fmla="*/ 49486 h 235250"/>
                  <a:gd name="connsiteX37" fmla="*/ 83058 w 169925"/>
                  <a:gd name="connsiteY37" fmla="*/ 226876 h 235250"/>
                  <a:gd name="connsiteX38" fmla="*/ 70104 w 169925"/>
                  <a:gd name="connsiteY38" fmla="*/ 213934 h 235250"/>
                  <a:gd name="connsiteX39" fmla="*/ 83058 w 169925"/>
                  <a:gd name="connsiteY39" fmla="*/ 200991 h 235250"/>
                  <a:gd name="connsiteX40" fmla="*/ 96012 w 169925"/>
                  <a:gd name="connsiteY40" fmla="*/ 213934 h 235250"/>
                  <a:gd name="connsiteX41" fmla="*/ 83058 w 169925"/>
                  <a:gd name="connsiteY41" fmla="*/ 226876 h 23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69925" h="235250">
                    <a:moveTo>
                      <a:pt x="124206" y="49486"/>
                    </a:moveTo>
                    <a:lnTo>
                      <a:pt x="123444" y="57100"/>
                    </a:lnTo>
                    <a:lnTo>
                      <a:pt x="154686" y="59384"/>
                    </a:lnTo>
                    <a:lnTo>
                      <a:pt x="100584" y="102780"/>
                    </a:lnTo>
                    <a:cubicBezTo>
                      <a:pt x="97536" y="98212"/>
                      <a:pt x="92964" y="94405"/>
                      <a:pt x="87630" y="92882"/>
                    </a:cubicBezTo>
                    <a:lnTo>
                      <a:pt x="89154" y="15988"/>
                    </a:lnTo>
                    <a:lnTo>
                      <a:pt x="110490" y="39589"/>
                    </a:lnTo>
                    <a:lnTo>
                      <a:pt x="115824" y="34260"/>
                    </a:lnTo>
                    <a:lnTo>
                      <a:pt x="85344" y="0"/>
                    </a:lnTo>
                    <a:lnTo>
                      <a:pt x="53340" y="32737"/>
                    </a:lnTo>
                    <a:lnTo>
                      <a:pt x="58674" y="38066"/>
                    </a:lnTo>
                    <a:lnTo>
                      <a:pt x="80772" y="15227"/>
                    </a:lnTo>
                    <a:lnTo>
                      <a:pt x="79248" y="91360"/>
                    </a:lnTo>
                    <a:cubicBezTo>
                      <a:pt x="73152" y="92121"/>
                      <a:pt x="67818" y="95166"/>
                      <a:pt x="64008" y="99734"/>
                    </a:cubicBezTo>
                    <a:lnTo>
                      <a:pt x="14478" y="56338"/>
                    </a:lnTo>
                    <a:lnTo>
                      <a:pt x="45720" y="55577"/>
                    </a:lnTo>
                    <a:lnTo>
                      <a:pt x="45720" y="47964"/>
                    </a:lnTo>
                    <a:lnTo>
                      <a:pt x="0" y="49486"/>
                    </a:lnTo>
                    <a:lnTo>
                      <a:pt x="4572" y="95166"/>
                    </a:lnTo>
                    <a:lnTo>
                      <a:pt x="12192" y="94405"/>
                    </a:lnTo>
                    <a:lnTo>
                      <a:pt x="9144" y="63191"/>
                    </a:lnTo>
                    <a:lnTo>
                      <a:pt x="60198" y="107348"/>
                    </a:lnTo>
                    <a:cubicBezTo>
                      <a:pt x="59436" y="109631"/>
                      <a:pt x="59436" y="111154"/>
                      <a:pt x="59436" y="113438"/>
                    </a:cubicBezTo>
                    <a:cubicBezTo>
                      <a:pt x="59436" y="121813"/>
                      <a:pt x="64008" y="128665"/>
                      <a:pt x="70866" y="132471"/>
                    </a:cubicBezTo>
                    <a:lnTo>
                      <a:pt x="70866" y="194900"/>
                    </a:lnTo>
                    <a:cubicBezTo>
                      <a:pt x="64770" y="198707"/>
                      <a:pt x="60960" y="205559"/>
                      <a:pt x="60960" y="213172"/>
                    </a:cubicBezTo>
                    <a:cubicBezTo>
                      <a:pt x="60960" y="225354"/>
                      <a:pt x="70866" y="235251"/>
                      <a:pt x="83058" y="235251"/>
                    </a:cubicBezTo>
                    <a:cubicBezTo>
                      <a:pt x="95250" y="235251"/>
                      <a:pt x="105156" y="225354"/>
                      <a:pt x="105156" y="213172"/>
                    </a:cubicBezTo>
                    <a:cubicBezTo>
                      <a:pt x="105156" y="205559"/>
                      <a:pt x="101346" y="198707"/>
                      <a:pt x="95250" y="194900"/>
                    </a:cubicBezTo>
                    <a:lnTo>
                      <a:pt x="95250" y="131710"/>
                    </a:lnTo>
                    <a:cubicBezTo>
                      <a:pt x="101346" y="127904"/>
                      <a:pt x="105156" y="121051"/>
                      <a:pt x="105156" y="113438"/>
                    </a:cubicBezTo>
                    <a:cubicBezTo>
                      <a:pt x="105156" y="111916"/>
                      <a:pt x="105156" y="110393"/>
                      <a:pt x="104394" y="109631"/>
                    </a:cubicBezTo>
                    <a:lnTo>
                      <a:pt x="159258" y="65474"/>
                    </a:lnTo>
                    <a:lnTo>
                      <a:pt x="155448" y="96689"/>
                    </a:lnTo>
                    <a:lnTo>
                      <a:pt x="163068" y="97450"/>
                    </a:lnTo>
                    <a:lnTo>
                      <a:pt x="169926" y="51771"/>
                    </a:lnTo>
                    <a:lnTo>
                      <a:pt x="124206" y="49486"/>
                    </a:lnTo>
                    <a:close/>
                    <a:moveTo>
                      <a:pt x="83058" y="226876"/>
                    </a:moveTo>
                    <a:cubicBezTo>
                      <a:pt x="76200" y="226876"/>
                      <a:pt x="70104" y="221547"/>
                      <a:pt x="70104" y="213934"/>
                    </a:cubicBezTo>
                    <a:cubicBezTo>
                      <a:pt x="70104" y="207082"/>
                      <a:pt x="75438" y="200991"/>
                      <a:pt x="83058" y="200991"/>
                    </a:cubicBezTo>
                    <a:cubicBezTo>
                      <a:pt x="89916" y="200991"/>
                      <a:pt x="96012" y="206320"/>
                      <a:pt x="96012" y="213934"/>
                    </a:cubicBezTo>
                    <a:cubicBezTo>
                      <a:pt x="95250" y="221547"/>
                      <a:pt x="89916" y="226876"/>
                      <a:pt x="83058" y="2268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54AC7E0-33FF-4E37-9D5C-C56E5978D61E}"/>
                </a:ext>
              </a:extLst>
            </p:cNvPr>
            <p:cNvSpPr txBox="1"/>
            <p:nvPr/>
          </p:nvSpPr>
          <p:spPr>
            <a:xfrm>
              <a:off x="3319790" y="3960450"/>
              <a:ext cx="5029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SERVICE 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283A3A1-F7F4-4913-95D3-6931FEC07744}"/>
                </a:ext>
              </a:extLst>
            </p:cNvPr>
            <p:cNvSpPr txBox="1"/>
            <p:nvPr/>
          </p:nvSpPr>
          <p:spPr>
            <a:xfrm>
              <a:off x="3277880" y="4042673"/>
              <a:ext cx="58674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DISCOVERY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F1AE4D4-E580-4384-AAC8-A5364223CD0F}"/>
                </a:ext>
              </a:extLst>
            </p:cNvPr>
            <p:cNvSpPr txBox="1"/>
            <p:nvPr/>
          </p:nvSpPr>
          <p:spPr>
            <a:xfrm>
              <a:off x="2605278" y="4695971"/>
              <a:ext cx="5791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CONTAINER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A2A503E-572F-4147-AC5C-54D34AED13C8}"/>
                </a:ext>
              </a:extLst>
            </p:cNvPr>
            <p:cNvSpPr txBox="1"/>
            <p:nvPr/>
          </p:nvSpPr>
          <p:spPr>
            <a:xfrm>
              <a:off x="2513838" y="4778194"/>
              <a:ext cx="7696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ORCHESTRATION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077B428-973C-44DB-BD39-5C2AB539DD38}"/>
                </a:ext>
              </a:extLst>
            </p:cNvPr>
            <p:cNvSpPr txBox="1"/>
            <p:nvPr/>
          </p:nvSpPr>
          <p:spPr>
            <a:xfrm>
              <a:off x="3274458" y="4695971"/>
              <a:ext cx="5791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CONTAINER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484D746-7845-4CED-ACB5-EB4577F21A27}"/>
                </a:ext>
              </a:extLst>
            </p:cNvPr>
            <p:cNvSpPr txBox="1"/>
            <p:nvPr/>
          </p:nvSpPr>
          <p:spPr>
            <a:xfrm>
              <a:off x="3314082" y="4778194"/>
              <a:ext cx="5029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CLUSTER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67E5285-96CC-4EAA-9362-1A0E3BF4A793}"/>
                </a:ext>
              </a:extLst>
            </p:cNvPr>
            <p:cNvSpPr txBox="1"/>
            <p:nvPr/>
          </p:nvSpPr>
          <p:spPr>
            <a:xfrm>
              <a:off x="3227214" y="4860418"/>
              <a:ext cx="670559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MANAGEMENT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4656569-214E-49EF-A0C5-E4902B324226}"/>
                </a:ext>
              </a:extLst>
            </p:cNvPr>
            <p:cNvSpPr txBox="1"/>
            <p:nvPr/>
          </p:nvSpPr>
          <p:spPr>
            <a:xfrm>
              <a:off x="3986265" y="3960450"/>
              <a:ext cx="49530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ROUTING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46927AA-BC6B-4D3D-9185-CD6C41C18BD8}"/>
                </a:ext>
              </a:extLst>
            </p:cNvPr>
            <p:cNvSpPr txBox="1"/>
            <p:nvPr/>
          </p:nvSpPr>
          <p:spPr>
            <a:xfrm>
              <a:off x="3976359" y="4042673"/>
              <a:ext cx="5257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SERVICES</a:t>
              </a:r>
            </a:p>
          </p:txBody>
        </p:sp>
        <p:sp>
          <p:nvSpPr>
            <p:cNvPr id="150" name="Freeform 398">
              <a:extLst>
                <a:ext uri="{FF2B5EF4-FFF2-40B4-BE49-F238E27FC236}">
                  <a16:creationId xmlns:a16="http://schemas.microsoft.com/office/drawing/2014/main" id="{37FE3E9C-D56E-4943-A5CD-B9256719DBAE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1507872-9FBC-4C32-8AB5-469F8B150EA4}"/>
                </a:ext>
              </a:extLst>
            </p:cNvPr>
            <p:cNvSpPr txBox="1"/>
            <p:nvPr/>
          </p:nvSpPr>
          <p:spPr>
            <a:xfrm>
              <a:off x="4724217" y="4696351"/>
              <a:ext cx="39624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 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8393606-8DA5-41A8-BAF4-54B651C4E2FF}"/>
                </a:ext>
              </a:extLst>
            </p:cNvPr>
            <p:cNvSpPr txBox="1"/>
            <p:nvPr/>
          </p:nvSpPr>
          <p:spPr>
            <a:xfrm>
              <a:off x="4628967" y="4778575"/>
              <a:ext cx="5791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85509E0-FEDC-4D1A-9358-C82CF225841E}"/>
                </a:ext>
              </a:extLst>
            </p:cNvPr>
            <p:cNvSpPr txBox="1"/>
            <p:nvPr/>
          </p:nvSpPr>
          <p:spPr>
            <a:xfrm>
              <a:off x="4029989" y="4695971"/>
              <a:ext cx="40386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IMAGE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21AA2AF-F31D-4984-80FE-5DCA279A8E54}"/>
                </a:ext>
              </a:extLst>
            </p:cNvPr>
            <p:cNvSpPr txBox="1"/>
            <p:nvPr/>
          </p:nvSpPr>
          <p:spPr>
            <a:xfrm>
              <a:off x="3924071" y="4778194"/>
              <a:ext cx="632459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REPOSITORY</a:t>
              </a:r>
            </a:p>
          </p:txBody>
        </p:sp>
        <p:grpSp>
          <p:nvGrpSpPr>
            <p:cNvPr id="155" name="Graphic 2">
              <a:extLst>
                <a:ext uri="{FF2B5EF4-FFF2-40B4-BE49-F238E27FC236}">
                  <a16:creationId xmlns:a16="http://schemas.microsoft.com/office/drawing/2014/main" id="{3497D5BF-02C2-4A87-BC67-7F8E8804D732}"/>
                </a:ext>
              </a:extLst>
            </p:cNvPr>
            <p:cNvGrpSpPr/>
            <p:nvPr/>
          </p:nvGrpSpPr>
          <p:grpSpPr>
            <a:xfrm>
              <a:off x="4027932" y="4317112"/>
              <a:ext cx="403860" cy="403504"/>
              <a:chOff x="4027932" y="4317112"/>
              <a:chExt cx="403860" cy="403504"/>
            </a:xfrm>
          </p:grpSpPr>
          <p:sp>
            <p:nvSpPr>
              <p:cNvPr id="371" name="Freeform 404">
                <a:extLst>
                  <a:ext uri="{FF2B5EF4-FFF2-40B4-BE49-F238E27FC236}">
                    <a16:creationId xmlns:a16="http://schemas.microsoft.com/office/drawing/2014/main" id="{545A4B89-9841-4F22-9155-863166A04B84}"/>
                  </a:ext>
                </a:extLst>
              </p:cNvPr>
              <p:cNvSpPr/>
              <p:nvPr/>
            </p:nvSpPr>
            <p:spPr>
              <a:xfrm>
                <a:off x="4027932" y="4317112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8"/>
                      <a:pt x="90407" y="0"/>
                      <a:pt x="201930" y="0"/>
                    </a:cubicBezTo>
                    <a:cubicBezTo>
                      <a:pt x="313453" y="0"/>
                      <a:pt x="403860" y="90328"/>
                      <a:pt x="403860" y="201752"/>
                    </a:cubicBezTo>
                    <a:close/>
                  </a:path>
                </a:pathLst>
              </a:custGeom>
              <a:solidFill>
                <a:srgbClr val="4170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 405">
                <a:extLst>
                  <a:ext uri="{FF2B5EF4-FFF2-40B4-BE49-F238E27FC236}">
                    <a16:creationId xmlns:a16="http://schemas.microsoft.com/office/drawing/2014/main" id="{AED93D9A-18D2-462F-9672-DC935E7BF9CD}"/>
                  </a:ext>
                </a:extLst>
              </p:cNvPr>
              <p:cNvSpPr/>
              <p:nvPr/>
            </p:nvSpPr>
            <p:spPr>
              <a:xfrm>
                <a:off x="4093464" y="4403142"/>
                <a:ext cx="272795" cy="230682"/>
              </a:xfrm>
              <a:custGeom>
                <a:avLst/>
                <a:gdLst>
                  <a:gd name="connsiteX0" fmla="*/ 0 w 272795"/>
                  <a:gd name="connsiteY0" fmla="*/ 0 h 230682"/>
                  <a:gd name="connsiteX1" fmla="*/ 272796 w 272795"/>
                  <a:gd name="connsiteY1" fmla="*/ 0 h 230682"/>
                  <a:gd name="connsiteX2" fmla="*/ 272796 w 272795"/>
                  <a:gd name="connsiteY2" fmla="*/ 230683 h 230682"/>
                  <a:gd name="connsiteX3" fmla="*/ 0 w 272795"/>
                  <a:gd name="connsiteY3" fmla="*/ 230683 h 23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795" h="230682">
                    <a:moveTo>
                      <a:pt x="0" y="0"/>
                    </a:moveTo>
                    <a:lnTo>
                      <a:pt x="272796" y="0"/>
                    </a:lnTo>
                    <a:lnTo>
                      <a:pt x="272796" y="230683"/>
                    </a:lnTo>
                    <a:lnTo>
                      <a:pt x="0" y="230683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 406">
                <a:extLst>
                  <a:ext uri="{FF2B5EF4-FFF2-40B4-BE49-F238E27FC236}">
                    <a16:creationId xmlns:a16="http://schemas.microsoft.com/office/drawing/2014/main" id="{165A4B0F-636C-47DD-9B41-5208D7580CBA}"/>
                  </a:ext>
                </a:extLst>
              </p:cNvPr>
              <p:cNvSpPr/>
              <p:nvPr/>
            </p:nvSpPr>
            <p:spPr>
              <a:xfrm>
                <a:off x="4101084" y="4410756"/>
                <a:ext cx="79247" cy="62429"/>
              </a:xfrm>
              <a:custGeom>
                <a:avLst/>
                <a:gdLst>
                  <a:gd name="connsiteX0" fmla="*/ 0 w 79247"/>
                  <a:gd name="connsiteY0" fmla="*/ 0 h 62429"/>
                  <a:gd name="connsiteX1" fmla="*/ 79248 w 79247"/>
                  <a:gd name="connsiteY1" fmla="*/ 0 h 62429"/>
                  <a:gd name="connsiteX2" fmla="*/ 79248 w 79247"/>
                  <a:gd name="connsiteY2" fmla="*/ 62429 h 62429"/>
                  <a:gd name="connsiteX3" fmla="*/ 0 w 79247"/>
                  <a:gd name="connsiteY3" fmla="*/ 62429 h 6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47" h="62429">
                    <a:moveTo>
                      <a:pt x="0" y="0"/>
                    </a:moveTo>
                    <a:lnTo>
                      <a:pt x="79248" y="0"/>
                    </a:lnTo>
                    <a:lnTo>
                      <a:pt x="79248" y="62429"/>
                    </a:lnTo>
                    <a:lnTo>
                      <a:pt x="0" y="62429"/>
                    </a:lnTo>
                    <a:close/>
                  </a:path>
                </a:pathLst>
              </a:custGeom>
              <a:solidFill>
                <a:srgbClr val="4170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 407">
                <a:extLst>
                  <a:ext uri="{FF2B5EF4-FFF2-40B4-BE49-F238E27FC236}">
                    <a16:creationId xmlns:a16="http://schemas.microsoft.com/office/drawing/2014/main" id="{124769FC-CCD8-4FE3-A08A-D202062C38FF}"/>
                  </a:ext>
                </a:extLst>
              </p:cNvPr>
              <p:cNvSpPr/>
              <p:nvPr/>
            </p:nvSpPr>
            <p:spPr>
              <a:xfrm>
                <a:off x="4122420" y="4438925"/>
                <a:ext cx="35814" cy="6851"/>
              </a:xfrm>
              <a:custGeom>
                <a:avLst/>
                <a:gdLst>
                  <a:gd name="connsiteX0" fmla="*/ 0 w 35814"/>
                  <a:gd name="connsiteY0" fmla="*/ 0 h 6851"/>
                  <a:gd name="connsiteX1" fmla="*/ 35814 w 35814"/>
                  <a:gd name="connsiteY1" fmla="*/ 0 h 6851"/>
                  <a:gd name="connsiteX2" fmla="*/ 35814 w 35814"/>
                  <a:gd name="connsiteY2" fmla="*/ 6852 h 6851"/>
                  <a:gd name="connsiteX3" fmla="*/ 0 w 35814"/>
                  <a:gd name="connsiteY3" fmla="*/ 6852 h 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14" h="6851">
                    <a:moveTo>
                      <a:pt x="0" y="0"/>
                    </a:moveTo>
                    <a:lnTo>
                      <a:pt x="35814" y="0"/>
                    </a:lnTo>
                    <a:lnTo>
                      <a:pt x="35814" y="6852"/>
                    </a:lnTo>
                    <a:lnTo>
                      <a:pt x="0" y="6852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 408">
                <a:extLst>
                  <a:ext uri="{FF2B5EF4-FFF2-40B4-BE49-F238E27FC236}">
                    <a16:creationId xmlns:a16="http://schemas.microsoft.com/office/drawing/2014/main" id="{EDB78C91-51E1-41BB-8842-97C622421AAB}"/>
                  </a:ext>
                </a:extLst>
              </p:cNvPr>
              <p:cNvSpPr/>
              <p:nvPr/>
            </p:nvSpPr>
            <p:spPr>
              <a:xfrm>
                <a:off x="4185665" y="4410756"/>
                <a:ext cx="85344" cy="62429"/>
              </a:xfrm>
              <a:custGeom>
                <a:avLst/>
                <a:gdLst>
                  <a:gd name="connsiteX0" fmla="*/ 0 w 85344"/>
                  <a:gd name="connsiteY0" fmla="*/ 0 h 62429"/>
                  <a:gd name="connsiteX1" fmla="*/ 85344 w 85344"/>
                  <a:gd name="connsiteY1" fmla="*/ 0 h 62429"/>
                  <a:gd name="connsiteX2" fmla="*/ 85344 w 85344"/>
                  <a:gd name="connsiteY2" fmla="*/ 62429 h 62429"/>
                  <a:gd name="connsiteX3" fmla="*/ 0 w 85344"/>
                  <a:gd name="connsiteY3" fmla="*/ 62429 h 6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344" h="62429">
                    <a:moveTo>
                      <a:pt x="0" y="0"/>
                    </a:moveTo>
                    <a:lnTo>
                      <a:pt x="85344" y="0"/>
                    </a:lnTo>
                    <a:lnTo>
                      <a:pt x="85344" y="62429"/>
                    </a:lnTo>
                    <a:lnTo>
                      <a:pt x="0" y="62429"/>
                    </a:lnTo>
                    <a:close/>
                  </a:path>
                </a:pathLst>
              </a:custGeom>
              <a:solidFill>
                <a:srgbClr val="4170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 409">
                <a:extLst>
                  <a:ext uri="{FF2B5EF4-FFF2-40B4-BE49-F238E27FC236}">
                    <a16:creationId xmlns:a16="http://schemas.microsoft.com/office/drawing/2014/main" id="{9EE99AF6-2023-4796-B9A5-07B9FCC9DB3C}"/>
                  </a:ext>
                </a:extLst>
              </p:cNvPr>
              <p:cNvSpPr/>
              <p:nvPr/>
            </p:nvSpPr>
            <p:spPr>
              <a:xfrm>
                <a:off x="4209288" y="4438925"/>
                <a:ext cx="38862" cy="6851"/>
              </a:xfrm>
              <a:custGeom>
                <a:avLst/>
                <a:gdLst>
                  <a:gd name="connsiteX0" fmla="*/ 0 w 38862"/>
                  <a:gd name="connsiteY0" fmla="*/ 0 h 6851"/>
                  <a:gd name="connsiteX1" fmla="*/ 38862 w 38862"/>
                  <a:gd name="connsiteY1" fmla="*/ 0 h 6851"/>
                  <a:gd name="connsiteX2" fmla="*/ 38862 w 38862"/>
                  <a:gd name="connsiteY2" fmla="*/ 6852 h 6851"/>
                  <a:gd name="connsiteX3" fmla="*/ 0 w 38862"/>
                  <a:gd name="connsiteY3" fmla="*/ 6852 h 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62" h="6851">
                    <a:moveTo>
                      <a:pt x="0" y="0"/>
                    </a:moveTo>
                    <a:lnTo>
                      <a:pt x="38862" y="0"/>
                    </a:lnTo>
                    <a:lnTo>
                      <a:pt x="38862" y="6852"/>
                    </a:lnTo>
                    <a:lnTo>
                      <a:pt x="0" y="6852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 410">
                <a:extLst>
                  <a:ext uri="{FF2B5EF4-FFF2-40B4-BE49-F238E27FC236}">
                    <a16:creationId xmlns:a16="http://schemas.microsoft.com/office/drawing/2014/main" id="{8A3A6655-1C82-4003-B35C-E2857EBFF018}"/>
                  </a:ext>
                </a:extLst>
              </p:cNvPr>
              <p:cNvSpPr/>
              <p:nvPr/>
            </p:nvSpPr>
            <p:spPr>
              <a:xfrm>
                <a:off x="4280916" y="4410756"/>
                <a:ext cx="79247" cy="62429"/>
              </a:xfrm>
              <a:custGeom>
                <a:avLst/>
                <a:gdLst>
                  <a:gd name="connsiteX0" fmla="*/ 0 w 79247"/>
                  <a:gd name="connsiteY0" fmla="*/ 0 h 62429"/>
                  <a:gd name="connsiteX1" fmla="*/ 79248 w 79247"/>
                  <a:gd name="connsiteY1" fmla="*/ 0 h 62429"/>
                  <a:gd name="connsiteX2" fmla="*/ 79248 w 79247"/>
                  <a:gd name="connsiteY2" fmla="*/ 62429 h 62429"/>
                  <a:gd name="connsiteX3" fmla="*/ 0 w 79247"/>
                  <a:gd name="connsiteY3" fmla="*/ 62429 h 6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47" h="62429">
                    <a:moveTo>
                      <a:pt x="0" y="0"/>
                    </a:moveTo>
                    <a:lnTo>
                      <a:pt x="79248" y="0"/>
                    </a:lnTo>
                    <a:lnTo>
                      <a:pt x="79248" y="62429"/>
                    </a:lnTo>
                    <a:lnTo>
                      <a:pt x="0" y="62429"/>
                    </a:lnTo>
                    <a:close/>
                  </a:path>
                </a:pathLst>
              </a:custGeom>
              <a:solidFill>
                <a:srgbClr val="4170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 411">
                <a:extLst>
                  <a:ext uri="{FF2B5EF4-FFF2-40B4-BE49-F238E27FC236}">
                    <a16:creationId xmlns:a16="http://schemas.microsoft.com/office/drawing/2014/main" id="{1D9E8A20-3702-4C54-A38F-23B950F416BA}"/>
                  </a:ext>
                </a:extLst>
              </p:cNvPr>
              <p:cNvSpPr/>
              <p:nvPr/>
            </p:nvSpPr>
            <p:spPr>
              <a:xfrm>
                <a:off x="4302252" y="4438925"/>
                <a:ext cx="35814" cy="6851"/>
              </a:xfrm>
              <a:custGeom>
                <a:avLst/>
                <a:gdLst>
                  <a:gd name="connsiteX0" fmla="*/ 0 w 35814"/>
                  <a:gd name="connsiteY0" fmla="*/ 0 h 6851"/>
                  <a:gd name="connsiteX1" fmla="*/ 35814 w 35814"/>
                  <a:gd name="connsiteY1" fmla="*/ 0 h 6851"/>
                  <a:gd name="connsiteX2" fmla="*/ 35814 w 35814"/>
                  <a:gd name="connsiteY2" fmla="*/ 6852 h 6851"/>
                  <a:gd name="connsiteX3" fmla="*/ 0 w 35814"/>
                  <a:gd name="connsiteY3" fmla="*/ 6852 h 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14" h="6851">
                    <a:moveTo>
                      <a:pt x="0" y="0"/>
                    </a:moveTo>
                    <a:lnTo>
                      <a:pt x="35814" y="0"/>
                    </a:lnTo>
                    <a:lnTo>
                      <a:pt x="35814" y="6852"/>
                    </a:lnTo>
                    <a:lnTo>
                      <a:pt x="0" y="6852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 412">
                <a:extLst>
                  <a:ext uri="{FF2B5EF4-FFF2-40B4-BE49-F238E27FC236}">
                    <a16:creationId xmlns:a16="http://schemas.microsoft.com/office/drawing/2014/main" id="{7789ABC3-0D54-4864-B11E-F2B65CB35951}"/>
                  </a:ext>
                </a:extLst>
              </p:cNvPr>
              <p:cNvSpPr/>
              <p:nvPr/>
            </p:nvSpPr>
            <p:spPr>
              <a:xfrm>
                <a:off x="4280916" y="4480037"/>
                <a:ext cx="74675" cy="75371"/>
              </a:xfrm>
              <a:custGeom>
                <a:avLst/>
                <a:gdLst>
                  <a:gd name="connsiteX0" fmla="*/ 0 w 74675"/>
                  <a:gd name="connsiteY0" fmla="*/ 0 h 75371"/>
                  <a:gd name="connsiteX1" fmla="*/ 74676 w 74675"/>
                  <a:gd name="connsiteY1" fmla="*/ 0 h 75371"/>
                  <a:gd name="connsiteX2" fmla="*/ 74676 w 74675"/>
                  <a:gd name="connsiteY2" fmla="*/ 75372 h 75371"/>
                  <a:gd name="connsiteX3" fmla="*/ 0 w 74675"/>
                  <a:gd name="connsiteY3" fmla="*/ 75372 h 7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675" h="75371">
                    <a:moveTo>
                      <a:pt x="0" y="0"/>
                    </a:moveTo>
                    <a:lnTo>
                      <a:pt x="74676" y="0"/>
                    </a:lnTo>
                    <a:lnTo>
                      <a:pt x="74676" y="75372"/>
                    </a:lnTo>
                    <a:lnTo>
                      <a:pt x="0" y="75372"/>
                    </a:lnTo>
                    <a:close/>
                  </a:path>
                </a:pathLst>
              </a:custGeom>
              <a:solidFill>
                <a:srgbClr val="4170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 413">
                <a:extLst>
                  <a:ext uri="{FF2B5EF4-FFF2-40B4-BE49-F238E27FC236}">
                    <a16:creationId xmlns:a16="http://schemas.microsoft.com/office/drawing/2014/main" id="{98BFBF8B-3E03-4ACE-ABBE-906F4615C0E4}"/>
                  </a:ext>
                </a:extLst>
              </p:cNvPr>
              <p:cNvSpPr/>
              <p:nvPr/>
            </p:nvSpPr>
            <p:spPr>
              <a:xfrm>
                <a:off x="4301490" y="4513535"/>
                <a:ext cx="34290" cy="8374"/>
              </a:xfrm>
              <a:custGeom>
                <a:avLst/>
                <a:gdLst>
                  <a:gd name="connsiteX0" fmla="*/ 0 w 34290"/>
                  <a:gd name="connsiteY0" fmla="*/ 0 h 8374"/>
                  <a:gd name="connsiteX1" fmla="*/ 34290 w 34290"/>
                  <a:gd name="connsiteY1" fmla="*/ 0 h 8374"/>
                  <a:gd name="connsiteX2" fmla="*/ 34290 w 34290"/>
                  <a:gd name="connsiteY2" fmla="*/ 8375 h 8374"/>
                  <a:gd name="connsiteX3" fmla="*/ 0 w 34290"/>
                  <a:gd name="connsiteY3" fmla="*/ 8375 h 8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" h="8374">
                    <a:moveTo>
                      <a:pt x="0" y="0"/>
                    </a:moveTo>
                    <a:lnTo>
                      <a:pt x="34290" y="0"/>
                    </a:lnTo>
                    <a:lnTo>
                      <a:pt x="34290" y="8375"/>
                    </a:lnTo>
                    <a:lnTo>
                      <a:pt x="0" y="8375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 414">
                <a:extLst>
                  <a:ext uri="{FF2B5EF4-FFF2-40B4-BE49-F238E27FC236}">
                    <a16:creationId xmlns:a16="http://schemas.microsoft.com/office/drawing/2014/main" id="{68F02A31-63B7-4323-A396-1277B5E2C0A3}"/>
                  </a:ext>
                </a:extLst>
              </p:cNvPr>
              <p:cNvSpPr/>
              <p:nvPr/>
            </p:nvSpPr>
            <p:spPr>
              <a:xfrm>
                <a:off x="4099560" y="4480037"/>
                <a:ext cx="79247" cy="75371"/>
              </a:xfrm>
              <a:custGeom>
                <a:avLst/>
                <a:gdLst>
                  <a:gd name="connsiteX0" fmla="*/ 0 w 79247"/>
                  <a:gd name="connsiteY0" fmla="*/ 0 h 75371"/>
                  <a:gd name="connsiteX1" fmla="*/ 79248 w 79247"/>
                  <a:gd name="connsiteY1" fmla="*/ 0 h 75371"/>
                  <a:gd name="connsiteX2" fmla="*/ 79248 w 79247"/>
                  <a:gd name="connsiteY2" fmla="*/ 75372 h 75371"/>
                  <a:gd name="connsiteX3" fmla="*/ 0 w 79247"/>
                  <a:gd name="connsiteY3" fmla="*/ 75372 h 7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47" h="75371">
                    <a:moveTo>
                      <a:pt x="0" y="0"/>
                    </a:moveTo>
                    <a:lnTo>
                      <a:pt x="79248" y="0"/>
                    </a:lnTo>
                    <a:lnTo>
                      <a:pt x="79248" y="75372"/>
                    </a:lnTo>
                    <a:lnTo>
                      <a:pt x="0" y="75372"/>
                    </a:lnTo>
                    <a:close/>
                  </a:path>
                </a:pathLst>
              </a:custGeom>
              <a:solidFill>
                <a:srgbClr val="4170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 415">
                <a:extLst>
                  <a:ext uri="{FF2B5EF4-FFF2-40B4-BE49-F238E27FC236}">
                    <a16:creationId xmlns:a16="http://schemas.microsoft.com/office/drawing/2014/main" id="{440E4950-AE8A-40D6-8401-58F04B98A77F}"/>
                  </a:ext>
                </a:extLst>
              </p:cNvPr>
              <p:cNvSpPr/>
              <p:nvPr/>
            </p:nvSpPr>
            <p:spPr>
              <a:xfrm>
                <a:off x="4120895" y="4513535"/>
                <a:ext cx="35814" cy="8374"/>
              </a:xfrm>
              <a:custGeom>
                <a:avLst/>
                <a:gdLst>
                  <a:gd name="connsiteX0" fmla="*/ 0 w 35814"/>
                  <a:gd name="connsiteY0" fmla="*/ 0 h 8374"/>
                  <a:gd name="connsiteX1" fmla="*/ 35814 w 35814"/>
                  <a:gd name="connsiteY1" fmla="*/ 0 h 8374"/>
                  <a:gd name="connsiteX2" fmla="*/ 35814 w 35814"/>
                  <a:gd name="connsiteY2" fmla="*/ 8375 h 8374"/>
                  <a:gd name="connsiteX3" fmla="*/ 0 w 35814"/>
                  <a:gd name="connsiteY3" fmla="*/ 8375 h 8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14" h="8374">
                    <a:moveTo>
                      <a:pt x="0" y="0"/>
                    </a:moveTo>
                    <a:lnTo>
                      <a:pt x="35814" y="0"/>
                    </a:lnTo>
                    <a:lnTo>
                      <a:pt x="35814" y="8375"/>
                    </a:lnTo>
                    <a:lnTo>
                      <a:pt x="0" y="8375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 416">
                <a:extLst>
                  <a:ext uri="{FF2B5EF4-FFF2-40B4-BE49-F238E27FC236}">
                    <a16:creationId xmlns:a16="http://schemas.microsoft.com/office/drawing/2014/main" id="{923AEE10-6438-456F-A675-B374A85A2B8E}"/>
                  </a:ext>
                </a:extLst>
              </p:cNvPr>
              <p:cNvSpPr/>
              <p:nvPr/>
            </p:nvSpPr>
            <p:spPr>
              <a:xfrm>
                <a:off x="4185665" y="4480037"/>
                <a:ext cx="86105" cy="77655"/>
              </a:xfrm>
              <a:custGeom>
                <a:avLst/>
                <a:gdLst>
                  <a:gd name="connsiteX0" fmla="*/ 0 w 86105"/>
                  <a:gd name="connsiteY0" fmla="*/ 0 h 77655"/>
                  <a:gd name="connsiteX1" fmla="*/ 86106 w 86105"/>
                  <a:gd name="connsiteY1" fmla="*/ 0 h 77655"/>
                  <a:gd name="connsiteX2" fmla="*/ 86106 w 86105"/>
                  <a:gd name="connsiteY2" fmla="*/ 77656 h 77655"/>
                  <a:gd name="connsiteX3" fmla="*/ 0 w 86105"/>
                  <a:gd name="connsiteY3" fmla="*/ 77656 h 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105" h="77655">
                    <a:moveTo>
                      <a:pt x="0" y="0"/>
                    </a:moveTo>
                    <a:lnTo>
                      <a:pt x="86106" y="0"/>
                    </a:lnTo>
                    <a:lnTo>
                      <a:pt x="86106" y="77656"/>
                    </a:lnTo>
                    <a:lnTo>
                      <a:pt x="0" y="77656"/>
                    </a:lnTo>
                    <a:close/>
                  </a:path>
                </a:pathLst>
              </a:custGeom>
              <a:solidFill>
                <a:srgbClr val="4170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 417">
                <a:extLst>
                  <a:ext uri="{FF2B5EF4-FFF2-40B4-BE49-F238E27FC236}">
                    <a16:creationId xmlns:a16="http://schemas.microsoft.com/office/drawing/2014/main" id="{E10F2BF9-726B-4CB5-85E3-24F6A5E5C2DC}"/>
                  </a:ext>
                </a:extLst>
              </p:cNvPr>
              <p:cNvSpPr/>
              <p:nvPr/>
            </p:nvSpPr>
            <p:spPr>
              <a:xfrm>
                <a:off x="4209288" y="4514297"/>
                <a:ext cx="39624" cy="8374"/>
              </a:xfrm>
              <a:custGeom>
                <a:avLst/>
                <a:gdLst>
                  <a:gd name="connsiteX0" fmla="*/ 0 w 39624"/>
                  <a:gd name="connsiteY0" fmla="*/ 0 h 8374"/>
                  <a:gd name="connsiteX1" fmla="*/ 39624 w 39624"/>
                  <a:gd name="connsiteY1" fmla="*/ 0 h 8374"/>
                  <a:gd name="connsiteX2" fmla="*/ 39624 w 39624"/>
                  <a:gd name="connsiteY2" fmla="*/ 8375 h 8374"/>
                  <a:gd name="connsiteX3" fmla="*/ 0 w 39624"/>
                  <a:gd name="connsiteY3" fmla="*/ 8375 h 8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624" h="8374">
                    <a:moveTo>
                      <a:pt x="0" y="0"/>
                    </a:moveTo>
                    <a:lnTo>
                      <a:pt x="39624" y="0"/>
                    </a:lnTo>
                    <a:lnTo>
                      <a:pt x="39624" y="8375"/>
                    </a:lnTo>
                    <a:lnTo>
                      <a:pt x="0" y="8375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 418">
                <a:extLst>
                  <a:ext uri="{FF2B5EF4-FFF2-40B4-BE49-F238E27FC236}">
                    <a16:creationId xmlns:a16="http://schemas.microsoft.com/office/drawing/2014/main" id="{534DA439-4A87-4C64-B289-17D98F847BA4}"/>
                  </a:ext>
                </a:extLst>
              </p:cNvPr>
              <p:cNvSpPr/>
              <p:nvPr/>
            </p:nvSpPr>
            <p:spPr>
              <a:xfrm>
                <a:off x="4101084" y="4564544"/>
                <a:ext cx="79247" cy="62429"/>
              </a:xfrm>
              <a:custGeom>
                <a:avLst/>
                <a:gdLst>
                  <a:gd name="connsiteX0" fmla="*/ 0 w 79247"/>
                  <a:gd name="connsiteY0" fmla="*/ 0 h 62429"/>
                  <a:gd name="connsiteX1" fmla="*/ 79248 w 79247"/>
                  <a:gd name="connsiteY1" fmla="*/ 0 h 62429"/>
                  <a:gd name="connsiteX2" fmla="*/ 79248 w 79247"/>
                  <a:gd name="connsiteY2" fmla="*/ 62429 h 62429"/>
                  <a:gd name="connsiteX3" fmla="*/ 0 w 79247"/>
                  <a:gd name="connsiteY3" fmla="*/ 62429 h 6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47" h="62429">
                    <a:moveTo>
                      <a:pt x="0" y="0"/>
                    </a:moveTo>
                    <a:lnTo>
                      <a:pt x="79248" y="0"/>
                    </a:lnTo>
                    <a:lnTo>
                      <a:pt x="79248" y="62429"/>
                    </a:lnTo>
                    <a:lnTo>
                      <a:pt x="0" y="62429"/>
                    </a:lnTo>
                    <a:close/>
                  </a:path>
                </a:pathLst>
              </a:custGeom>
              <a:solidFill>
                <a:srgbClr val="4170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 419">
                <a:extLst>
                  <a:ext uri="{FF2B5EF4-FFF2-40B4-BE49-F238E27FC236}">
                    <a16:creationId xmlns:a16="http://schemas.microsoft.com/office/drawing/2014/main" id="{958CD3E0-0144-4388-8DDE-A65FF3F02D39}"/>
                  </a:ext>
                </a:extLst>
              </p:cNvPr>
              <p:cNvSpPr/>
              <p:nvPr/>
            </p:nvSpPr>
            <p:spPr>
              <a:xfrm>
                <a:off x="4122420" y="4591952"/>
                <a:ext cx="35814" cy="6851"/>
              </a:xfrm>
              <a:custGeom>
                <a:avLst/>
                <a:gdLst>
                  <a:gd name="connsiteX0" fmla="*/ 0 w 35814"/>
                  <a:gd name="connsiteY0" fmla="*/ 0 h 6851"/>
                  <a:gd name="connsiteX1" fmla="*/ 35814 w 35814"/>
                  <a:gd name="connsiteY1" fmla="*/ 0 h 6851"/>
                  <a:gd name="connsiteX2" fmla="*/ 35814 w 35814"/>
                  <a:gd name="connsiteY2" fmla="*/ 6852 h 6851"/>
                  <a:gd name="connsiteX3" fmla="*/ 0 w 35814"/>
                  <a:gd name="connsiteY3" fmla="*/ 6852 h 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14" h="6851">
                    <a:moveTo>
                      <a:pt x="0" y="0"/>
                    </a:moveTo>
                    <a:lnTo>
                      <a:pt x="35814" y="0"/>
                    </a:lnTo>
                    <a:lnTo>
                      <a:pt x="35814" y="6852"/>
                    </a:lnTo>
                    <a:lnTo>
                      <a:pt x="0" y="6852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 420">
                <a:extLst>
                  <a:ext uri="{FF2B5EF4-FFF2-40B4-BE49-F238E27FC236}">
                    <a16:creationId xmlns:a16="http://schemas.microsoft.com/office/drawing/2014/main" id="{B9AD560C-790D-44C5-A2D1-54776383296C}"/>
                  </a:ext>
                </a:extLst>
              </p:cNvPr>
              <p:cNvSpPr/>
              <p:nvPr/>
            </p:nvSpPr>
            <p:spPr>
              <a:xfrm>
                <a:off x="4185665" y="4564544"/>
                <a:ext cx="86105" cy="62429"/>
              </a:xfrm>
              <a:custGeom>
                <a:avLst/>
                <a:gdLst>
                  <a:gd name="connsiteX0" fmla="*/ 0 w 86105"/>
                  <a:gd name="connsiteY0" fmla="*/ 0 h 62429"/>
                  <a:gd name="connsiteX1" fmla="*/ 86106 w 86105"/>
                  <a:gd name="connsiteY1" fmla="*/ 0 h 62429"/>
                  <a:gd name="connsiteX2" fmla="*/ 86106 w 86105"/>
                  <a:gd name="connsiteY2" fmla="*/ 62429 h 62429"/>
                  <a:gd name="connsiteX3" fmla="*/ 0 w 86105"/>
                  <a:gd name="connsiteY3" fmla="*/ 62429 h 6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105" h="62429">
                    <a:moveTo>
                      <a:pt x="0" y="0"/>
                    </a:moveTo>
                    <a:lnTo>
                      <a:pt x="86106" y="0"/>
                    </a:lnTo>
                    <a:lnTo>
                      <a:pt x="86106" y="62429"/>
                    </a:lnTo>
                    <a:lnTo>
                      <a:pt x="0" y="62429"/>
                    </a:lnTo>
                    <a:close/>
                  </a:path>
                </a:pathLst>
              </a:custGeom>
              <a:solidFill>
                <a:srgbClr val="4170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 421">
                <a:extLst>
                  <a:ext uri="{FF2B5EF4-FFF2-40B4-BE49-F238E27FC236}">
                    <a16:creationId xmlns:a16="http://schemas.microsoft.com/office/drawing/2014/main" id="{924DA1D9-38EF-4AB4-8773-1995646764B0}"/>
                  </a:ext>
                </a:extLst>
              </p:cNvPr>
              <p:cNvSpPr/>
              <p:nvPr/>
            </p:nvSpPr>
            <p:spPr>
              <a:xfrm>
                <a:off x="4209288" y="4591952"/>
                <a:ext cx="39624" cy="6851"/>
              </a:xfrm>
              <a:custGeom>
                <a:avLst/>
                <a:gdLst>
                  <a:gd name="connsiteX0" fmla="*/ 0 w 39624"/>
                  <a:gd name="connsiteY0" fmla="*/ 0 h 6851"/>
                  <a:gd name="connsiteX1" fmla="*/ 39624 w 39624"/>
                  <a:gd name="connsiteY1" fmla="*/ 0 h 6851"/>
                  <a:gd name="connsiteX2" fmla="*/ 39624 w 39624"/>
                  <a:gd name="connsiteY2" fmla="*/ 6852 h 6851"/>
                  <a:gd name="connsiteX3" fmla="*/ 0 w 39624"/>
                  <a:gd name="connsiteY3" fmla="*/ 6852 h 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624" h="6851">
                    <a:moveTo>
                      <a:pt x="0" y="0"/>
                    </a:moveTo>
                    <a:lnTo>
                      <a:pt x="39624" y="0"/>
                    </a:lnTo>
                    <a:lnTo>
                      <a:pt x="39624" y="6852"/>
                    </a:lnTo>
                    <a:lnTo>
                      <a:pt x="0" y="6852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 422">
                <a:extLst>
                  <a:ext uri="{FF2B5EF4-FFF2-40B4-BE49-F238E27FC236}">
                    <a16:creationId xmlns:a16="http://schemas.microsoft.com/office/drawing/2014/main" id="{DA785060-2E26-4A79-A598-B799075BCD6E}"/>
                  </a:ext>
                </a:extLst>
              </p:cNvPr>
              <p:cNvSpPr/>
              <p:nvPr/>
            </p:nvSpPr>
            <p:spPr>
              <a:xfrm>
                <a:off x="4280916" y="4564544"/>
                <a:ext cx="74675" cy="62429"/>
              </a:xfrm>
              <a:custGeom>
                <a:avLst/>
                <a:gdLst>
                  <a:gd name="connsiteX0" fmla="*/ 0 w 74675"/>
                  <a:gd name="connsiteY0" fmla="*/ 0 h 62429"/>
                  <a:gd name="connsiteX1" fmla="*/ 74676 w 74675"/>
                  <a:gd name="connsiteY1" fmla="*/ 0 h 62429"/>
                  <a:gd name="connsiteX2" fmla="*/ 74676 w 74675"/>
                  <a:gd name="connsiteY2" fmla="*/ 62429 h 62429"/>
                  <a:gd name="connsiteX3" fmla="*/ 0 w 74675"/>
                  <a:gd name="connsiteY3" fmla="*/ 62429 h 6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675" h="62429">
                    <a:moveTo>
                      <a:pt x="0" y="0"/>
                    </a:moveTo>
                    <a:lnTo>
                      <a:pt x="74676" y="0"/>
                    </a:lnTo>
                    <a:lnTo>
                      <a:pt x="74676" y="62429"/>
                    </a:lnTo>
                    <a:lnTo>
                      <a:pt x="0" y="62429"/>
                    </a:lnTo>
                    <a:close/>
                  </a:path>
                </a:pathLst>
              </a:custGeom>
              <a:solidFill>
                <a:srgbClr val="417093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 423">
                <a:extLst>
                  <a:ext uri="{FF2B5EF4-FFF2-40B4-BE49-F238E27FC236}">
                    <a16:creationId xmlns:a16="http://schemas.microsoft.com/office/drawing/2014/main" id="{7F25412C-3347-4D27-9717-4C294F5BDDE2}"/>
                  </a:ext>
                </a:extLst>
              </p:cNvPr>
              <p:cNvSpPr/>
              <p:nvPr/>
            </p:nvSpPr>
            <p:spPr>
              <a:xfrm>
                <a:off x="4301490" y="4591952"/>
                <a:ext cx="34290" cy="6851"/>
              </a:xfrm>
              <a:custGeom>
                <a:avLst/>
                <a:gdLst>
                  <a:gd name="connsiteX0" fmla="*/ 0 w 34290"/>
                  <a:gd name="connsiteY0" fmla="*/ 0 h 6851"/>
                  <a:gd name="connsiteX1" fmla="*/ 34290 w 34290"/>
                  <a:gd name="connsiteY1" fmla="*/ 0 h 6851"/>
                  <a:gd name="connsiteX2" fmla="*/ 34290 w 34290"/>
                  <a:gd name="connsiteY2" fmla="*/ 6852 h 6851"/>
                  <a:gd name="connsiteX3" fmla="*/ 0 w 34290"/>
                  <a:gd name="connsiteY3" fmla="*/ 6852 h 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" h="6851">
                    <a:moveTo>
                      <a:pt x="0" y="0"/>
                    </a:moveTo>
                    <a:lnTo>
                      <a:pt x="34290" y="0"/>
                    </a:lnTo>
                    <a:lnTo>
                      <a:pt x="34290" y="6852"/>
                    </a:lnTo>
                    <a:lnTo>
                      <a:pt x="0" y="6852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9A76844-4BB7-4F7C-A961-673BDB2BECA0}"/>
                </a:ext>
              </a:extLst>
            </p:cNvPr>
            <p:cNvSpPr txBox="1"/>
            <p:nvPr/>
          </p:nvSpPr>
          <p:spPr>
            <a:xfrm>
              <a:off x="5944743" y="4695971"/>
              <a:ext cx="6400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SERVERLESS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EA7F2EF-6DF9-443E-9668-FE2E7C72672E}"/>
                </a:ext>
              </a:extLst>
            </p:cNvPr>
            <p:cNvSpPr txBox="1"/>
            <p:nvPr/>
          </p:nvSpPr>
          <p:spPr>
            <a:xfrm>
              <a:off x="5956173" y="4778194"/>
              <a:ext cx="6019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COMPUTING</a:t>
              </a:r>
            </a:p>
          </p:txBody>
        </p:sp>
        <p:sp>
          <p:nvSpPr>
            <p:cNvPr id="158" name="Freeform 426">
              <a:extLst>
                <a:ext uri="{FF2B5EF4-FFF2-40B4-BE49-F238E27FC236}">
                  <a16:creationId xmlns:a16="http://schemas.microsoft.com/office/drawing/2014/main" id="{0434C1A5-E877-4F77-BBBB-738E78BCB43D}"/>
                </a:ext>
              </a:extLst>
            </p:cNvPr>
            <p:cNvSpPr/>
            <p:nvPr/>
          </p:nvSpPr>
          <p:spPr>
            <a:xfrm>
              <a:off x="6049518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EDC625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9" name="Graphic 2">
              <a:extLst>
                <a:ext uri="{FF2B5EF4-FFF2-40B4-BE49-F238E27FC236}">
                  <a16:creationId xmlns:a16="http://schemas.microsoft.com/office/drawing/2014/main" id="{43970D97-25F6-4F89-BBF7-87E2A145631A}"/>
                </a:ext>
              </a:extLst>
            </p:cNvPr>
            <p:cNvGrpSpPr/>
            <p:nvPr/>
          </p:nvGrpSpPr>
          <p:grpSpPr>
            <a:xfrm>
              <a:off x="3358896" y="4317112"/>
              <a:ext cx="403860" cy="403504"/>
              <a:chOff x="3358896" y="4317112"/>
              <a:chExt cx="403860" cy="403504"/>
            </a:xfrm>
          </p:grpSpPr>
          <p:sp>
            <p:nvSpPr>
              <p:cNvPr id="360" name="Freeform 428">
                <a:extLst>
                  <a:ext uri="{FF2B5EF4-FFF2-40B4-BE49-F238E27FC236}">
                    <a16:creationId xmlns:a16="http://schemas.microsoft.com/office/drawing/2014/main" id="{4F1B0B39-9582-41B6-8500-C8081996D56A}"/>
                  </a:ext>
                </a:extLst>
              </p:cNvPr>
              <p:cNvSpPr/>
              <p:nvPr/>
            </p:nvSpPr>
            <p:spPr>
              <a:xfrm>
                <a:off x="3358896" y="4317112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8"/>
                      <a:pt x="90407" y="0"/>
                      <a:pt x="201930" y="0"/>
                    </a:cubicBezTo>
                    <a:cubicBezTo>
                      <a:pt x="313453" y="0"/>
                      <a:pt x="403860" y="90328"/>
                      <a:pt x="403860" y="201752"/>
                    </a:cubicBezTo>
                    <a:close/>
                  </a:path>
                </a:pathLst>
              </a:custGeom>
              <a:solidFill>
                <a:srgbClr val="00B9AB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1" name="Graphic 2">
                <a:extLst>
                  <a:ext uri="{FF2B5EF4-FFF2-40B4-BE49-F238E27FC236}">
                    <a16:creationId xmlns:a16="http://schemas.microsoft.com/office/drawing/2014/main" id="{8ADE09EC-86EA-4FDD-BF4F-39DA6F7072E0}"/>
                  </a:ext>
                </a:extLst>
              </p:cNvPr>
              <p:cNvGrpSpPr/>
              <p:nvPr/>
            </p:nvGrpSpPr>
            <p:grpSpPr>
              <a:xfrm>
                <a:off x="3425190" y="4399336"/>
                <a:ext cx="270510" cy="239057"/>
                <a:chOff x="3425190" y="4399336"/>
                <a:chExt cx="270510" cy="239057"/>
              </a:xfrm>
              <a:solidFill>
                <a:srgbClr val="FFFFFF"/>
              </a:solidFill>
            </p:grpSpPr>
            <p:sp>
              <p:nvSpPr>
                <p:cNvPr id="366" name="Freeform 430">
                  <a:extLst>
                    <a:ext uri="{FF2B5EF4-FFF2-40B4-BE49-F238E27FC236}">
                      <a16:creationId xmlns:a16="http://schemas.microsoft.com/office/drawing/2014/main" id="{077D4B15-81F6-4B4A-A3B3-CB18E36285DE}"/>
                    </a:ext>
                  </a:extLst>
                </p:cNvPr>
                <p:cNvSpPr/>
                <p:nvPr/>
              </p:nvSpPr>
              <p:spPr>
                <a:xfrm>
                  <a:off x="3454145" y="4399336"/>
                  <a:ext cx="99822" cy="100495"/>
                </a:xfrm>
                <a:custGeom>
                  <a:avLst/>
                  <a:gdLst>
                    <a:gd name="connsiteX0" fmla="*/ 0 w 99822"/>
                    <a:gd name="connsiteY0" fmla="*/ 0 h 100495"/>
                    <a:gd name="connsiteX1" fmla="*/ 0 w 99822"/>
                    <a:gd name="connsiteY1" fmla="*/ 100496 h 100495"/>
                    <a:gd name="connsiteX2" fmla="*/ 99822 w 99822"/>
                    <a:gd name="connsiteY2" fmla="*/ 100496 h 100495"/>
                    <a:gd name="connsiteX3" fmla="*/ 99822 w 99822"/>
                    <a:gd name="connsiteY3" fmla="*/ 0 h 100495"/>
                    <a:gd name="connsiteX4" fmla="*/ 0 w 99822"/>
                    <a:gd name="connsiteY4" fmla="*/ 0 h 100495"/>
                    <a:gd name="connsiteX5" fmla="*/ 22098 w 99822"/>
                    <a:gd name="connsiteY5" fmla="*/ 86792 h 100495"/>
                    <a:gd name="connsiteX6" fmla="*/ 16002 w 99822"/>
                    <a:gd name="connsiteY6" fmla="*/ 86792 h 100495"/>
                    <a:gd name="connsiteX7" fmla="*/ 16002 w 99822"/>
                    <a:gd name="connsiteY7" fmla="*/ 13704 h 100495"/>
                    <a:gd name="connsiteX8" fmla="*/ 22098 w 99822"/>
                    <a:gd name="connsiteY8" fmla="*/ 13704 h 100495"/>
                    <a:gd name="connsiteX9" fmla="*/ 22098 w 99822"/>
                    <a:gd name="connsiteY9" fmla="*/ 86792 h 100495"/>
                    <a:gd name="connsiteX10" fmla="*/ 42672 w 99822"/>
                    <a:gd name="connsiteY10" fmla="*/ 86792 h 100495"/>
                    <a:gd name="connsiteX11" fmla="*/ 36576 w 99822"/>
                    <a:gd name="connsiteY11" fmla="*/ 86792 h 100495"/>
                    <a:gd name="connsiteX12" fmla="*/ 36576 w 99822"/>
                    <a:gd name="connsiteY12" fmla="*/ 13704 h 100495"/>
                    <a:gd name="connsiteX13" fmla="*/ 42672 w 99822"/>
                    <a:gd name="connsiteY13" fmla="*/ 13704 h 100495"/>
                    <a:gd name="connsiteX14" fmla="*/ 42672 w 99822"/>
                    <a:gd name="connsiteY14" fmla="*/ 86792 h 100495"/>
                    <a:gd name="connsiteX15" fmla="*/ 64008 w 99822"/>
                    <a:gd name="connsiteY15" fmla="*/ 86792 h 100495"/>
                    <a:gd name="connsiteX16" fmla="*/ 57912 w 99822"/>
                    <a:gd name="connsiteY16" fmla="*/ 86792 h 100495"/>
                    <a:gd name="connsiteX17" fmla="*/ 57912 w 99822"/>
                    <a:gd name="connsiteY17" fmla="*/ 13704 h 100495"/>
                    <a:gd name="connsiteX18" fmla="*/ 64008 w 99822"/>
                    <a:gd name="connsiteY18" fmla="*/ 13704 h 100495"/>
                    <a:gd name="connsiteX19" fmla="*/ 64008 w 99822"/>
                    <a:gd name="connsiteY19" fmla="*/ 86792 h 100495"/>
                    <a:gd name="connsiteX20" fmla="*/ 85344 w 99822"/>
                    <a:gd name="connsiteY20" fmla="*/ 86792 h 100495"/>
                    <a:gd name="connsiteX21" fmla="*/ 79248 w 99822"/>
                    <a:gd name="connsiteY21" fmla="*/ 86792 h 100495"/>
                    <a:gd name="connsiteX22" fmla="*/ 79248 w 99822"/>
                    <a:gd name="connsiteY22" fmla="*/ 13704 h 100495"/>
                    <a:gd name="connsiteX23" fmla="*/ 85344 w 99822"/>
                    <a:gd name="connsiteY23" fmla="*/ 13704 h 100495"/>
                    <a:gd name="connsiteX24" fmla="*/ 85344 w 99822"/>
                    <a:gd name="connsiteY24" fmla="*/ 86792 h 10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9822" h="100495">
                      <a:moveTo>
                        <a:pt x="0" y="0"/>
                      </a:moveTo>
                      <a:lnTo>
                        <a:pt x="0" y="100496"/>
                      </a:lnTo>
                      <a:lnTo>
                        <a:pt x="99822" y="100496"/>
                      </a:lnTo>
                      <a:lnTo>
                        <a:pt x="99822" y="0"/>
                      </a:lnTo>
                      <a:lnTo>
                        <a:pt x="0" y="0"/>
                      </a:lnTo>
                      <a:close/>
                      <a:moveTo>
                        <a:pt x="22098" y="86792"/>
                      </a:moveTo>
                      <a:lnTo>
                        <a:pt x="16002" y="86792"/>
                      </a:lnTo>
                      <a:lnTo>
                        <a:pt x="16002" y="13704"/>
                      </a:lnTo>
                      <a:lnTo>
                        <a:pt x="22098" y="13704"/>
                      </a:lnTo>
                      <a:lnTo>
                        <a:pt x="22098" y="86792"/>
                      </a:lnTo>
                      <a:close/>
                      <a:moveTo>
                        <a:pt x="42672" y="86792"/>
                      </a:moveTo>
                      <a:lnTo>
                        <a:pt x="36576" y="86792"/>
                      </a:lnTo>
                      <a:lnTo>
                        <a:pt x="36576" y="13704"/>
                      </a:lnTo>
                      <a:lnTo>
                        <a:pt x="42672" y="13704"/>
                      </a:lnTo>
                      <a:lnTo>
                        <a:pt x="42672" y="86792"/>
                      </a:lnTo>
                      <a:close/>
                      <a:moveTo>
                        <a:pt x="64008" y="86792"/>
                      </a:moveTo>
                      <a:lnTo>
                        <a:pt x="57912" y="86792"/>
                      </a:lnTo>
                      <a:lnTo>
                        <a:pt x="57912" y="13704"/>
                      </a:lnTo>
                      <a:lnTo>
                        <a:pt x="64008" y="13704"/>
                      </a:lnTo>
                      <a:lnTo>
                        <a:pt x="64008" y="86792"/>
                      </a:lnTo>
                      <a:close/>
                      <a:moveTo>
                        <a:pt x="85344" y="86792"/>
                      </a:moveTo>
                      <a:lnTo>
                        <a:pt x="79248" y="86792"/>
                      </a:lnTo>
                      <a:lnTo>
                        <a:pt x="79248" y="13704"/>
                      </a:lnTo>
                      <a:lnTo>
                        <a:pt x="85344" y="13704"/>
                      </a:lnTo>
                      <a:lnTo>
                        <a:pt x="85344" y="867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 431">
                  <a:extLst>
                    <a:ext uri="{FF2B5EF4-FFF2-40B4-BE49-F238E27FC236}">
                      <a16:creationId xmlns:a16="http://schemas.microsoft.com/office/drawing/2014/main" id="{89F3B9D8-5BE3-4DD0-ACC3-532F8D3E0096}"/>
                    </a:ext>
                  </a:extLst>
                </p:cNvPr>
                <p:cNvSpPr/>
                <p:nvPr/>
              </p:nvSpPr>
              <p:spPr>
                <a:xfrm>
                  <a:off x="3566160" y="4399336"/>
                  <a:ext cx="99822" cy="100495"/>
                </a:xfrm>
                <a:custGeom>
                  <a:avLst/>
                  <a:gdLst>
                    <a:gd name="connsiteX0" fmla="*/ 0 w 99822"/>
                    <a:gd name="connsiteY0" fmla="*/ 0 h 100495"/>
                    <a:gd name="connsiteX1" fmla="*/ 0 w 99822"/>
                    <a:gd name="connsiteY1" fmla="*/ 100496 h 100495"/>
                    <a:gd name="connsiteX2" fmla="*/ 99822 w 99822"/>
                    <a:gd name="connsiteY2" fmla="*/ 100496 h 100495"/>
                    <a:gd name="connsiteX3" fmla="*/ 99822 w 99822"/>
                    <a:gd name="connsiteY3" fmla="*/ 0 h 100495"/>
                    <a:gd name="connsiteX4" fmla="*/ 0 w 99822"/>
                    <a:gd name="connsiteY4" fmla="*/ 0 h 100495"/>
                    <a:gd name="connsiteX5" fmla="*/ 21336 w 99822"/>
                    <a:gd name="connsiteY5" fmla="*/ 86792 h 100495"/>
                    <a:gd name="connsiteX6" fmla="*/ 15240 w 99822"/>
                    <a:gd name="connsiteY6" fmla="*/ 86792 h 100495"/>
                    <a:gd name="connsiteX7" fmla="*/ 15240 w 99822"/>
                    <a:gd name="connsiteY7" fmla="*/ 13704 h 100495"/>
                    <a:gd name="connsiteX8" fmla="*/ 21336 w 99822"/>
                    <a:gd name="connsiteY8" fmla="*/ 13704 h 100495"/>
                    <a:gd name="connsiteX9" fmla="*/ 21336 w 99822"/>
                    <a:gd name="connsiteY9" fmla="*/ 86792 h 100495"/>
                    <a:gd name="connsiteX10" fmla="*/ 41910 w 99822"/>
                    <a:gd name="connsiteY10" fmla="*/ 86792 h 100495"/>
                    <a:gd name="connsiteX11" fmla="*/ 35814 w 99822"/>
                    <a:gd name="connsiteY11" fmla="*/ 86792 h 100495"/>
                    <a:gd name="connsiteX12" fmla="*/ 35814 w 99822"/>
                    <a:gd name="connsiteY12" fmla="*/ 13704 h 100495"/>
                    <a:gd name="connsiteX13" fmla="*/ 41910 w 99822"/>
                    <a:gd name="connsiteY13" fmla="*/ 13704 h 100495"/>
                    <a:gd name="connsiteX14" fmla="*/ 41910 w 99822"/>
                    <a:gd name="connsiteY14" fmla="*/ 86792 h 100495"/>
                    <a:gd name="connsiteX15" fmla="*/ 63246 w 99822"/>
                    <a:gd name="connsiteY15" fmla="*/ 86792 h 100495"/>
                    <a:gd name="connsiteX16" fmla="*/ 57150 w 99822"/>
                    <a:gd name="connsiteY16" fmla="*/ 86792 h 100495"/>
                    <a:gd name="connsiteX17" fmla="*/ 57150 w 99822"/>
                    <a:gd name="connsiteY17" fmla="*/ 13704 h 100495"/>
                    <a:gd name="connsiteX18" fmla="*/ 63246 w 99822"/>
                    <a:gd name="connsiteY18" fmla="*/ 13704 h 100495"/>
                    <a:gd name="connsiteX19" fmla="*/ 63246 w 99822"/>
                    <a:gd name="connsiteY19" fmla="*/ 86792 h 100495"/>
                    <a:gd name="connsiteX20" fmla="*/ 84582 w 99822"/>
                    <a:gd name="connsiteY20" fmla="*/ 86792 h 100495"/>
                    <a:gd name="connsiteX21" fmla="*/ 78486 w 99822"/>
                    <a:gd name="connsiteY21" fmla="*/ 86792 h 100495"/>
                    <a:gd name="connsiteX22" fmla="*/ 78486 w 99822"/>
                    <a:gd name="connsiteY22" fmla="*/ 13704 h 100495"/>
                    <a:gd name="connsiteX23" fmla="*/ 84582 w 99822"/>
                    <a:gd name="connsiteY23" fmla="*/ 13704 h 100495"/>
                    <a:gd name="connsiteX24" fmla="*/ 84582 w 99822"/>
                    <a:gd name="connsiteY24" fmla="*/ 86792 h 10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9822" h="100495">
                      <a:moveTo>
                        <a:pt x="0" y="0"/>
                      </a:moveTo>
                      <a:lnTo>
                        <a:pt x="0" y="100496"/>
                      </a:lnTo>
                      <a:lnTo>
                        <a:pt x="99822" y="100496"/>
                      </a:lnTo>
                      <a:lnTo>
                        <a:pt x="99822" y="0"/>
                      </a:lnTo>
                      <a:lnTo>
                        <a:pt x="0" y="0"/>
                      </a:lnTo>
                      <a:close/>
                      <a:moveTo>
                        <a:pt x="21336" y="86792"/>
                      </a:moveTo>
                      <a:lnTo>
                        <a:pt x="15240" y="86792"/>
                      </a:lnTo>
                      <a:lnTo>
                        <a:pt x="15240" y="13704"/>
                      </a:lnTo>
                      <a:lnTo>
                        <a:pt x="21336" y="13704"/>
                      </a:lnTo>
                      <a:lnTo>
                        <a:pt x="21336" y="86792"/>
                      </a:lnTo>
                      <a:close/>
                      <a:moveTo>
                        <a:pt x="41910" y="86792"/>
                      </a:moveTo>
                      <a:lnTo>
                        <a:pt x="35814" y="86792"/>
                      </a:lnTo>
                      <a:lnTo>
                        <a:pt x="35814" y="13704"/>
                      </a:lnTo>
                      <a:lnTo>
                        <a:pt x="41910" y="13704"/>
                      </a:lnTo>
                      <a:lnTo>
                        <a:pt x="41910" y="86792"/>
                      </a:lnTo>
                      <a:close/>
                      <a:moveTo>
                        <a:pt x="63246" y="86792"/>
                      </a:moveTo>
                      <a:lnTo>
                        <a:pt x="57150" y="86792"/>
                      </a:lnTo>
                      <a:lnTo>
                        <a:pt x="57150" y="13704"/>
                      </a:lnTo>
                      <a:lnTo>
                        <a:pt x="63246" y="13704"/>
                      </a:lnTo>
                      <a:lnTo>
                        <a:pt x="63246" y="86792"/>
                      </a:lnTo>
                      <a:close/>
                      <a:moveTo>
                        <a:pt x="84582" y="86792"/>
                      </a:moveTo>
                      <a:lnTo>
                        <a:pt x="78486" y="86792"/>
                      </a:lnTo>
                      <a:lnTo>
                        <a:pt x="78486" y="13704"/>
                      </a:lnTo>
                      <a:lnTo>
                        <a:pt x="84582" y="13704"/>
                      </a:lnTo>
                      <a:lnTo>
                        <a:pt x="84582" y="867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" name="Freeform 432">
                  <a:extLst>
                    <a:ext uri="{FF2B5EF4-FFF2-40B4-BE49-F238E27FC236}">
                      <a16:creationId xmlns:a16="http://schemas.microsoft.com/office/drawing/2014/main" id="{EA29B3B5-F347-48B9-B3E4-EE8B92B2714F}"/>
                    </a:ext>
                  </a:extLst>
                </p:cNvPr>
                <p:cNvSpPr/>
                <p:nvPr/>
              </p:nvSpPr>
              <p:spPr>
                <a:xfrm>
                  <a:off x="3454145" y="4512013"/>
                  <a:ext cx="99822" cy="100495"/>
                </a:xfrm>
                <a:custGeom>
                  <a:avLst/>
                  <a:gdLst>
                    <a:gd name="connsiteX0" fmla="*/ 0 w 99822"/>
                    <a:gd name="connsiteY0" fmla="*/ 0 h 100495"/>
                    <a:gd name="connsiteX1" fmla="*/ 0 w 99822"/>
                    <a:gd name="connsiteY1" fmla="*/ 100495 h 100495"/>
                    <a:gd name="connsiteX2" fmla="*/ 99822 w 99822"/>
                    <a:gd name="connsiteY2" fmla="*/ 100495 h 100495"/>
                    <a:gd name="connsiteX3" fmla="*/ 99822 w 99822"/>
                    <a:gd name="connsiteY3" fmla="*/ 0 h 100495"/>
                    <a:gd name="connsiteX4" fmla="*/ 0 w 99822"/>
                    <a:gd name="connsiteY4" fmla="*/ 0 h 100495"/>
                    <a:gd name="connsiteX5" fmla="*/ 22098 w 99822"/>
                    <a:gd name="connsiteY5" fmla="*/ 86030 h 100495"/>
                    <a:gd name="connsiteX6" fmla="*/ 16002 w 99822"/>
                    <a:gd name="connsiteY6" fmla="*/ 86030 h 100495"/>
                    <a:gd name="connsiteX7" fmla="*/ 16002 w 99822"/>
                    <a:gd name="connsiteY7" fmla="*/ 13704 h 100495"/>
                    <a:gd name="connsiteX8" fmla="*/ 22098 w 99822"/>
                    <a:gd name="connsiteY8" fmla="*/ 13704 h 100495"/>
                    <a:gd name="connsiteX9" fmla="*/ 22098 w 99822"/>
                    <a:gd name="connsiteY9" fmla="*/ 86030 h 100495"/>
                    <a:gd name="connsiteX10" fmla="*/ 42672 w 99822"/>
                    <a:gd name="connsiteY10" fmla="*/ 86030 h 100495"/>
                    <a:gd name="connsiteX11" fmla="*/ 36576 w 99822"/>
                    <a:gd name="connsiteY11" fmla="*/ 86030 h 100495"/>
                    <a:gd name="connsiteX12" fmla="*/ 36576 w 99822"/>
                    <a:gd name="connsiteY12" fmla="*/ 13704 h 100495"/>
                    <a:gd name="connsiteX13" fmla="*/ 42672 w 99822"/>
                    <a:gd name="connsiteY13" fmla="*/ 13704 h 100495"/>
                    <a:gd name="connsiteX14" fmla="*/ 42672 w 99822"/>
                    <a:gd name="connsiteY14" fmla="*/ 86030 h 100495"/>
                    <a:gd name="connsiteX15" fmla="*/ 64008 w 99822"/>
                    <a:gd name="connsiteY15" fmla="*/ 86030 h 100495"/>
                    <a:gd name="connsiteX16" fmla="*/ 57912 w 99822"/>
                    <a:gd name="connsiteY16" fmla="*/ 86030 h 100495"/>
                    <a:gd name="connsiteX17" fmla="*/ 57912 w 99822"/>
                    <a:gd name="connsiteY17" fmla="*/ 13704 h 100495"/>
                    <a:gd name="connsiteX18" fmla="*/ 64008 w 99822"/>
                    <a:gd name="connsiteY18" fmla="*/ 13704 h 100495"/>
                    <a:gd name="connsiteX19" fmla="*/ 64008 w 99822"/>
                    <a:gd name="connsiteY19" fmla="*/ 86030 h 100495"/>
                    <a:gd name="connsiteX20" fmla="*/ 85344 w 99822"/>
                    <a:gd name="connsiteY20" fmla="*/ 86030 h 100495"/>
                    <a:gd name="connsiteX21" fmla="*/ 79248 w 99822"/>
                    <a:gd name="connsiteY21" fmla="*/ 86030 h 100495"/>
                    <a:gd name="connsiteX22" fmla="*/ 79248 w 99822"/>
                    <a:gd name="connsiteY22" fmla="*/ 13704 h 100495"/>
                    <a:gd name="connsiteX23" fmla="*/ 85344 w 99822"/>
                    <a:gd name="connsiteY23" fmla="*/ 13704 h 100495"/>
                    <a:gd name="connsiteX24" fmla="*/ 85344 w 99822"/>
                    <a:gd name="connsiteY24" fmla="*/ 86030 h 10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9822" h="100495">
                      <a:moveTo>
                        <a:pt x="0" y="0"/>
                      </a:moveTo>
                      <a:lnTo>
                        <a:pt x="0" y="100495"/>
                      </a:lnTo>
                      <a:lnTo>
                        <a:pt x="99822" y="100495"/>
                      </a:lnTo>
                      <a:lnTo>
                        <a:pt x="99822" y="0"/>
                      </a:lnTo>
                      <a:lnTo>
                        <a:pt x="0" y="0"/>
                      </a:lnTo>
                      <a:close/>
                      <a:moveTo>
                        <a:pt x="22098" y="86030"/>
                      </a:moveTo>
                      <a:lnTo>
                        <a:pt x="16002" y="86030"/>
                      </a:lnTo>
                      <a:lnTo>
                        <a:pt x="16002" y="13704"/>
                      </a:lnTo>
                      <a:lnTo>
                        <a:pt x="22098" y="13704"/>
                      </a:lnTo>
                      <a:lnTo>
                        <a:pt x="22098" y="86030"/>
                      </a:lnTo>
                      <a:close/>
                      <a:moveTo>
                        <a:pt x="42672" y="86030"/>
                      </a:moveTo>
                      <a:lnTo>
                        <a:pt x="36576" y="86030"/>
                      </a:lnTo>
                      <a:lnTo>
                        <a:pt x="36576" y="13704"/>
                      </a:lnTo>
                      <a:lnTo>
                        <a:pt x="42672" y="13704"/>
                      </a:lnTo>
                      <a:lnTo>
                        <a:pt x="42672" y="86030"/>
                      </a:lnTo>
                      <a:close/>
                      <a:moveTo>
                        <a:pt x="64008" y="86030"/>
                      </a:moveTo>
                      <a:lnTo>
                        <a:pt x="57912" y="86030"/>
                      </a:lnTo>
                      <a:lnTo>
                        <a:pt x="57912" y="13704"/>
                      </a:lnTo>
                      <a:lnTo>
                        <a:pt x="64008" y="13704"/>
                      </a:lnTo>
                      <a:lnTo>
                        <a:pt x="64008" y="86030"/>
                      </a:lnTo>
                      <a:close/>
                      <a:moveTo>
                        <a:pt x="85344" y="86030"/>
                      </a:moveTo>
                      <a:lnTo>
                        <a:pt x="79248" y="86030"/>
                      </a:lnTo>
                      <a:lnTo>
                        <a:pt x="79248" y="13704"/>
                      </a:lnTo>
                      <a:lnTo>
                        <a:pt x="85344" y="13704"/>
                      </a:lnTo>
                      <a:lnTo>
                        <a:pt x="85344" y="860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 433">
                  <a:extLst>
                    <a:ext uri="{FF2B5EF4-FFF2-40B4-BE49-F238E27FC236}">
                      <a16:creationId xmlns:a16="http://schemas.microsoft.com/office/drawing/2014/main" id="{C982069E-7230-4D26-A16C-D81F8695DF14}"/>
                    </a:ext>
                  </a:extLst>
                </p:cNvPr>
                <p:cNvSpPr/>
                <p:nvPr/>
              </p:nvSpPr>
              <p:spPr>
                <a:xfrm>
                  <a:off x="3566160" y="4512013"/>
                  <a:ext cx="99822" cy="100495"/>
                </a:xfrm>
                <a:custGeom>
                  <a:avLst/>
                  <a:gdLst>
                    <a:gd name="connsiteX0" fmla="*/ 0 w 99822"/>
                    <a:gd name="connsiteY0" fmla="*/ 0 h 100495"/>
                    <a:gd name="connsiteX1" fmla="*/ 0 w 99822"/>
                    <a:gd name="connsiteY1" fmla="*/ 100495 h 100495"/>
                    <a:gd name="connsiteX2" fmla="*/ 99822 w 99822"/>
                    <a:gd name="connsiteY2" fmla="*/ 100495 h 100495"/>
                    <a:gd name="connsiteX3" fmla="*/ 99822 w 99822"/>
                    <a:gd name="connsiteY3" fmla="*/ 0 h 100495"/>
                    <a:gd name="connsiteX4" fmla="*/ 0 w 99822"/>
                    <a:gd name="connsiteY4" fmla="*/ 0 h 100495"/>
                    <a:gd name="connsiteX5" fmla="*/ 21336 w 99822"/>
                    <a:gd name="connsiteY5" fmla="*/ 86030 h 100495"/>
                    <a:gd name="connsiteX6" fmla="*/ 15240 w 99822"/>
                    <a:gd name="connsiteY6" fmla="*/ 86030 h 100495"/>
                    <a:gd name="connsiteX7" fmla="*/ 15240 w 99822"/>
                    <a:gd name="connsiteY7" fmla="*/ 13704 h 100495"/>
                    <a:gd name="connsiteX8" fmla="*/ 21336 w 99822"/>
                    <a:gd name="connsiteY8" fmla="*/ 13704 h 100495"/>
                    <a:gd name="connsiteX9" fmla="*/ 21336 w 99822"/>
                    <a:gd name="connsiteY9" fmla="*/ 86030 h 100495"/>
                    <a:gd name="connsiteX10" fmla="*/ 41910 w 99822"/>
                    <a:gd name="connsiteY10" fmla="*/ 86030 h 100495"/>
                    <a:gd name="connsiteX11" fmla="*/ 35814 w 99822"/>
                    <a:gd name="connsiteY11" fmla="*/ 86030 h 100495"/>
                    <a:gd name="connsiteX12" fmla="*/ 35814 w 99822"/>
                    <a:gd name="connsiteY12" fmla="*/ 13704 h 100495"/>
                    <a:gd name="connsiteX13" fmla="*/ 41910 w 99822"/>
                    <a:gd name="connsiteY13" fmla="*/ 13704 h 100495"/>
                    <a:gd name="connsiteX14" fmla="*/ 41910 w 99822"/>
                    <a:gd name="connsiteY14" fmla="*/ 86030 h 100495"/>
                    <a:gd name="connsiteX15" fmla="*/ 63246 w 99822"/>
                    <a:gd name="connsiteY15" fmla="*/ 86030 h 100495"/>
                    <a:gd name="connsiteX16" fmla="*/ 57150 w 99822"/>
                    <a:gd name="connsiteY16" fmla="*/ 86030 h 100495"/>
                    <a:gd name="connsiteX17" fmla="*/ 57150 w 99822"/>
                    <a:gd name="connsiteY17" fmla="*/ 13704 h 100495"/>
                    <a:gd name="connsiteX18" fmla="*/ 63246 w 99822"/>
                    <a:gd name="connsiteY18" fmla="*/ 13704 h 100495"/>
                    <a:gd name="connsiteX19" fmla="*/ 63246 w 99822"/>
                    <a:gd name="connsiteY19" fmla="*/ 86030 h 100495"/>
                    <a:gd name="connsiteX20" fmla="*/ 84582 w 99822"/>
                    <a:gd name="connsiteY20" fmla="*/ 86030 h 100495"/>
                    <a:gd name="connsiteX21" fmla="*/ 78486 w 99822"/>
                    <a:gd name="connsiteY21" fmla="*/ 86030 h 100495"/>
                    <a:gd name="connsiteX22" fmla="*/ 78486 w 99822"/>
                    <a:gd name="connsiteY22" fmla="*/ 13704 h 100495"/>
                    <a:gd name="connsiteX23" fmla="*/ 84582 w 99822"/>
                    <a:gd name="connsiteY23" fmla="*/ 13704 h 100495"/>
                    <a:gd name="connsiteX24" fmla="*/ 84582 w 99822"/>
                    <a:gd name="connsiteY24" fmla="*/ 86030 h 10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9822" h="100495">
                      <a:moveTo>
                        <a:pt x="0" y="0"/>
                      </a:moveTo>
                      <a:lnTo>
                        <a:pt x="0" y="100495"/>
                      </a:lnTo>
                      <a:lnTo>
                        <a:pt x="99822" y="100495"/>
                      </a:lnTo>
                      <a:lnTo>
                        <a:pt x="99822" y="0"/>
                      </a:lnTo>
                      <a:lnTo>
                        <a:pt x="0" y="0"/>
                      </a:lnTo>
                      <a:close/>
                      <a:moveTo>
                        <a:pt x="21336" y="86030"/>
                      </a:moveTo>
                      <a:lnTo>
                        <a:pt x="15240" y="86030"/>
                      </a:lnTo>
                      <a:lnTo>
                        <a:pt x="15240" y="13704"/>
                      </a:lnTo>
                      <a:lnTo>
                        <a:pt x="21336" y="13704"/>
                      </a:lnTo>
                      <a:lnTo>
                        <a:pt x="21336" y="86030"/>
                      </a:lnTo>
                      <a:close/>
                      <a:moveTo>
                        <a:pt x="41910" y="86030"/>
                      </a:moveTo>
                      <a:lnTo>
                        <a:pt x="35814" y="86030"/>
                      </a:lnTo>
                      <a:lnTo>
                        <a:pt x="35814" y="13704"/>
                      </a:lnTo>
                      <a:lnTo>
                        <a:pt x="41910" y="13704"/>
                      </a:lnTo>
                      <a:lnTo>
                        <a:pt x="41910" y="86030"/>
                      </a:lnTo>
                      <a:close/>
                      <a:moveTo>
                        <a:pt x="63246" y="86030"/>
                      </a:moveTo>
                      <a:lnTo>
                        <a:pt x="57150" y="86030"/>
                      </a:lnTo>
                      <a:lnTo>
                        <a:pt x="57150" y="13704"/>
                      </a:lnTo>
                      <a:lnTo>
                        <a:pt x="63246" y="13704"/>
                      </a:lnTo>
                      <a:lnTo>
                        <a:pt x="63246" y="86030"/>
                      </a:lnTo>
                      <a:close/>
                      <a:moveTo>
                        <a:pt x="84582" y="86030"/>
                      </a:moveTo>
                      <a:lnTo>
                        <a:pt x="78486" y="86030"/>
                      </a:lnTo>
                      <a:lnTo>
                        <a:pt x="78486" y="13704"/>
                      </a:lnTo>
                      <a:lnTo>
                        <a:pt x="84582" y="13704"/>
                      </a:lnTo>
                      <a:lnTo>
                        <a:pt x="84582" y="860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" name="Freeform 434">
                  <a:extLst>
                    <a:ext uri="{FF2B5EF4-FFF2-40B4-BE49-F238E27FC236}">
                      <a16:creationId xmlns:a16="http://schemas.microsoft.com/office/drawing/2014/main" id="{AB1E635D-2949-45C5-B1AA-8426F5125116}"/>
                    </a:ext>
                  </a:extLst>
                </p:cNvPr>
                <p:cNvSpPr/>
                <p:nvPr/>
              </p:nvSpPr>
              <p:spPr>
                <a:xfrm>
                  <a:off x="3425190" y="4582816"/>
                  <a:ext cx="270510" cy="55576"/>
                </a:xfrm>
                <a:custGeom>
                  <a:avLst/>
                  <a:gdLst>
                    <a:gd name="connsiteX0" fmla="*/ 270510 w 270510"/>
                    <a:gd name="connsiteY0" fmla="*/ 55577 h 55576"/>
                    <a:gd name="connsiteX1" fmla="*/ 0 w 270510"/>
                    <a:gd name="connsiteY1" fmla="*/ 55577 h 55576"/>
                    <a:gd name="connsiteX2" fmla="*/ 0 w 270510"/>
                    <a:gd name="connsiteY2" fmla="*/ 0 h 55576"/>
                    <a:gd name="connsiteX3" fmla="*/ 13716 w 270510"/>
                    <a:gd name="connsiteY3" fmla="*/ 0 h 55576"/>
                    <a:gd name="connsiteX4" fmla="*/ 13716 w 270510"/>
                    <a:gd name="connsiteY4" fmla="*/ 41112 h 55576"/>
                    <a:gd name="connsiteX5" fmla="*/ 256794 w 270510"/>
                    <a:gd name="connsiteY5" fmla="*/ 41112 h 55576"/>
                    <a:gd name="connsiteX6" fmla="*/ 256794 w 270510"/>
                    <a:gd name="connsiteY6" fmla="*/ 0 h 55576"/>
                    <a:gd name="connsiteX7" fmla="*/ 270510 w 270510"/>
                    <a:gd name="connsiteY7" fmla="*/ 0 h 55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510" h="55576">
                      <a:moveTo>
                        <a:pt x="270510" y="55577"/>
                      </a:moveTo>
                      <a:lnTo>
                        <a:pt x="0" y="55577"/>
                      </a:lnTo>
                      <a:lnTo>
                        <a:pt x="0" y="0"/>
                      </a:lnTo>
                      <a:lnTo>
                        <a:pt x="13716" y="0"/>
                      </a:lnTo>
                      <a:lnTo>
                        <a:pt x="13716" y="41112"/>
                      </a:lnTo>
                      <a:lnTo>
                        <a:pt x="256794" y="41112"/>
                      </a:lnTo>
                      <a:lnTo>
                        <a:pt x="256794" y="0"/>
                      </a:lnTo>
                      <a:lnTo>
                        <a:pt x="2705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2" name="Freeform 435">
                <a:extLst>
                  <a:ext uri="{FF2B5EF4-FFF2-40B4-BE49-F238E27FC236}">
                    <a16:creationId xmlns:a16="http://schemas.microsoft.com/office/drawing/2014/main" id="{E4B1E41E-F5F6-4F00-8679-AE696C450E8F}"/>
                  </a:ext>
                </a:extLst>
              </p:cNvPr>
              <p:cNvSpPr/>
              <p:nvPr/>
            </p:nvSpPr>
            <p:spPr>
              <a:xfrm>
                <a:off x="3491484" y="4439686"/>
                <a:ext cx="138684" cy="138562"/>
              </a:xfrm>
              <a:custGeom>
                <a:avLst/>
                <a:gdLst>
                  <a:gd name="connsiteX0" fmla="*/ 138684 w 138684"/>
                  <a:gd name="connsiteY0" fmla="*/ 69281 h 138562"/>
                  <a:gd name="connsiteX1" fmla="*/ 69342 w 138684"/>
                  <a:gd name="connsiteY1" fmla="*/ 138562 h 138562"/>
                  <a:gd name="connsiteX2" fmla="*/ 0 w 138684"/>
                  <a:gd name="connsiteY2" fmla="*/ 69281 h 138562"/>
                  <a:gd name="connsiteX3" fmla="*/ 69342 w 138684"/>
                  <a:gd name="connsiteY3" fmla="*/ 0 h 138562"/>
                  <a:gd name="connsiteX4" fmla="*/ 138684 w 138684"/>
                  <a:gd name="connsiteY4" fmla="*/ 69281 h 13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84" h="138562">
                    <a:moveTo>
                      <a:pt x="138684" y="69281"/>
                    </a:moveTo>
                    <a:cubicBezTo>
                      <a:pt x="138684" y="107544"/>
                      <a:pt x="107638" y="138562"/>
                      <a:pt x="69342" y="138562"/>
                    </a:cubicBezTo>
                    <a:cubicBezTo>
                      <a:pt x="31045" y="138562"/>
                      <a:pt x="0" y="107544"/>
                      <a:pt x="0" y="69281"/>
                    </a:cubicBezTo>
                    <a:cubicBezTo>
                      <a:pt x="0" y="31018"/>
                      <a:pt x="31045" y="0"/>
                      <a:pt x="69342" y="0"/>
                    </a:cubicBezTo>
                    <a:cubicBezTo>
                      <a:pt x="107638" y="0"/>
                      <a:pt x="138684" y="31018"/>
                      <a:pt x="138684" y="69281"/>
                    </a:cubicBezTo>
                    <a:close/>
                  </a:path>
                </a:pathLst>
              </a:custGeom>
              <a:solidFill>
                <a:srgbClr val="00B9AB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3" name="Graphic 2">
                <a:extLst>
                  <a:ext uri="{FF2B5EF4-FFF2-40B4-BE49-F238E27FC236}">
                    <a16:creationId xmlns:a16="http://schemas.microsoft.com/office/drawing/2014/main" id="{D17B1C00-16C1-47D7-8D61-647E88F752C0}"/>
                  </a:ext>
                </a:extLst>
              </p:cNvPr>
              <p:cNvGrpSpPr/>
              <p:nvPr/>
            </p:nvGrpSpPr>
            <p:grpSpPr>
              <a:xfrm>
                <a:off x="3508247" y="4461004"/>
                <a:ext cx="103632" cy="96688"/>
                <a:chOff x="3508247" y="4461004"/>
                <a:chExt cx="103632" cy="96688"/>
              </a:xfrm>
              <a:solidFill>
                <a:srgbClr val="FFFFFF"/>
              </a:solidFill>
            </p:grpSpPr>
            <p:sp>
              <p:nvSpPr>
                <p:cNvPr id="364" name="Freeform 437">
                  <a:extLst>
                    <a:ext uri="{FF2B5EF4-FFF2-40B4-BE49-F238E27FC236}">
                      <a16:creationId xmlns:a16="http://schemas.microsoft.com/office/drawing/2014/main" id="{71B09FFB-48E3-40D5-9816-D3E5F8515B17}"/>
                    </a:ext>
                  </a:extLst>
                </p:cNvPr>
                <p:cNvSpPr/>
                <p:nvPr/>
              </p:nvSpPr>
              <p:spPr>
                <a:xfrm>
                  <a:off x="3508247" y="4461004"/>
                  <a:ext cx="103632" cy="96688"/>
                </a:xfrm>
                <a:custGeom>
                  <a:avLst/>
                  <a:gdLst>
                    <a:gd name="connsiteX0" fmla="*/ 86106 w 103632"/>
                    <a:gd name="connsiteY0" fmla="*/ 64713 h 96688"/>
                    <a:gd name="connsiteX1" fmla="*/ 88392 w 103632"/>
                    <a:gd name="connsiteY1" fmla="*/ 59384 h 96688"/>
                    <a:gd name="connsiteX2" fmla="*/ 103632 w 103632"/>
                    <a:gd name="connsiteY2" fmla="*/ 55577 h 96688"/>
                    <a:gd name="connsiteX3" fmla="*/ 102108 w 103632"/>
                    <a:gd name="connsiteY3" fmla="*/ 35783 h 96688"/>
                    <a:gd name="connsiteX4" fmla="*/ 86868 w 103632"/>
                    <a:gd name="connsiteY4" fmla="*/ 33498 h 96688"/>
                    <a:gd name="connsiteX5" fmla="*/ 79248 w 103632"/>
                    <a:gd name="connsiteY5" fmla="*/ 22079 h 96688"/>
                    <a:gd name="connsiteX6" fmla="*/ 82296 w 103632"/>
                    <a:gd name="connsiteY6" fmla="*/ 8375 h 96688"/>
                    <a:gd name="connsiteX7" fmla="*/ 64770 w 103632"/>
                    <a:gd name="connsiteY7" fmla="*/ 0 h 96688"/>
                    <a:gd name="connsiteX8" fmla="*/ 55626 w 103632"/>
                    <a:gd name="connsiteY8" fmla="*/ 11420 h 96688"/>
                    <a:gd name="connsiteX9" fmla="*/ 41910 w 103632"/>
                    <a:gd name="connsiteY9" fmla="*/ 12181 h 96688"/>
                    <a:gd name="connsiteX10" fmla="*/ 31242 w 103632"/>
                    <a:gd name="connsiteY10" fmla="*/ 1523 h 96688"/>
                    <a:gd name="connsiteX11" fmla="*/ 14478 w 103632"/>
                    <a:gd name="connsiteY11" fmla="*/ 12181 h 96688"/>
                    <a:gd name="connsiteX12" fmla="*/ 20574 w 103632"/>
                    <a:gd name="connsiteY12" fmla="*/ 26647 h 96688"/>
                    <a:gd name="connsiteX13" fmla="*/ 17526 w 103632"/>
                    <a:gd name="connsiteY13" fmla="*/ 31976 h 96688"/>
                    <a:gd name="connsiteX14" fmla="*/ 15240 w 103632"/>
                    <a:gd name="connsiteY14" fmla="*/ 37305 h 96688"/>
                    <a:gd name="connsiteX15" fmla="*/ 0 w 103632"/>
                    <a:gd name="connsiteY15" fmla="*/ 41112 h 96688"/>
                    <a:gd name="connsiteX16" fmla="*/ 1524 w 103632"/>
                    <a:gd name="connsiteY16" fmla="*/ 60906 h 96688"/>
                    <a:gd name="connsiteX17" fmla="*/ 16764 w 103632"/>
                    <a:gd name="connsiteY17" fmla="*/ 63190 h 96688"/>
                    <a:gd name="connsiteX18" fmla="*/ 24384 w 103632"/>
                    <a:gd name="connsiteY18" fmla="*/ 74610 h 96688"/>
                    <a:gd name="connsiteX19" fmla="*/ 21336 w 103632"/>
                    <a:gd name="connsiteY19" fmla="*/ 88314 h 96688"/>
                    <a:gd name="connsiteX20" fmla="*/ 38862 w 103632"/>
                    <a:gd name="connsiteY20" fmla="*/ 96689 h 96688"/>
                    <a:gd name="connsiteX21" fmla="*/ 48006 w 103632"/>
                    <a:gd name="connsiteY21" fmla="*/ 85269 h 96688"/>
                    <a:gd name="connsiteX22" fmla="*/ 61722 w 103632"/>
                    <a:gd name="connsiteY22" fmla="*/ 84508 h 96688"/>
                    <a:gd name="connsiteX23" fmla="*/ 72390 w 103632"/>
                    <a:gd name="connsiteY23" fmla="*/ 95166 h 96688"/>
                    <a:gd name="connsiteX24" fmla="*/ 89154 w 103632"/>
                    <a:gd name="connsiteY24" fmla="*/ 84508 h 96688"/>
                    <a:gd name="connsiteX25" fmla="*/ 83058 w 103632"/>
                    <a:gd name="connsiteY25" fmla="*/ 70042 h 96688"/>
                    <a:gd name="connsiteX26" fmla="*/ 86106 w 103632"/>
                    <a:gd name="connsiteY26" fmla="*/ 64713 h 96688"/>
                    <a:gd name="connsiteX27" fmla="*/ 85344 w 103632"/>
                    <a:gd name="connsiteY27" fmla="*/ 82985 h 96688"/>
                    <a:gd name="connsiteX28" fmla="*/ 73152 w 103632"/>
                    <a:gd name="connsiteY28" fmla="*/ 90598 h 96688"/>
                    <a:gd name="connsiteX29" fmla="*/ 64008 w 103632"/>
                    <a:gd name="connsiteY29" fmla="*/ 82224 h 96688"/>
                    <a:gd name="connsiteX30" fmla="*/ 62484 w 103632"/>
                    <a:gd name="connsiteY30" fmla="*/ 80701 h 96688"/>
                    <a:gd name="connsiteX31" fmla="*/ 60960 w 103632"/>
                    <a:gd name="connsiteY31" fmla="*/ 81462 h 96688"/>
                    <a:gd name="connsiteX32" fmla="*/ 48768 w 103632"/>
                    <a:gd name="connsiteY32" fmla="*/ 82224 h 96688"/>
                    <a:gd name="connsiteX33" fmla="*/ 47244 w 103632"/>
                    <a:gd name="connsiteY33" fmla="*/ 82224 h 96688"/>
                    <a:gd name="connsiteX34" fmla="*/ 46482 w 103632"/>
                    <a:gd name="connsiteY34" fmla="*/ 83746 h 96688"/>
                    <a:gd name="connsiteX35" fmla="*/ 38862 w 103632"/>
                    <a:gd name="connsiteY35" fmla="*/ 92882 h 96688"/>
                    <a:gd name="connsiteX36" fmla="*/ 25908 w 103632"/>
                    <a:gd name="connsiteY36" fmla="*/ 86792 h 96688"/>
                    <a:gd name="connsiteX37" fmla="*/ 28956 w 103632"/>
                    <a:gd name="connsiteY37" fmla="*/ 75372 h 96688"/>
                    <a:gd name="connsiteX38" fmla="*/ 29718 w 103632"/>
                    <a:gd name="connsiteY38" fmla="*/ 73849 h 96688"/>
                    <a:gd name="connsiteX39" fmla="*/ 28194 w 103632"/>
                    <a:gd name="connsiteY39" fmla="*/ 72326 h 96688"/>
                    <a:gd name="connsiteX40" fmla="*/ 21336 w 103632"/>
                    <a:gd name="connsiteY40" fmla="*/ 61668 h 96688"/>
                    <a:gd name="connsiteX41" fmla="*/ 20574 w 103632"/>
                    <a:gd name="connsiteY41" fmla="*/ 60145 h 96688"/>
                    <a:gd name="connsiteX42" fmla="*/ 19050 w 103632"/>
                    <a:gd name="connsiteY42" fmla="*/ 60145 h 96688"/>
                    <a:gd name="connsiteX43" fmla="*/ 6858 w 103632"/>
                    <a:gd name="connsiteY43" fmla="*/ 58622 h 96688"/>
                    <a:gd name="connsiteX44" fmla="*/ 5334 w 103632"/>
                    <a:gd name="connsiteY44" fmla="*/ 44157 h 96688"/>
                    <a:gd name="connsiteX45" fmla="*/ 18288 w 103632"/>
                    <a:gd name="connsiteY45" fmla="*/ 40350 h 96688"/>
                    <a:gd name="connsiteX46" fmla="*/ 19812 w 103632"/>
                    <a:gd name="connsiteY46" fmla="*/ 39589 h 96688"/>
                    <a:gd name="connsiteX47" fmla="*/ 20574 w 103632"/>
                    <a:gd name="connsiteY47" fmla="*/ 38066 h 96688"/>
                    <a:gd name="connsiteX48" fmla="*/ 22860 w 103632"/>
                    <a:gd name="connsiteY48" fmla="*/ 32737 h 96688"/>
                    <a:gd name="connsiteX49" fmla="*/ 25908 w 103632"/>
                    <a:gd name="connsiteY49" fmla="*/ 28169 h 96688"/>
                    <a:gd name="connsiteX50" fmla="*/ 26670 w 103632"/>
                    <a:gd name="connsiteY50" fmla="*/ 26647 h 96688"/>
                    <a:gd name="connsiteX51" fmla="*/ 25908 w 103632"/>
                    <a:gd name="connsiteY51" fmla="*/ 25124 h 96688"/>
                    <a:gd name="connsiteX52" fmla="*/ 20574 w 103632"/>
                    <a:gd name="connsiteY52" fmla="*/ 12943 h 96688"/>
                    <a:gd name="connsiteX53" fmla="*/ 32766 w 103632"/>
                    <a:gd name="connsiteY53" fmla="*/ 5329 h 96688"/>
                    <a:gd name="connsiteX54" fmla="*/ 41910 w 103632"/>
                    <a:gd name="connsiteY54" fmla="*/ 13704 h 96688"/>
                    <a:gd name="connsiteX55" fmla="*/ 43434 w 103632"/>
                    <a:gd name="connsiteY55" fmla="*/ 15227 h 96688"/>
                    <a:gd name="connsiteX56" fmla="*/ 44958 w 103632"/>
                    <a:gd name="connsiteY56" fmla="*/ 14465 h 96688"/>
                    <a:gd name="connsiteX57" fmla="*/ 57150 w 103632"/>
                    <a:gd name="connsiteY57" fmla="*/ 13704 h 96688"/>
                    <a:gd name="connsiteX58" fmla="*/ 58674 w 103632"/>
                    <a:gd name="connsiteY58" fmla="*/ 13704 h 96688"/>
                    <a:gd name="connsiteX59" fmla="*/ 59436 w 103632"/>
                    <a:gd name="connsiteY59" fmla="*/ 12181 h 96688"/>
                    <a:gd name="connsiteX60" fmla="*/ 67056 w 103632"/>
                    <a:gd name="connsiteY60" fmla="*/ 3045 h 96688"/>
                    <a:gd name="connsiteX61" fmla="*/ 80010 w 103632"/>
                    <a:gd name="connsiteY61" fmla="*/ 9136 h 96688"/>
                    <a:gd name="connsiteX62" fmla="*/ 76962 w 103632"/>
                    <a:gd name="connsiteY62" fmla="*/ 20556 h 96688"/>
                    <a:gd name="connsiteX63" fmla="*/ 76200 w 103632"/>
                    <a:gd name="connsiteY63" fmla="*/ 22079 h 96688"/>
                    <a:gd name="connsiteX64" fmla="*/ 77724 w 103632"/>
                    <a:gd name="connsiteY64" fmla="*/ 23601 h 96688"/>
                    <a:gd name="connsiteX65" fmla="*/ 84582 w 103632"/>
                    <a:gd name="connsiteY65" fmla="*/ 34260 h 96688"/>
                    <a:gd name="connsiteX66" fmla="*/ 85344 w 103632"/>
                    <a:gd name="connsiteY66" fmla="*/ 35783 h 96688"/>
                    <a:gd name="connsiteX67" fmla="*/ 86868 w 103632"/>
                    <a:gd name="connsiteY67" fmla="*/ 35783 h 96688"/>
                    <a:gd name="connsiteX68" fmla="*/ 99060 w 103632"/>
                    <a:gd name="connsiteY68" fmla="*/ 37305 h 96688"/>
                    <a:gd name="connsiteX69" fmla="*/ 100584 w 103632"/>
                    <a:gd name="connsiteY69" fmla="*/ 51770 h 96688"/>
                    <a:gd name="connsiteX70" fmla="*/ 87630 w 103632"/>
                    <a:gd name="connsiteY70" fmla="*/ 55577 h 96688"/>
                    <a:gd name="connsiteX71" fmla="*/ 86106 w 103632"/>
                    <a:gd name="connsiteY71" fmla="*/ 56338 h 96688"/>
                    <a:gd name="connsiteX72" fmla="*/ 85344 w 103632"/>
                    <a:gd name="connsiteY72" fmla="*/ 57861 h 96688"/>
                    <a:gd name="connsiteX73" fmla="*/ 83058 w 103632"/>
                    <a:gd name="connsiteY73" fmla="*/ 63190 h 96688"/>
                    <a:gd name="connsiteX74" fmla="*/ 80010 w 103632"/>
                    <a:gd name="connsiteY74" fmla="*/ 67758 h 96688"/>
                    <a:gd name="connsiteX75" fmla="*/ 79248 w 103632"/>
                    <a:gd name="connsiteY75" fmla="*/ 69281 h 96688"/>
                    <a:gd name="connsiteX76" fmla="*/ 80010 w 103632"/>
                    <a:gd name="connsiteY76" fmla="*/ 70804 h 96688"/>
                    <a:gd name="connsiteX77" fmla="*/ 85344 w 103632"/>
                    <a:gd name="connsiteY77" fmla="*/ 82985 h 9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103632" h="96688">
                      <a:moveTo>
                        <a:pt x="86106" y="64713"/>
                      </a:moveTo>
                      <a:cubicBezTo>
                        <a:pt x="86868" y="63190"/>
                        <a:pt x="87630" y="60906"/>
                        <a:pt x="88392" y="59384"/>
                      </a:cubicBezTo>
                      <a:lnTo>
                        <a:pt x="103632" y="55577"/>
                      </a:lnTo>
                      <a:lnTo>
                        <a:pt x="102108" y="35783"/>
                      </a:lnTo>
                      <a:lnTo>
                        <a:pt x="86868" y="33498"/>
                      </a:lnTo>
                      <a:cubicBezTo>
                        <a:pt x="85344" y="28930"/>
                        <a:pt x="82296" y="25124"/>
                        <a:pt x="79248" y="22079"/>
                      </a:cubicBezTo>
                      <a:lnTo>
                        <a:pt x="82296" y="8375"/>
                      </a:lnTo>
                      <a:lnTo>
                        <a:pt x="64770" y="0"/>
                      </a:lnTo>
                      <a:lnTo>
                        <a:pt x="55626" y="11420"/>
                      </a:lnTo>
                      <a:cubicBezTo>
                        <a:pt x="51054" y="10659"/>
                        <a:pt x="46482" y="11420"/>
                        <a:pt x="41910" y="12181"/>
                      </a:cubicBezTo>
                      <a:lnTo>
                        <a:pt x="31242" y="1523"/>
                      </a:lnTo>
                      <a:lnTo>
                        <a:pt x="14478" y="12181"/>
                      </a:lnTo>
                      <a:lnTo>
                        <a:pt x="20574" y="26647"/>
                      </a:lnTo>
                      <a:cubicBezTo>
                        <a:pt x="19812" y="28169"/>
                        <a:pt x="18288" y="29692"/>
                        <a:pt x="17526" y="31976"/>
                      </a:cubicBezTo>
                      <a:cubicBezTo>
                        <a:pt x="16764" y="33498"/>
                        <a:pt x="16002" y="35783"/>
                        <a:pt x="15240" y="37305"/>
                      </a:cubicBezTo>
                      <a:lnTo>
                        <a:pt x="0" y="41112"/>
                      </a:lnTo>
                      <a:lnTo>
                        <a:pt x="1524" y="60906"/>
                      </a:lnTo>
                      <a:lnTo>
                        <a:pt x="16764" y="63190"/>
                      </a:lnTo>
                      <a:cubicBezTo>
                        <a:pt x="18288" y="67758"/>
                        <a:pt x="21336" y="71565"/>
                        <a:pt x="24384" y="74610"/>
                      </a:cubicBezTo>
                      <a:lnTo>
                        <a:pt x="21336" y="88314"/>
                      </a:lnTo>
                      <a:lnTo>
                        <a:pt x="38862" y="96689"/>
                      </a:lnTo>
                      <a:lnTo>
                        <a:pt x="48006" y="85269"/>
                      </a:lnTo>
                      <a:cubicBezTo>
                        <a:pt x="52578" y="86030"/>
                        <a:pt x="57150" y="85269"/>
                        <a:pt x="61722" y="84508"/>
                      </a:cubicBezTo>
                      <a:lnTo>
                        <a:pt x="72390" y="95166"/>
                      </a:lnTo>
                      <a:lnTo>
                        <a:pt x="89154" y="84508"/>
                      </a:lnTo>
                      <a:lnTo>
                        <a:pt x="83058" y="70042"/>
                      </a:lnTo>
                      <a:cubicBezTo>
                        <a:pt x="84582" y="68520"/>
                        <a:pt x="85344" y="66236"/>
                        <a:pt x="86106" y="64713"/>
                      </a:cubicBezTo>
                      <a:close/>
                      <a:moveTo>
                        <a:pt x="85344" y="82985"/>
                      </a:moveTo>
                      <a:lnTo>
                        <a:pt x="73152" y="90598"/>
                      </a:lnTo>
                      <a:lnTo>
                        <a:pt x="64008" y="82224"/>
                      </a:lnTo>
                      <a:lnTo>
                        <a:pt x="62484" y="80701"/>
                      </a:lnTo>
                      <a:lnTo>
                        <a:pt x="60960" y="81462"/>
                      </a:lnTo>
                      <a:cubicBezTo>
                        <a:pt x="57150" y="82224"/>
                        <a:pt x="52578" y="82985"/>
                        <a:pt x="48768" y="82224"/>
                      </a:cubicBezTo>
                      <a:lnTo>
                        <a:pt x="47244" y="82224"/>
                      </a:lnTo>
                      <a:lnTo>
                        <a:pt x="46482" y="83746"/>
                      </a:lnTo>
                      <a:lnTo>
                        <a:pt x="38862" y="92882"/>
                      </a:lnTo>
                      <a:lnTo>
                        <a:pt x="25908" y="86792"/>
                      </a:lnTo>
                      <a:lnTo>
                        <a:pt x="28956" y="75372"/>
                      </a:lnTo>
                      <a:lnTo>
                        <a:pt x="29718" y="73849"/>
                      </a:lnTo>
                      <a:lnTo>
                        <a:pt x="28194" y="72326"/>
                      </a:lnTo>
                      <a:cubicBezTo>
                        <a:pt x="25146" y="69281"/>
                        <a:pt x="22860" y="65474"/>
                        <a:pt x="21336" y="61668"/>
                      </a:cubicBezTo>
                      <a:lnTo>
                        <a:pt x="20574" y="60145"/>
                      </a:lnTo>
                      <a:lnTo>
                        <a:pt x="19050" y="60145"/>
                      </a:lnTo>
                      <a:lnTo>
                        <a:pt x="6858" y="58622"/>
                      </a:lnTo>
                      <a:lnTo>
                        <a:pt x="5334" y="44157"/>
                      </a:lnTo>
                      <a:lnTo>
                        <a:pt x="18288" y="40350"/>
                      </a:lnTo>
                      <a:lnTo>
                        <a:pt x="19812" y="39589"/>
                      </a:lnTo>
                      <a:lnTo>
                        <a:pt x="20574" y="38066"/>
                      </a:lnTo>
                      <a:cubicBezTo>
                        <a:pt x="21336" y="35783"/>
                        <a:pt x="22098" y="34260"/>
                        <a:pt x="22860" y="32737"/>
                      </a:cubicBezTo>
                      <a:cubicBezTo>
                        <a:pt x="23622" y="31215"/>
                        <a:pt x="24384" y="29692"/>
                        <a:pt x="25908" y="28169"/>
                      </a:cubicBezTo>
                      <a:lnTo>
                        <a:pt x="26670" y="26647"/>
                      </a:lnTo>
                      <a:lnTo>
                        <a:pt x="25908" y="25124"/>
                      </a:lnTo>
                      <a:lnTo>
                        <a:pt x="20574" y="12943"/>
                      </a:lnTo>
                      <a:lnTo>
                        <a:pt x="32766" y="5329"/>
                      </a:lnTo>
                      <a:lnTo>
                        <a:pt x="41910" y="13704"/>
                      </a:lnTo>
                      <a:lnTo>
                        <a:pt x="43434" y="15227"/>
                      </a:lnTo>
                      <a:lnTo>
                        <a:pt x="44958" y="14465"/>
                      </a:lnTo>
                      <a:cubicBezTo>
                        <a:pt x="48768" y="13704"/>
                        <a:pt x="53340" y="12943"/>
                        <a:pt x="57150" y="13704"/>
                      </a:cubicBezTo>
                      <a:lnTo>
                        <a:pt x="58674" y="13704"/>
                      </a:lnTo>
                      <a:lnTo>
                        <a:pt x="59436" y="12181"/>
                      </a:lnTo>
                      <a:lnTo>
                        <a:pt x="67056" y="3045"/>
                      </a:lnTo>
                      <a:lnTo>
                        <a:pt x="80010" y="9136"/>
                      </a:lnTo>
                      <a:lnTo>
                        <a:pt x="76962" y="20556"/>
                      </a:lnTo>
                      <a:lnTo>
                        <a:pt x="76200" y="22079"/>
                      </a:lnTo>
                      <a:lnTo>
                        <a:pt x="77724" y="23601"/>
                      </a:lnTo>
                      <a:cubicBezTo>
                        <a:pt x="80772" y="26647"/>
                        <a:pt x="83058" y="30453"/>
                        <a:pt x="84582" y="34260"/>
                      </a:cubicBezTo>
                      <a:lnTo>
                        <a:pt x="85344" y="35783"/>
                      </a:lnTo>
                      <a:lnTo>
                        <a:pt x="86868" y="35783"/>
                      </a:lnTo>
                      <a:lnTo>
                        <a:pt x="99060" y="37305"/>
                      </a:lnTo>
                      <a:lnTo>
                        <a:pt x="100584" y="51770"/>
                      </a:lnTo>
                      <a:lnTo>
                        <a:pt x="87630" y="55577"/>
                      </a:lnTo>
                      <a:lnTo>
                        <a:pt x="86106" y="56338"/>
                      </a:lnTo>
                      <a:lnTo>
                        <a:pt x="85344" y="57861"/>
                      </a:lnTo>
                      <a:cubicBezTo>
                        <a:pt x="84582" y="60145"/>
                        <a:pt x="83820" y="61668"/>
                        <a:pt x="83058" y="63190"/>
                      </a:cubicBezTo>
                      <a:cubicBezTo>
                        <a:pt x="82296" y="64713"/>
                        <a:pt x="81534" y="66236"/>
                        <a:pt x="80010" y="67758"/>
                      </a:cubicBezTo>
                      <a:lnTo>
                        <a:pt x="79248" y="69281"/>
                      </a:lnTo>
                      <a:lnTo>
                        <a:pt x="80010" y="70804"/>
                      </a:lnTo>
                      <a:lnTo>
                        <a:pt x="85344" y="829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 438">
                  <a:extLst>
                    <a:ext uri="{FF2B5EF4-FFF2-40B4-BE49-F238E27FC236}">
                      <a16:creationId xmlns:a16="http://schemas.microsoft.com/office/drawing/2014/main" id="{4120B11B-A8AF-4616-8E13-8C313A51A685}"/>
                    </a:ext>
                  </a:extLst>
                </p:cNvPr>
                <p:cNvSpPr/>
                <p:nvPr/>
              </p:nvSpPr>
              <p:spPr>
                <a:xfrm>
                  <a:off x="3540285" y="4489539"/>
                  <a:ext cx="39986" cy="39618"/>
                </a:xfrm>
                <a:custGeom>
                  <a:avLst/>
                  <a:gdLst>
                    <a:gd name="connsiteX0" fmla="*/ 28923 w 39986"/>
                    <a:gd name="connsiteY0" fmla="*/ 1918 h 39618"/>
                    <a:gd name="connsiteX1" fmla="*/ 2253 w 39986"/>
                    <a:gd name="connsiteY1" fmla="*/ 11054 h 39618"/>
                    <a:gd name="connsiteX2" fmla="*/ 11397 w 39986"/>
                    <a:gd name="connsiteY2" fmla="*/ 37700 h 39618"/>
                    <a:gd name="connsiteX3" fmla="*/ 38067 w 39986"/>
                    <a:gd name="connsiteY3" fmla="*/ 28564 h 39618"/>
                    <a:gd name="connsiteX4" fmla="*/ 28923 w 39986"/>
                    <a:gd name="connsiteY4" fmla="*/ 1918 h 39618"/>
                    <a:gd name="connsiteX5" fmla="*/ 17493 w 39986"/>
                    <a:gd name="connsiteY5" fmla="*/ 25519 h 39618"/>
                    <a:gd name="connsiteX6" fmla="*/ 14445 w 39986"/>
                    <a:gd name="connsiteY6" fmla="*/ 16383 h 39618"/>
                    <a:gd name="connsiteX7" fmla="*/ 23589 w 39986"/>
                    <a:gd name="connsiteY7" fmla="*/ 13338 h 39618"/>
                    <a:gd name="connsiteX8" fmla="*/ 26637 w 39986"/>
                    <a:gd name="connsiteY8" fmla="*/ 22474 h 39618"/>
                    <a:gd name="connsiteX9" fmla="*/ 17493 w 39986"/>
                    <a:gd name="connsiteY9" fmla="*/ 25519 h 39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986" h="39618">
                      <a:moveTo>
                        <a:pt x="28923" y="1918"/>
                      </a:moveTo>
                      <a:cubicBezTo>
                        <a:pt x="19017" y="-2650"/>
                        <a:pt x="7587" y="1156"/>
                        <a:pt x="2253" y="11054"/>
                      </a:cubicBezTo>
                      <a:cubicBezTo>
                        <a:pt x="-3081" y="20951"/>
                        <a:pt x="1491" y="32371"/>
                        <a:pt x="11397" y="37700"/>
                      </a:cubicBezTo>
                      <a:cubicBezTo>
                        <a:pt x="21303" y="42268"/>
                        <a:pt x="32733" y="38462"/>
                        <a:pt x="38067" y="28564"/>
                      </a:cubicBezTo>
                      <a:cubicBezTo>
                        <a:pt x="42639" y="18667"/>
                        <a:pt x="38829" y="6486"/>
                        <a:pt x="28923" y="1918"/>
                      </a:cubicBezTo>
                      <a:close/>
                      <a:moveTo>
                        <a:pt x="17493" y="25519"/>
                      </a:moveTo>
                      <a:cubicBezTo>
                        <a:pt x="14445" y="23996"/>
                        <a:pt x="12921" y="20190"/>
                        <a:pt x="14445" y="16383"/>
                      </a:cubicBezTo>
                      <a:cubicBezTo>
                        <a:pt x="15969" y="13338"/>
                        <a:pt x="19779" y="11815"/>
                        <a:pt x="23589" y="13338"/>
                      </a:cubicBezTo>
                      <a:cubicBezTo>
                        <a:pt x="26637" y="14861"/>
                        <a:pt x="28161" y="18667"/>
                        <a:pt x="26637" y="22474"/>
                      </a:cubicBezTo>
                      <a:cubicBezTo>
                        <a:pt x="24351" y="25519"/>
                        <a:pt x="20541" y="27042"/>
                        <a:pt x="17493" y="255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0" name="Graphic 2">
              <a:extLst>
                <a:ext uri="{FF2B5EF4-FFF2-40B4-BE49-F238E27FC236}">
                  <a16:creationId xmlns:a16="http://schemas.microsoft.com/office/drawing/2014/main" id="{0ED4E525-66BA-450F-9B69-8B16A3DC2435}"/>
                </a:ext>
              </a:extLst>
            </p:cNvPr>
            <p:cNvGrpSpPr/>
            <p:nvPr/>
          </p:nvGrpSpPr>
          <p:grpSpPr>
            <a:xfrm>
              <a:off x="2689098" y="4317112"/>
              <a:ext cx="403860" cy="403504"/>
              <a:chOff x="2689098" y="4317112"/>
              <a:chExt cx="403860" cy="403504"/>
            </a:xfrm>
          </p:grpSpPr>
          <p:grpSp>
            <p:nvGrpSpPr>
              <p:cNvPr id="342" name="Graphic 2">
                <a:extLst>
                  <a:ext uri="{FF2B5EF4-FFF2-40B4-BE49-F238E27FC236}">
                    <a16:creationId xmlns:a16="http://schemas.microsoft.com/office/drawing/2014/main" id="{B7A4929F-2F77-4407-9CF9-C2E03173830F}"/>
                  </a:ext>
                </a:extLst>
              </p:cNvPr>
              <p:cNvGrpSpPr/>
              <p:nvPr/>
            </p:nvGrpSpPr>
            <p:grpSpPr>
              <a:xfrm>
                <a:off x="2689098" y="4317112"/>
                <a:ext cx="403860" cy="403504"/>
                <a:chOff x="2689098" y="4317112"/>
                <a:chExt cx="403860" cy="403504"/>
              </a:xfrm>
            </p:grpSpPr>
            <p:sp>
              <p:nvSpPr>
                <p:cNvPr id="353" name="Freeform 441">
                  <a:extLst>
                    <a:ext uri="{FF2B5EF4-FFF2-40B4-BE49-F238E27FC236}">
                      <a16:creationId xmlns:a16="http://schemas.microsoft.com/office/drawing/2014/main" id="{42610B9A-6D0C-4A03-B53F-B8391C2248D8}"/>
                    </a:ext>
                  </a:extLst>
                </p:cNvPr>
                <p:cNvSpPr/>
                <p:nvPr/>
              </p:nvSpPr>
              <p:spPr>
                <a:xfrm>
                  <a:off x="2689098" y="4317112"/>
                  <a:ext cx="403860" cy="403504"/>
                </a:xfrm>
                <a:custGeom>
                  <a:avLst/>
                  <a:gdLst>
                    <a:gd name="connsiteX0" fmla="*/ 403860 w 403860"/>
                    <a:gd name="connsiteY0" fmla="*/ 201752 h 403504"/>
                    <a:gd name="connsiteX1" fmla="*/ 201930 w 403860"/>
                    <a:gd name="connsiteY1" fmla="*/ 403505 h 403504"/>
                    <a:gd name="connsiteX2" fmla="*/ 0 w 403860"/>
                    <a:gd name="connsiteY2" fmla="*/ 201752 h 403504"/>
                    <a:gd name="connsiteX3" fmla="*/ 201930 w 403860"/>
                    <a:gd name="connsiteY3" fmla="*/ 0 h 403504"/>
                    <a:gd name="connsiteX4" fmla="*/ 403860 w 403860"/>
                    <a:gd name="connsiteY4" fmla="*/ 201752 h 403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860" h="403504">
                      <a:moveTo>
                        <a:pt x="403860" y="201752"/>
                      </a:moveTo>
                      <a:cubicBezTo>
                        <a:pt x="403860" y="313177"/>
                        <a:pt x="313453" y="403505"/>
                        <a:pt x="201930" y="403505"/>
                      </a:cubicBezTo>
                      <a:cubicBezTo>
                        <a:pt x="90407" y="403505"/>
                        <a:pt x="0" y="313177"/>
                        <a:pt x="0" y="201752"/>
                      </a:cubicBezTo>
                      <a:cubicBezTo>
                        <a:pt x="0" y="90328"/>
                        <a:pt x="90407" y="0"/>
                        <a:pt x="201930" y="0"/>
                      </a:cubicBezTo>
                      <a:cubicBezTo>
                        <a:pt x="313453" y="0"/>
                        <a:pt x="403860" y="90328"/>
                        <a:pt x="403860" y="201752"/>
                      </a:cubicBezTo>
                      <a:close/>
                    </a:path>
                  </a:pathLst>
                </a:custGeom>
                <a:solidFill>
                  <a:srgbClr val="F68C4A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54" name="Graphic 2">
                  <a:extLst>
                    <a:ext uri="{FF2B5EF4-FFF2-40B4-BE49-F238E27FC236}">
                      <a16:creationId xmlns:a16="http://schemas.microsoft.com/office/drawing/2014/main" id="{DA17C495-B737-460F-B76C-CCB47DD79311}"/>
                    </a:ext>
                  </a:extLst>
                </p:cNvPr>
                <p:cNvGrpSpPr/>
                <p:nvPr/>
              </p:nvGrpSpPr>
              <p:grpSpPr>
                <a:xfrm>
                  <a:off x="2756154" y="4399336"/>
                  <a:ext cx="270510" cy="239057"/>
                  <a:chOff x="2756154" y="4399336"/>
                  <a:chExt cx="270510" cy="239057"/>
                </a:xfrm>
                <a:solidFill>
                  <a:srgbClr val="FFFFFF"/>
                </a:solidFill>
              </p:grpSpPr>
              <p:sp>
                <p:nvSpPr>
                  <p:cNvPr id="355" name="Freeform 443">
                    <a:extLst>
                      <a:ext uri="{FF2B5EF4-FFF2-40B4-BE49-F238E27FC236}">
                        <a16:creationId xmlns:a16="http://schemas.microsoft.com/office/drawing/2014/main" id="{BA3AEB66-B8AD-4E96-A78C-4921F26F25AE}"/>
                      </a:ext>
                    </a:extLst>
                  </p:cNvPr>
                  <p:cNvSpPr/>
                  <p:nvPr/>
                </p:nvSpPr>
                <p:spPr>
                  <a:xfrm>
                    <a:off x="2785110" y="4399336"/>
                    <a:ext cx="99822" cy="100495"/>
                  </a:xfrm>
                  <a:custGeom>
                    <a:avLst/>
                    <a:gdLst>
                      <a:gd name="connsiteX0" fmla="*/ 0 w 99822"/>
                      <a:gd name="connsiteY0" fmla="*/ 0 h 100495"/>
                      <a:gd name="connsiteX1" fmla="*/ 0 w 99822"/>
                      <a:gd name="connsiteY1" fmla="*/ 100496 h 100495"/>
                      <a:gd name="connsiteX2" fmla="*/ 99822 w 99822"/>
                      <a:gd name="connsiteY2" fmla="*/ 100496 h 100495"/>
                      <a:gd name="connsiteX3" fmla="*/ 99822 w 99822"/>
                      <a:gd name="connsiteY3" fmla="*/ 0 h 100495"/>
                      <a:gd name="connsiteX4" fmla="*/ 0 w 99822"/>
                      <a:gd name="connsiteY4" fmla="*/ 0 h 100495"/>
                      <a:gd name="connsiteX5" fmla="*/ 21336 w 99822"/>
                      <a:gd name="connsiteY5" fmla="*/ 86792 h 100495"/>
                      <a:gd name="connsiteX6" fmla="*/ 15240 w 99822"/>
                      <a:gd name="connsiteY6" fmla="*/ 86792 h 100495"/>
                      <a:gd name="connsiteX7" fmla="*/ 15240 w 99822"/>
                      <a:gd name="connsiteY7" fmla="*/ 13704 h 100495"/>
                      <a:gd name="connsiteX8" fmla="*/ 21336 w 99822"/>
                      <a:gd name="connsiteY8" fmla="*/ 13704 h 100495"/>
                      <a:gd name="connsiteX9" fmla="*/ 21336 w 99822"/>
                      <a:gd name="connsiteY9" fmla="*/ 86792 h 100495"/>
                      <a:gd name="connsiteX10" fmla="*/ 42672 w 99822"/>
                      <a:gd name="connsiteY10" fmla="*/ 86792 h 100495"/>
                      <a:gd name="connsiteX11" fmla="*/ 36576 w 99822"/>
                      <a:gd name="connsiteY11" fmla="*/ 86792 h 100495"/>
                      <a:gd name="connsiteX12" fmla="*/ 36576 w 99822"/>
                      <a:gd name="connsiteY12" fmla="*/ 13704 h 100495"/>
                      <a:gd name="connsiteX13" fmla="*/ 42672 w 99822"/>
                      <a:gd name="connsiteY13" fmla="*/ 13704 h 100495"/>
                      <a:gd name="connsiteX14" fmla="*/ 42672 w 99822"/>
                      <a:gd name="connsiteY14" fmla="*/ 86792 h 100495"/>
                      <a:gd name="connsiteX15" fmla="*/ 64008 w 99822"/>
                      <a:gd name="connsiteY15" fmla="*/ 86792 h 100495"/>
                      <a:gd name="connsiteX16" fmla="*/ 57912 w 99822"/>
                      <a:gd name="connsiteY16" fmla="*/ 86792 h 100495"/>
                      <a:gd name="connsiteX17" fmla="*/ 57912 w 99822"/>
                      <a:gd name="connsiteY17" fmla="*/ 13704 h 100495"/>
                      <a:gd name="connsiteX18" fmla="*/ 64008 w 99822"/>
                      <a:gd name="connsiteY18" fmla="*/ 13704 h 100495"/>
                      <a:gd name="connsiteX19" fmla="*/ 64008 w 99822"/>
                      <a:gd name="connsiteY19" fmla="*/ 86792 h 100495"/>
                      <a:gd name="connsiteX20" fmla="*/ 85344 w 99822"/>
                      <a:gd name="connsiteY20" fmla="*/ 86792 h 100495"/>
                      <a:gd name="connsiteX21" fmla="*/ 79248 w 99822"/>
                      <a:gd name="connsiteY21" fmla="*/ 86792 h 100495"/>
                      <a:gd name="connsiteX22" fmla="*/ 79248 w 99822"/>
                      <a:gd name="connsiteY22" fmla="*/ 13704 h 100495"/>
                      <a:gd name="connsiteX23" fmla="*/ 85344 w 99822"/>
                      <a:gd name="connsiteY23" fmla="*/ 13704 h 100495"/>
                      <a:gd name="connsiteX24" fmla="*/ 85344 w 99822"/>
                      <a:gd name="connsiteY24" fmla="*/ 86792 h 100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99822" h="100495">
                        <a:moveTo>
                          <a:pt x="0" y="0"/>
                        </a:moveTo>
                        <a:lnTo>
                          <a:pt x="0" y="100496"/>
                        </a:lnTo>
                        <a:lnTo>
                          <a:pt x="99822" y="100496"/>
                        </a:lnTo>
                        <a:lnTo>
                          <a:pt x="99822" y="0"/>
                        </a:lnTo>
                        <a:lnTo>
                          <a:pt x="0" y="0"/>
                        </a:lnTo>
                        <a:close/>
                        <a:moveTo>
                          <a:pt x="21336" y="86792"/>
                        </a:moveTo>
                        <a:lnTo>
                          <a:pt x="15240" y="86792"/>
                        </a:lnTo>
                        <a:lnTo>
                          <a:pt x="15240" y="13704"/>
                        </a:lnTo>
                        <a:lnTo>
                          <a:pt x="21336" y="13704"/>
                        </a:lnTo>
                        <a:lnTo>
                          <a:pt x="21336" y="86792"/>
                        </a:lnTo>
                        <a:close/>
                        <a:moveTo>
                          <a:pt x="42672" y="86792"/>
                        </a:moveTo>
                        <a:lnTo>
                          <a:pt x="36576" y="86792"/>
                        </a:lnTo>
                        <a:lnTo>
                          <a:pt x="36576" y="13704"/>
                        </a:lnTo>
                        <a:lnTo>
                          <a:pt x="42672" y="13704"/>
                        </a:lnTo>
                        <a:lnTo>
                          <a:pt x="42672" y="86792"/>
                        </a:lnTo>
                        <a:close/>
                        <a:moveTo>
                          <a:pt x="64008" y="86792"/>
                        </a:moveTo>
                        <a:lnTo>
                          <a:pt x="57912" y="86792"/>
                        </a:lnTo>
                        <a:lnTo>
                          <a:pt x="57912" y="13704"/>
                        </a:lnTo>
                        <a:lnTo>
                          <a:pt x="64008" y="13704"/>
                        </a:lnTo>
                        <a:lnTo>
                          <a:pt x="64008" y="86792"/>
                        </a:lnTo>
                        <a:close/>
                        <a:moveTo>
                          <a:pt x="85344" y="86792"/>
                        </a:moveTo>
                        <a:lnTo>
                          <a:pt x="79248" y="86792"/>
                        </a:lnTo>
                        <a:lnTo>
                          <a:pt x="79248" y="13704"/>
                        </a:lnTo>
                        <a:lnTo>
                          <a:pt x="85344" y="13704"/>
                        </a:lnTo>
                        <a:lnTo>
                          <a:pt x="85344" y="8679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444">
                    <a:extLst>
                      <a:ext uri="{FF2B5EF4-FFF2-40B4-BE49-F238E27FC236}">
                        <a16:creationId xmlns:a16="http://schemas.microsoft.com/office/drawing/2014/main" id="{2507107B-D5A9-4FCD-9811-AA69DFFE90EC}"/>
                      </a:ext>
                    </a:extLst>
                  </p:cNvPr>
                  <p:cNvSpPr/>
                  <p:nvPr/>
                </p:nvSpPr>
                <p:spPr>
                  <a:xfrm>
                    <a:off x="2897124" y="4399336"/>
                    <a:ext cx="99821" cy="100495"/>
                  </a:xfrm>
                  <a:custGeom>
                    <a:avLst/>
                    <a:gdLst>
                      <a:gd name="connsiteX0" fmla="*/ 0 w 99821"/>
                      <a:gd name="connsiteY0" fmla="*/ 0 h 100495"/>
                      <a:gd name="connsiteX1" fmla="*/ 0 w 99821"/>
                      <a:gd name="connsiteY1" fmla="*/ 100496 h 100495"/>
                      <a:gd name="connsiteX2" fmla="*/ 99822 w 99821"/>
                      <a:gd name="connsiteY2" fmla="*/ 100496 h 100495"/>
                      <a:gd name="connsiteX3" fmla="*/ 99822 w 99821"/>
                      <a:gd name="connsiteY3" fmla="*/ 0 h 100495"/>
                      <a:gd name="connsiteX4" fmla="*/ 0 w 99821"/>
                      <a:gd name="connsiteY4" fmla="*/ 0 h 100495"/>
                      <a:gd name="connsiteX5" fmla="*/ 20574 w 99821"/>
                      <a:gd name="connsiteY5" fmla="*/ 86792 h 100495"/>
                      <a:gd name="connsiteX6" fmla="*/ 14478 w 99821"/>
                      <a:gd name="connsiteY6" fmla="*/ 86792 h 100495"/>
                      <a:gd name="connsiteX7" fmla="*/ 14478 w 99821"/>
                      <a:gd name="connsiteY7" fmla="*/ 13704 h 100495"/>
                      <a:gd name="connsiteX8" fmla="*/ 20574 w 99821"/>
                      <a:gd name="connsiteY8" fmla="*/ 13704 h 100495"/>
                      <a:gd name="connsiteX9" fmla="*/ 20574 w 99821"/>
                      <a:gd name="connsiteY9" fmla="*/ 86792 h 100495"/>
                      <a:gd name="connsiteX10" fmla="*/ 41910 w 99821"/>
                      <a:gd name="connsiteY10" fmla="*/ 86792 h 100495"/>
                      <a:gd name="connsiteX11" fmla="*/ 35814 w 99821"/>
                      <a:gd name="connsiteY11" fmla="*/ 86792 h 100495"/>
                      <a:gd name="connsiteX12" fmla="*/ 35814 w 99821"/>
                      <a:gd name="connsiteY12" fmla="*/ 13704 h 100495"/>
                      <a:gd name="connsiteX13" fmla="*/ 41910 w 99821"/>
                      <a:gd name="connsiteY13" fmla="*/ 13704 h 100495"/>
                      <a:gd name="connsiteX14" fmla="*/ 41910 w 99821"/>
                      <a:gd name="connsiteY14" fmla="*/ 86792 h 100495"/>
                      <a:gd name="connsiteX15" fmla="*/ 63246 w 99821"/>
                      <a:gd name="connsiteY15" fmla="*/ 86792 h 100495"/>
                      <a:gd name="connsiteX16" fmla="*/ 57150 w 99821"/>
                      <a:gd name="connsiteY16" fmla="*/ 86792 h 100495"/>
                      <a:gd name="connsiteX17" fmla="*/ 57150 w 99821"/>
                      <a:gd name="connsiteY17" fmla="*/ 13704 h 100495"/>
                      <a:gd name="connsiteX18" fmla="*/ 63246 w 99821"/>
                      <a:gd name="connsiteY18" fmla="*/ 13704 h 100495"/>
                      <a:gd name="connsiteX19" fmla="*/ 63246 w 99821"/>
                      <a:gd name="connsiteY19" fmla="*/ 86792 h 100495"/>
                      <a:gd name="connsiteX20" fmla="*/ 84582 w 99821"/>
                      <a:gd name="connsiteY20" fmla="*/ 86792 h 100495"/>
                      <a:gd name="connsiteX21" fmla="*/ 78486 w 99821"/>
                      <a:gd name="connsiteY21" fmla="*/ 86792 h 100495"/>
                      <a:gd name="connsiteX22" fmla="*/ 78486 w 99821"/>
                      <a:gd name="connsiteY22" fmla="*/ 13704 h 100495"/>
                      <a:gd name="connsiteX23" fmla="*/ 84582 w 99821"/>
                      <a:gd name="connsiteY23" fmla="*/ 13704 h 100495"/>
                      <a:gd name="connsiteX24" fmla="*/ 84582 w 99821"/>
                      <a:gd name="connsiteY24" fmla="*/ 86792 h 100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99821" h="100495">
                        <a:moveTo>
                          <a:pt x="0" y="0"/>
                        </a:moveTo>
                        <a:lnTo>
                          <a:pt x="0" y="100496"/>
                        </a:lnTo>
                        <a:lnTo>
                          <a:pt x="99822" y="100496"/>
                        </a:lnTo>
                        <a:lnTo>
                          <a:pt x="99822" y="0"/>
                        </a:lnTo>
                        <a:lnTo>
                          <a:pt x="0" y="0"/>
                        </a:lnTo>
                        <a:close/>
                        <a:moveTo>
                          <a:pt x="20574" y="86792"/>
                        </a:moveTo>
                        <a:lnTo>
                          <a:pt x="14478" y="86792"/>
                        </a:lnTo>
                        <a:lnTo>
                          <a:pt x="14478" y="13704"/>
                        </a:lnTo>
                        <a:lnTo>
                          <a:pt x="20574" y="13704"/>
                        </a:lnTo>
                        <a:lnTo>
                          <a:pt x="20574" y="86792"/>
                        </a:lnTo>
                        <a:close/>
                        <a:moveTo>
                          <a:pt x="41910" y="86792"/>
                        </a:moveTo>
                        <a:lnTo>
                          <a:pt x="35814" y="86792"/>
                        </a:lnTo>
                        <a:lnTo>
                          <a:pt x="35814" y="13704"/>
                        </a:lnTo>
                        <a:lnTo>
                          <a:pt x="41910" y="13704"/>
                        </a:lnTo>
                        <a:lnTo>
                          <a:pt x="41910" y="86792"/>
                        </a:lnTo>
                        <a:close/>
                        <a:moveTo>
                          <a:pt x="63246" y="86792"/>
                        </a:moveTo>
                        <a:lnTo>
                          <a:pt x="57150" y="86792"/>
                        </a:lnTo>
                        <a:lnTo>
                          <a:pt x="57150" y="13704"/>
                        </a:lnTo>
                        <a:lnTo>
                          <a:pt x="63246" y="13704"/>
                        </a:lnTo>
                        <a:lnTo>
                          <a:pt x="63246" y="86792"/>
                        </a:lnTo>
                        <a:close/>
                        <a:moveTo>
                          <a:pt x="84582" y="86792"/>
                        </a:moveTo>
                        <a:lnTo>
                          <a:pt x="78486" y="86792"/>
                        </a:lnTo>
                        <a:lnTo>
                          <a:pt x="78486" y="13704"/>
                        </a:lnTo>
                        <a:lnTo>
                          <a:pt x="84582" y="13704"/>
                        </a:lnTo>
                        <a:lnTo>
                          <a:pt x="84582" y="8679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445">
                    <a:extLst>
                      <a:ext uri="{FF2B5EF4-FFF2-40B4-BE49-F238E27FC236}">
                        <a16:creationId xmlns:a16="http://schemas.microsoft.com/office/drawing/2014/main" id="{FE9B6391-E60A-451A-B206-A0E17CE3914E}"/>
                      </a:ext>
                    </a:extLst>
                  </p:cNvPr>
                  <p:cNvSpPr/>
                  <p:nvPr/>
                </p:nvSpPr>
                <p:spPr>
                  <a:xfrm>
                    <a:off x="2785110" y="4512013"/>
                    <a:ext cx="99822" cy="100495"/>
                  </a:xfrm>
                  <a:custGeom>
                    <a:avLst/>
                    <a:gdLst>
                      <a:gd name="connsiteX0" fmla="*/ 0 w 99822"/>
                      <a:gd name="connsiteY0" fmla="*/ 0 h 100495"/>
                      <a:gd name="connsiteX1" fmla="*/ 0 w 99822"/>
                      <a:gd name="connsiteY1" fmla="*/ 100495 h 100495"/>
                      <a:gd name="connsiteX2" fmla="*/ 99822 w 99822"/>
                      <a:gd name="connsiteY2" fmla="*/ 100495 h 100495"/>
                      <a:gd name="connsiteX3" fmla="*/ 99822 w 99822"/>
                      <a:gd name="connsiteY3" fmla="*/ 0 h 100495"/>
                      <a:gd name="connsiteX4" fmla="*/ 0 w 99822"/>
                      <a:gd name="connsiteY4" fmla="*/ 0 h 100495"/>
                      <a:gd name="connsiteX5" fmla="*/ 21336 w 99822"/>
                      <a:gd name="connsiteY5" fmla="*/ 86030 h 100495"/>
                      <a:gd name="connsiteX6" fmla="*/ 15240 w 99822"/>
                      <a:gd name="connsiteY6" fmla="*/ 86030 h 100495"/>
                      <a:gd name="connsiteX7" fmla="*/ 15240 w 99822"/>
                      <a:gd name="connsiteY7" fmla="*/ 13704 h 100495"/>
                      <a:gd name="connsiteX8" fmla="*/ 21336 w 99822"/>
                      <a:gd name="connsiteY8" fmla="*/ 13704 h 100495"/>
                      <a:gd name="connsiteX9" fmla="*/ 21336 w 99822"/>
                      <a:gd name="connsiteY9" fmla="*/ 86030 h 100495"/>
                      <a:gd name="connsiteX10" fmla="*/ 42672 w 99822"/>
                      <a:gd name="connsiteY10" fmla="*/ 86030 h 100495"/>
                      <a:gd name="connsiteX11" fmla="*/ 36576 w 99822"/>
                      <a:gd name="connsiteY11" fmla="*/ 86030 h 100495"/>
                      <a:gd name="connsiteX12" fmla="*/ 36576 w 99822"/>
                      <a:gd name="connsiteY12" fmla="*/ 13704 h 100495"/>
                      <a:gd name="connsiteX13" fmla="*/ 42672 w 99822"/>
                      <a:gd name="connsiteY13" fmla="*/ 13704 h 100495"/>
                      <a:gd name="connsiteX14" fmla="*/ 42672 w 99822"/>
                      <a:gd name="connsiteY14" fmla="*/ 86030 h 100495"/>
                      <a:gd name="connsiteX15" fmla="*/ 64008 w 99822"/>
                      <a:gd name="connsiteY15" fmla="*/ 86030 h 100495"/>
                      <a:gd name="connsiteX16" fmla="*/ 57912 w 99822"/>
                      <a:gd name="connsiteY16" fmla="*/ 86030 h 100495"/>
                      <a:gd name="connsiteX17" fmla="*/ 57912 w 99822"/>
                      <a:gd name="connsiteY17" fmla="*/ 13704 h 100495"/>
                      <a:gd name="connsiteX18" fmla="*/ 64008 w 99822"/>
                      <a:gd name="connsiteY18" fmla="*/ 13704 h 100495"/>
                      <a:gd name="connsiteX19" fmla="*/ 64008 w 99822"/>
                      <a:gd name="connsiteY19" fmla="*/ 86030 h 100495"/>
                      <a:gd name="connsiteX20" fmla="*/ 85344 w 99822"/>
                      <a:gd name="connsiteY20" fmla="*/ 86030 h 100495"/>
                      <a:gd name="connsiteX21" fmla="*/ 79248 w 99822"/>
                      <a:gd name="connsiteY21" fmla="*/ 86030 h 100495"/>
                      <a:gd name="connsiteX22" fmla="*/ 79248 w 99822"/>
                      <a:gd name="connsiteY22" fmla="*/ 13704 h 100495"/>
                      <a:gd name="connsiteX23" fmla="*/ 85344 w 99822"/>
                      <a:gd name="connsiteY23" fmla="*/ 13704 h 100495"/>
                      <a:gd name="connsiteX24" fmla="*/ 85344 w 99822"/>
                      <a:gd name="connsiteY24" fmla="*/ 86030 h 100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99822" h="100495">
                        <a:moveTo>
                          <a:pt x="0" y="0"/>
                        </a:moveTo>
                        <a:lnTo>
                          <a:pt x="0" y="100495"/>
                        </a:lnTo>
                        <a:lnTo>
                          <a:pt x="99822" y="100495"/>
                        </a:lnTo>
                        <a:lnTo>
                          <a:pt x="99822" y="0"/>
                        </a:lnTo>
                        <a:lnTo>
                          <a:pt x="0" y="0"/>
                        </a:lnTo>
                        <a:close/>
                        <a:moveTo>
                          <a:pt x="21336" y="86030"/>
                        </a:moveTo>
                        <a:lnTo>
                          <a:pt x="15240" y="86030"/>
                        </a:lnTo>
                        <a:lnTo>
                          <a:pt x="15240" y="13704"/>
                        </a:lnTo>
                        <a:lnTo>
                          <a:pt x="21336" y="13704"/>
                        </a:lnTo>
                        <a:lnTo>
                          <a:pt x="21336" y="86030"/>
                        </a:lnTo>
                        <a:close/>
                        <a:moveTo>
                          <a:pt x="42672" y="86030"/>
                        </a:moveTo>
                        <a:lnTo>
                          <a:pt x="36576" y="86030"/>
                        </a:lnTo>
                        <a:lnTo>
                          <a:pt x="36576" y="13704"/>
                        </a:lnTo>
                        <a:lnTo>
                          <a:pt x="42672" y="13704"/>
                        </a:lnTo>
                        <a:lnTo>
                          <a:pt x="42672" y="86030"/>
                        </a:lnTo>
                        <a:close/>
                        <a:moveTo>
                          <a:pt x="64008" y="86030"/>
                        </a:moveTo>
                        <a:lnTo>
                          <a:pt x="57912" y="86030"/>
                        </a:lnTo>
                        <a:lnTo>
                          <a:pt x="57912" y="13704"/>
                        </a:lnTo>
                        <a:lnTo>
                          <a:pt x="64008" y="13704"/>
                        </a:lnTo>
                        <a:lnTo>
                          <a:pt x="64008" y="86030"/>
                        </a:lnTo>
                        <a:close/>
                        <a:moveTo>
                          <a:pt x="85344" y="86030"/>
                        </a:moveTo>
                        <a:lnTo>
                          <a:pt x="79248" y="86030"/>
                        </a:lnTo>
                        <a:lnTo>
                          <a:pt x="79248" y="13704"/>
                        </a:lnTo>
                        <a:lnTo>
                          <a:pt x="85344" y="13704"/>
                        </a:lnTo>
                        <a:lnTo>
                          <a:pt x="85344" y="860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446">
                    <a:extLst>
                      <a:ext uri="{FF2B5EF4-FFF2-40B4-BE49-F238E27FC236}">
                        <a16:creationId xmlns:a16="http://schemas.microsoft.com/office/drawing/2014/main" id="{C92D4962-0079-4E26-BFA3-1ED7E237DB15}"/>
                      </a:ext>
                    </a:extLst>
                  </p:cNvPr>
                  <p:cNvSpPr/>
                  <p:nvPr/>
                </p:nvSpPr>
                <p:spPr>
                  <a:xfrm>
                    <a:off x="2897124" y="4512013"/>
                    <a:ext cx="99821" cy="100495"/>
                  </a:xfrm>
                  <a:custGeom>
                    <a:avLst/>
                    <a:gdLst>
                      <a:gd name="connsiteX0" fmla="*/ 0 w 99821"/>
                      <a:gd name="connsiteY0" fmla="*/ 0 h 100495"/>
                      <a:gd name="connsiteX1" fmla="*/ 0 w 99821"/>
                      <a:gd name="connsiteY1" fmla="*/ 100495 h 100495"/>
                      <a:gd name="connsiteX2" fmla="*/ 99822 w 99821"/>
                      <a:gd name="connsiteY2" fmla="*/ 100495 h 100495"/>
                      <a:gd name="connsiteX3" fmla="*/ 99822 w 99821"/>
                      <a:gd name="connsiteY3" fmla="*/ 0 h 100495"/>
                      <a:gd name="connsiteX4" fmla="*/ 0 w 99821"/>
                      <a:gd name="connsiteY4" fmla="*/ 0 h 100495"/>
                      <a:gd name="connsiteX5" fmla="*/ 20574 w 99821"/>
                      <a:gd name="connsiteY5" fmla="*/ 86030 h 100495"/>
                      <a:gd name="connsiteX6" fmla="*/ 14478 w 99821"/>
                      <a:gd name="connsiteY6" fmla="*/ 86030 h 100495"/>
                      <a:gd name="connsiteX7" fmla="*/ 14478 w 99821"/>
                      <a:gd name="connsiteY7" fmla="*/ 13704 h 100495"/>
                      <a:gd name="connsiteX8" fmla="*/ 20574 w 99821"/>
                      <a:gd name="connsiteY8" fmla="*/ 13704 h 100495"/>
                      <a:gd name="connsiteX9" fmla="*/ 20574 w 99821"/>
                      <a:gd name="connsiteY9" fmla="*/ 86030 h 100495"/>
                      <a:gd name="connsiteX10" fmla="*/ 41910 w 99821"/>
                      <a:gd name="connsiteY10" fmla="*/ 86030 h 100495"/>
                      <a:gd name="connsiteX11" fmla="*/ 35814 w 99821"/>
                      <a:gd name="connsiteY11" fmla="*/ 86030 h 100495"/>
                      <a:gd name="connsiteX12" fmla="*/ 35814 w 99821"/>
                      <a:gd name="connsiteY12" fmla="*/ 13704 h 100495"/>
                      <a:gd name="connsiteX13" fmla="*/ 41910 w 99821"/>
                      <a:gd name="connsiteY13" fmla="*/ 13704 h 100495"/>
                      <a:gd name="connsiteX14" fmla="*/ 41910 w 99821"/>
                      <a:gd name="connsiteY14" fmla="*/ 86030 h 100495"/>
                      <a:gd name="connsiteX15" fmla="*/ 63246 w 99821"/>
                      <a:gd name="connsiteY15" fmla="*/ 86030 h 100495"/>
                      <a:gd name="connsiteX16" fmla="*/ 57150 w 99821"/>
                      <a:gd name="connsiteY16" fmla="*/ 86030 h 100495"/>
                      <a:gd name="connsiteX17" fmla="*/ 57150 w 99821"/>
                      <a:gd name="connsiteY17" fmla="*/ 13704 h 100495"/>
                      <a:gd name="connsiteX18" fmla="*/ 63246 w 99821"/>
                      <a:gd name="connsiteY18" fmla="*/ 13704 h 100495"/>
                      <a:gd name="connsiteX19" fmla="*/ 63246 w 99821"/>
                      <a:gd name="connsiteY19" fmla="*/ 86030 h 100495"/>
                      <a:gd name="connsiteX20" fmla="*/ 84582 w 99821"/>
                      <a:gd name="connsiteY20" fmla="*/ 86030 h 100495"/>
                      <a:gd name="connsiteX21" fmla="*/ 78486 w 99821"/>
                      <a:gd name="connsiteY21" fmla="*/ 86030 h 100495"/>
                      <a:gd name="connsiteX22" fmla="*/ 78486 w 99821"/>
                      <a:gd name="connsiteY22" fmla="*/ 13704 h 100495"/>
                      <a:gd name="connsiteX23" fmla="*/ 84582 w 99821"/>
                      <a:gd name="connsiteY23" fmla="*/ 13704 h 100495"/>
                      <a:gd name="connsiteX24" fmla="*/ 84582 w 99821"/>
                      <a:gd name="connsiteY24" fmla="*/ 86030 h 100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99821" h="100495">
                        <a:moveTo>
                          <a:pt x="0" y="0"/>
                        </a:moveTo>
                        <a:lnTo>
                          <a:pt x="0" y="100495"/>
                        </a:lnTo>
                        <a:lnTo>
                          <a:pt x="99822" y="100495"/>
                        </a:lnTo>
                        <a:lnTo>
                          <a:pt x="99822" y="0"/>
                        </a:lnTo>
                        <a:lnTo>
                          <a:pt x="0" y="0"/>
                        </a:lnTo>
                        <a:close/>
                        <a:moveTo>
                          <a:pt x="20574" y="86030"/>
                        </a:moveTo>
                        <a:lnTo>
                          <a:pt x="14478" y="86030"/>
                        </a:lnTo>
                        <a:lnTo>
                          <a:pt x="14478" y="13704"/>
                        </a:lnTo>
                        <a:lnTo>
                          <a:pt x="20574" y="13704"/>
                        </a:lnTo>
                        <a:lnTo>
                          <a:pt x="20574" y="86030"/>
                        </a:lnTo>
                        <a:close/>
                        <a:moveTo>
                          <a:pt x="41910" y="86030"/>
                        </a:moveTo>
                        <a:lnTo>
                          <a:pt x="35814" y="86030"/>
                        </a:lnTo>
                        <a:lnTo>
                          <a:pt x="35814" y="13704"/>
                        </a:lnTo>
                        <a:lnTo>
                          <a:pt x="41910" y="13704"/>
                        </a:lnTo>
                        <a:lnTo>
                          <a:pt x="41910" y="86030"/>
                        </a:lnTo>
                        <a:close/>
                        <a:moveTo>
                          <a:pt x="63246" y="86030"/>
                        </a:moveTo>
                        <a:lnTo>
                          <a:pt x="57150" y="86030"/>
                        </a:lnTo>
                        <a:lnTo>
                          <a:pt x="57150" y="13704"/>
                        </a:lnTo>
                        <a:lnTo>
                          <a:pt x="63246" y="13704"/>
                        </a:lnTo>
                        <a:lnTo>
                          <a:pt x="63246" y="86030"/>
                        </a:lnTo>
                        <a:close/>
                        <a:moveTo>
                          <a:pt x="84582" y="86030"/>
                        </a:moveTo>
                        <a:lnTo>
                          <a:pt x="78486" y="86030"/>
                        </a:lnTo>
                        <a:lnTo>
                          <a:pt x="78486" y="13704"/>
                        </a:lnTo>
                        <a:lnTo>
                          <a:pt x="84582" y="13704"/>
                        </a:lnTo>
                        <a:lnTo>
                          <a:pt x="84582" y="860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9" name="Freeform 447">
                    <a:extLst>
                      <a:ext uri="{FF2B5EF4-FFF2-40B4-BE49-F238E27FC236}">
                        <a16:creationId xmlns:a16="http://schemas.microsoft.com/office/drawing/2014/main" id="{DA712D9A-C4B4-4860-AFD0-51F7FDC454DA}"/>
                      </a:ext>
                    </a:extLst>
                  </p:cNvPr>
                  <p:cNvSpPr/>
                  <p:nvPr/>
                </p:nvSpPr>
                <p:spPr>
                  <a:xfrm>
                    <a:off x="2756154" y="4582816"/>
                    <a:ext cx="270510" cy="55576"/>
                  </a:xfrm>
                  <a:custGeom>
                    <a:avLst/>
                    <a:gdLst>
                      <a:gd name="connsiteX0" fmla="*/ 270510 w 270510"/>
                      <a:gd name="connsiteY0" fmla="*/ 55577 h 55576"/>
                      <a:gd name="connsiteX1" fmla="*/ 0 w 270510"/>
                      <a:gd name="connsiteY1" fmla="*/ 55577 h 55576"/>
                      <a:gd name="connsiteX2" fmla="*/ 0 w 270510"/>
                      <a:gd name="connsiteY2" fmla="*/ 0 h 55576"/>
                      <a:gd name="connsiteX3" fmla="*/ 13716 w 270510"/>
                      <a:gd name="connsiteY3" fmla="*/ 0 h 55576"/>
                      <a:gd name="connsiteX4" fmla="*/ 13716 w 270510"/>
                      <a:gd name="connsiteY4" fmla="*/ 41112 h 55576"/>
                      <a:gd name="connsiteX5" fmla="*/ 256794 w 270510"/>
                      <a:gd name="connsiteY5" fmla="*/ 41112 h 55576"/>
                      <a:gd name="connsiteX6" fmla="*/ 256794 w 270510"/>
                      <a:gd name="connsiteY6" fmla="*/ 0 h 55576"/>
                      <a:gd name="connsiteX7" fmla="*/ 270510 w 270510"/>
                      <a:gd name="connsiteY7" fmla="*/ 0 h 55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0510" h="55576">
                        <a:moveTo>
                          <a:pt x="270510" y="55577"/>
                        </a:moveTo>
                        <a:lnTo>
                          <a:pt x="0" y="55577"/>
                        </a:lnTo>
                        <a:lnTo>
                          <a:pt x="0" y="0"/>
                        </a:lnTo>
                        <a:lnTo>
                          <a:pt x="13716" y="0"/>
                        </a:lnTo>
                        <a:lnTo>
                          <a:pt x="13716" y="41112"/>
                        </a:lnTo>
                        <a:lnTo>
                          <a:pt x="256794" y="41112"/>
                        </a:lnTo>
                        <a:lnTo>
                          <a:pt x="256794" y="0"/>
                        </a:lnTo>
                        <a:lnTo>
                          <a:pt x="27051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3" name="Freeform 448">
                <a:extLst>
                  <a:ext uri="{FF2B5EF4-FFF2-40B4-BE49-F238E27FC236}">
                    <a16:creationId xmlns:a16="http://schemas.microsoft.com/office/drawing/2014/main" id="{E4429E94-81E0-4AEE-85B2-F13205470A7E}"/>
                  </a:ext>
                </a:extLst>
              </p:cNvPr>
              <p:cNvSpPr/>
              <p:nvPr/>
            </p:nvSpPr>
            <p:spPr>
              <a:xfrm>
                <a:off x="2821685" y="4434357"/>
                <a:ext cx="138684" cy="138562"/>
              </a:xfrm>
              <a:custGeom>
                <a:avLst/>
                <a:gdLst>
                  <a:gd name="connsiteX0" fmla="*/ 138684 w 138684"/>
                  <a:gd name="connsiteY0" fmla="*/ 69281 h 138562"/>
                  <a:gd name="connsiteX1" fmla="*/ 69342 w 138684"/>
                  <a:gd name="connsiteY1" fmla="*/ 138562 h 138562"/>
                  <a:gd name="connsiteX2" fmla="*/ 0 w 138684"/>
                  <a:gd name="connsiteY2" fmla="*/ 69281 h 138562"/>
                  <a:gd name="connsiteX3" fmla="*/ 69342 w 138684"/>
                  <a:gd name="connsiteY3" fmla="*/ 0 h 138562"/>
                  <a:gd name="connsiteX4" fmla="*/ 138684 w 138684"/>
                  <a:gd name="connsiteY4" fmla="*/ 69281 h 13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84" h="138562">
                    <a:moveTo>
                      <a:pt x="138684" y="69281"/>
                    </a:moveTo>
                    <a:cubicBezTo>
                      <a:pt x="138684" y="107544"/>
                      <a:pt x="107638" y="138562"/>
                      <a:pt x="69342" y="138562"/>
                    </a:cubicBezTo>
                    <a:cubicBezTo>
                      <a:pt x="31045" y="138562"/>
                      <a:pt x="0" y="107544"/>
                      <a:pt x="0" y="69281"/>
                    </a:cubicBezTo>
                    <a:cubicBezTo>
                      <a:pt x="0" y="31018"/>
                      <a:pt x="31045" y="0"/>
                      <a:pt x="69342" y="0"/>
                    </a:cubicBezTo>
                    <a:cubicBezTo>
                      <a:pt x="107638" y="0"/>
                      <a:pt x="138684" y="31018"/>
                      <a:pt x="138684" y="69281"/>
                    </a:cubicBezTo>
                    <a:close/>
                  </a:path>
                </a:pathLst>
              </a:custGeom>
              <a:solidFill>
                <a:srgbClr val="F68C4A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4" name="Graphic 2">
                <a:extLst>
                  <a:ext uri="{FF2B5EF4-FFF2-40B4-BE49-F238E27FC236}">
                    <a16:creationId xmlns:a16="http://schemas.microsoft.com/office/drawing/2014/main" id="{F3C39B0B-3C90-40EE-B3C9-AC5BAE5F36EA}"/>
                  </a:ext>
                </a:extLst>
              </p:cNvPr>
              <p:cNvGrpSpPr/>
              <p:nvPr/>
            </p:nvGrpSpPr>
            <p:grpSpPr>
              <a:xfrm>
                <a:off x="2843022" y="4462526"/>
                <a:ext cx="101345" cy="77655"/>
                <a:chOff x="2843022" y="4462526"/>
                <a:chExt cx="101345" cy="77655"/>
              </a:xfrm>
            </p:grpSpPr>
            <p:sp>
              <p:nvSpPr>
                <p:cNvPr id="345" name="Freeform 450">
                  <a:extLst>
                    <a:ext uri="{FF2B5EF4-FFF2-40B4-BE49-F238E27FC236}">
                      <a16:creationId xmlns:a16="http://schemas.microsoft.com/office/drawing/2014/main" id="{E1BC4AE4-E8C5-4FD4-A099-C2F995661A9F}"/>
                    </a:ext>
                  </a:extLst>
                </p:cNvPr>
                <p:cNvSpPr/>
                <p:nvPr/>
              </p:nvSpPr>
              <p:spPr>
                <a:xfrm>
                  <a:off x="2882646" y="4462526"/>
                  <a:ext cx="24383" cy="24362"/>
                </a:xfrm>
                <a:custGeom>
                  <a:avLst/>
                  <a:gdLst>
                    <a:gd name="connsiteX0" fmla="*/ 0 w 24383"/>
                    <a:gd name="connsiteY0" fmla="*/ 0 h 24362"/>
                    <a:gd name="connsiteX1" fmla="*/ 24384 w 24383"/>
                    <a:gd name="connsiteY1" fmla="*/ 0 h 24362"/>
                    <a:gd name="connsiteX2" fmla="*/ 24384 w 24383"/>
                    <a:gd name="connsiteY2" fmla="*/ 24363 h 24362"/>
                    <a:gd name="connsiteX3" fmla="*/ 0 w 24383"/>
                    <a:gd name="connsiteY3" fmla="*/ 24363 h 2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383" h="24362">
                      <a:moveTo>
                        <a:pt x="0" y="0"/>
                      </a:moveTo>
                      <a:lnTo>
                        <a:pt x="24384" y="0"/>
                      </a:lnTo>
                      <a:lnTo>
                        <a:pt x="24384" y="24363"/>
                      </a:lnTo>
                      <a:lnTo>
                        <a:pt x="0" y="24363"/>
                      </a:lnTo>
                      <a:close/>
                    </a:path>
                  </a:pathLst>
                </a:custGeom>
                <a:noFill/>
                <a:ln w="1905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 451">
                  <a:extLst>
                    <a:ext uri="{FF2B5EF4-FFF2-40B4-BE49-F238E27FC236}">
                      <a16:creationId xmlns:a16="http://schemas.microsoft.com/office/drawing/2014/main" id="{90E115E7-226F-4209-8101-107D961FA31C}"/>
                    </a:ext>
                  </a:extLst>
                </p:cNvPr>
                <p:cNvSpPr/>
                <p:nvPr/>
              </p:nvSpPr>
              <p:spPr>
                <a:xfrm>
                  <a:off x="2919984" y="4515819"/>
                  <a:ext cx="24383" cy="24362"/>
                </a:xfrm>
                <a:custGeom>
                  <a:avLst/>
                  <a:gdLst>
                    <a:gd name="connsiteX0" fmla="*/ 0 w 24383"/>
                    <a:gd name="connsiteY0" fmla="*/ 0 h 24362"/>
                    <a:gd name="connsiteX1" fmla="*/ 24384 w 24383"/>
                    <a:gd name="connsiteY1" fmla="*/ 0 h 24362"/>
                    <a:gd name="connsiteX2" fmla="*/ 24384 w 24383"/>
                    <a:gd name="connsiteY2" fmla="*/ 24363 h 24362"/>
                    <a:gd name="connsiteX3" fmla="*/ 0 w 24383"/>
                    <a:gd name="connsiteY3" fmla="*/ 24363 h 2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383" h="24362">
                      <a:moveTo>
                        <a:pt x="0" y="0"/>
                      </a:moveTo>
                      <a:lnTo>
                        <a:pt x="24384" y="0"/>
                      </a:lnTo>
                      <a:lnTo>
                        <a:pt x="24384" y="24363"/>
                      </a:lnTo>
                      <a:lnTo>
                        <a:pt x="0" y="24363"/>
                      </a:lnTo>
                      <a:close/>
                    </a:path>
                  </a:pathLst>
                </a:custGeom>
                <a:noFill/>
                <a:ln w="1905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 452">
                  <a:extLst>
                    <a:ext uri="{FF2B5EF4-FFF2-40B4-BE49-F238E27FC236}">
                      <a16:creationId xmlns:a16="http://schemas.microsoft.com/office/drawing/2014/main" id="{6E950E0D-DB9A-44E9-9B6D-E7D8D44DD688}"/>
                    </a:ext>
                  </a:extLst>
                </p:cNvPr>
                <p:cNvSpPr/>
                <p:nvPr/>
              </p:nvSpPr>
              <p:spPr>
                <a:xfrm>
                  <a:off x="2882646" y="4515819"/>
                  <a:ext cx="24383" cy="24362"/>
                </a:xfrm>
                <a:custGeom>
                  <a:avLst/>
                  <a:gdLst>
                    <a:gd name="connsiteX0" fmla="*/ 0 w 24383"/>
                    <a:gd name="connsiteY0" fmla="*/ 0 h 24362"/>
                    <a:gd name="connsiteX1" fmla="*/ 24384 w 24383"/>
                    <a:gd name="connsiteY1" fmla="*/ 0 h 24362"/>
                    <a:gd name="connsiteX2" fmla="*/ 24384 w 24383"/>
                    <a:gd name="connsiteY2" fmla="*/ 24363 h 24362"/>
                    <a:gd name="connsiteX3" fmla="*/ 0 w 24383"/>
                    <a:gd name="connsiteY3" fmla="*/ 24363 h 2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383" h="24362">
                      <a:moveTo>
                        <a:pt x="0" y="0"/>
                      </a:moveTo>
                      <a:lnTo>
                        <a:pt x="24384" y="0"/>
                      </a:lnTo>
                      <a:lnTo>
                        <a:pt x="24384" y="24363"/>
                      </a:lnTo>
                      <a:lnTo>
                        <a:pt x="0" y="24363"/>
                      </a:lnTo>
                      <a:close/>
                    </a:path>
                  </a:pathLst>
                </a:custGeom>
                <a:noFill/>
                <a:ln w="1905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 453">
                  <a:extLst>
                    <a:ext uri="{FF2B5EF4-FFF2-40B4-BE49-F238E27FC236}">
                      <a16:creationId xmlns:a16="http://schemas.microsoft.com/office/drawing/2014/main" id="{E3B02FB0-0DD9-4877-B9BA-8A3F87E2F830}"/>
                    </a:ext>
                  </a:extLst>
                </p:cNvPr>
                <p:cNvSpPr/>
                <p:nvPr/>
              </p:nvSpPr>
              <p:spPr>
                <a:xfrm>
                  <a:off x="2843022" y="4515819"/>
                  <a:ext cx="24383" cy="24362"/>
                </a:xfrm>
                <a:custGeom>
                  <a:avLst/>
                  <a:gdLst>
                    <a:gd name="connsiteX0" fmla="*/ 0 w 24383"/>
                    <a:gd name="connsiteY0" fmla="*/ 0 h 24362"/>
                    <a:gd name="connsiteX1" fmla="*/ 24384 w 24383"/>
                    <a:gd name="connsiteY1" fmla="*/ 0 h 24362"/>
                    <a:gd name="connsiteX2" fmla="*/ 24384 w 24383"/>
                    <a:gd name="connsiteY2" fmla="*/ 24363 h 24362"/>
                    <a:gd name="connsiteX3" fmla="*/ 0 w 24383"/>
                    <a:gd name="connsiteY3" fmla="*/ 24363 h 2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383" h="24362">
                      <a:moveTo>
                        <a:pt x="0" y="0"/>
                      </a:moveTo>
                      <a:lnTo>
                        <a:pt x="24384" y="0"/>
                      </a:lnTo>
                      <a:lnTo>
                        <a:pt x="24384" y="24363"/>
                      </a:lnTo>
                      <a:lnTo>
                        <a:pt x="0" y="243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 454">
                  <a:extLst>
                    <a:ext uri="{FF2B5EF4-FFF2-40B4-BE49-F238E27FC236}">
                      <a16:creationId xmlns:a16="http://schemas.microsoft.com/office/drawing/2014/main" id="{846FE369-EA15-4A1F-948A-601DAB4648E5}"/>
                    </a:ext>
                  </a:extLst>
                </p:cNvPr>
                <p:cNvSpPr/>
                <p:nvPr/>
              </p:nvSpPr>
              <p:spPr>
                <a:xfrm>
                  <a:off x="2894838" y="4486889"/>
                  <a:ext cx="7620" cy="28930"/>
                </a:xfrm>
                <a:custGeom>
                  <a:avLst/>
                  <a:gdLst>
                    <a:gd name="connsiteX0" fmla="*/ 0 w 7620"/>
                    <a:gd name="connsiteY0" fmla="*/ 0 h 28930"/>
                    <a:gd name="connsiteX1" fmla="*/ 0 w 7620"/>
                    <a:gd name="connsiteY1" fmla="*/ 28931 h 2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20" h="28930">
                      <a:moveTo>
                        <a:pt x="0" y="0"/>
                      </a:moveTo>
                      <a:lnTo>
                        <a:pt x="0" y="28931"/>
                      </a:lnTo>
                    </a:path>
                  </a:pathLst>
                </a:custGeom>
                <a:ln w="1905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 455">
                  <a:extLst>
                    <a:ext uri="{FF2B5EF4-FFF2-40B4-BE49-F238E27FC236}">
                      <a16:creationId xmlns:a16="http://schemas.microsoft.com/office/drawing/2014/main" id="{85F05763-4CF0-433D-BCDA-326AE98B87A0}"/>
                    </a:ext>
                  </a:extLst>
                </p:cNvPr>
                <p:cNvSpPr/>
                <p:nvPr/>
              </p:nvSpPr>
              <p:spPr>
                <a:xfrm>
                  <a:off x="2855214" y="4503638"/>
                  <a:ext cx="77723" cy="7613"/>
                </a:xfrm>
                <a:custGeom>
                  <a:avLst/>
                  <a:gdLst>
                    <a:gd name="connsiteX0" fmla="*/ 0 w 77723"/>
                    <a:gd name="connsiteY0" fmla="*/ 0 h 7613"/>
                    <a:gd name="connsiteX1" fmla="*/ 77724 w 77723"/>
                    <a:gd name="connsiteY1" fmla="*/ 0 h 7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7723" h="7613">
                      <a:moveTo>
                        <a:pt x="0" y="0"/>
                      </a:moveTo>
                      <a:lnTo>
                        <a:pt x="77724" y="0"/>
                      </a:lnTo>
                    </a:path>
                  </a:pathLst>
                </a:custGeom>
                <a:ln w="1905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 456">
                  <a:extLst>
                    <a:ext uri="{FF2B5EF4-FFF2-40B4-BE49-F238E27FC236}">
                      <a16:creationId xmlns:a16="http://schemas.microsoft.com/office/drawing/2014/main" id="{CA0059C6-28F1-4BEA-B7C6-90F427CAA6D9}"/>
                    </a:ext>
                  </a:extLst>
                </p:cNvPr>
                <p:cNvSpPr/>
                <p:nvPr/>
              </p:nvSpPr>
              <p:spPr>
                <a:xfrm>
                  <a:off x="2932938" y="4502877"/>
                  <a:ext cx="7620" cy="12942"/>
                </a:xfrm>
                <a:custGeom>
                  <a:avLst/>
                  <a:gdLst>
                    <a:gd name="connsiteX0" fmla="*/ 0 w 7620"/>
                    <a:gd name="connsiteY0" fmla="*/ 12943 h 12942"/>
                    <a:gd name="connsiteX1" fmla="*/ 0 w 7620"/>
                    <a:gd name="connsiteY1" fmla="*/ 0 h 12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20" h="12942">
                      <a:moveTo>
                        <a:pt x="0" y="12943"/>
                      </a:moveTo>
                      <a:lnTo>
                        <a:pt x="0" y="0"/>
                      </a:lnTo>
                    </a:path>
                  </a:pathLst>
                </a:custGeom>
                <a:ln w="1905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 457">
                  <a:extLst>
                    <a:ext uri="{FF2B5EF4-FFF2-40B4-BE49-F238E27FC236}">
                      <a16:creationId xmlns:a16="http://schemas.microsoft.com/office/drawing/2014/main" id="{20C30991-0ADD-48F4-B93B-5A38C90A59FB}"/>
                    </a:ext>
                  </a:extLst>
                </p:cNvPr>
                <p:cNvSpPr/>
                <p:nvPr/>
              </p:nvSpPr>
              <p:spPr>
                <a:xfrm>
                  <a:off x="2855214" y="4502877"/>
                  <a:ext cx="7620" cy="16749"/>
                </a:xfrm>
                <a:custGeom>
                  <a:avLst/>
                  <a:gdLst>
                    <a:gd name="connsiteX0" fmla="*/ 0 w 7620"/>
                    <a:gd name="connsiteY0" fmla="*/ 16749 h 16749"/>
                    <a:gd name="connsiteX1" fmla="*/ 0 w 7620"/>
                    <a:gd name="connsiteY1" fmla="*/ 0 h 16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20" h="16749">
                      <a:moveTo>
                        <a:pt x="0" y="16749"/>
                      </a:moveTo>
                      <a:lnTo>
                        <a:pt x="0" y="0"/>
                      </a:lnTo>
                    </a:path>
                  </a:pathLst>
                </a:custGeom>
                <a:ln w="1905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1" name="Graphic 2">
              <a:extLst>
                <a:ext uri="{FF2B5EF4-FFF2-40B4-BE49-F238E27FC236}">
                  <a16:creationId xmlns:a16="http://schemas.microsoft.com/office/drawing/2014/main" id="{A48DED45-F71B-4097-BC8F-A3C2C9B20846}"/>
                </a:ext>
              </a:extLst>
            </p:cNvPr>
            <p:cNvGrpSpPr/>
            <p:nvPr/>
          </p:nvGrpSpPr>
          <p:grpSpPr>
            <a:xfrm>
              <a:off x="2472690" y="5529652"/>
              <a:ext cx="837437" cy="182978"/>
              <a:chOff x="2472690" y="5529652"/>
              <a:chExt cx="837437" cy="182978"/>
            </a:xfrm>
          </p:grpSpPr>
          <p:sp>
            <p:nvSpPr>
              <p:cNvPr id="339" name="Freeform 459">
                <a:extLst>
                  <a:ext uri="{FF2B5EF4-FFF2-40B4-BE49-F238E27FC236}">
                    <a16:creationId xmlns:a16="http://schemas.microsoft.com/office/drawing/2014/main" id="{C53C1DB7-7D1B-4BB4-86A1-BC4F7429D5FE}"/>
                  </a:ext>
                </a:extLst>
              </p:cNvPr>
              <p:cNvSpPr/>
              <p:nvPr/>
            </p:nvSpPr>
            <p:spPr>
              <a:xfrm>
                <a:off x="2472690" y="5541331"/>
                <a:ext cx="837437" cy="171299"/>
              </a:xfrm>
              <a:custGeom>
                <a:avLst/>
                <a:gdLst>
                  <a:gd name="connsiteX0" fmla="*/ 0 w 837437"/>
                  <a:gd name="connsiteY0" fmla="*/ 0 h 171299"/>
                  <a:gd name="connsiteX1" fmla="*/ 837438 w 837437"/>
                  <a:gd name="connsiteY1" fmla="*/ 0 h 171299"/>
                  <a:gd name="connsiteX2" fmla="*/ 837438 w 837437"/>
                  <a:gd name="connsiteY2" fmla="*/ 171299 h 171299"/>
                  <a:gd name="connsiteX3" fmla="*/ 0 w 837437"/>
                  <a:gd name="connsiteY3" fmla="*/ 171299 h 17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7437" h="171299">
                    <a:moveTo>
                      <a:pt x="0" y="0"/>
                    </a:moveTo>
                    <a:lnTo>
                      <a:pt x="837438" y="0"/>
                    </a:lnTo>
                    <a:lnTo>
                      <a:pt x="837438" y="171299"/>
                    </a:lnTo>
                    <a:lnTo>
                      <a:pt x="0" y="171299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45ADB3F9-2095-4094-A51E-60F1A1C571D9}"/>
                  </a:ext>
                </a:extLst>
              </p:cNvPr>
              <p:cNvSpPr txBox="1"/>
              <p:nvPr/>
            </p:nvSpPr>
            <p:spPr>
              <a:xfrm>
                <a:off x="2659250" y="5483932"/>
                <a:ext cx="495300" cy="15995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540" b="0" i="0" u="none" strike="noStrike" cap="none" spc="0" normalizeH="0" baseline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VIRTUAL </a:t>
                </a:r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1CC1B8CE-D632-4362-9012-E610BC86B038}"/>
                  </a:ext>
                </a:extLst>
              </p:cNvPr>
              <p:cNvSpPr txBox="1"/>
              <p:nvPr/>
            </p:nvSpPr>
            <p:spPr>
              <a:xfrm>
                <a:off x="2497706" y="5566155"/>
                <a:ext cx="807720" cy="15995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540" b="0" i="0" u="none" strike="noStrike" cap="none" spc="0" normalizeH="0" baseline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INFRASTRUCTURE</a:t>
                </a:r>
              </a:p>
            </p:txBody>
          </p:sp>
        </p:grpSp>
        <p:grpSp>
          <p:nvGrpSpPr>
            <p:cNvPr id="162" name="Graphic 2">
              <a:extLst>
                <a:ext uri="{FF2B5EF4-FFF2-40B4-BE49-F238E27FC236}">
                  <a16:creationId xmlns:a16="http://schemas.microsoft.com/office/drawing/2014/main" id="{392B54D1-6A6A-4063-9802-9F7471707AA8}"/>
                </a:ext>
              </a:extLst>
            </p:cNvPr>
            <p:cNvGrpSpPr/>
            <p:nvPr/>
          </p:nvGrpSpPr>
          <p:grpSpPr>
            <a:xfrm>
              <a:off x="4004310" y="5531989"/>
              <a:ext cx="451104" cy="97655"/>
              <a:chOff x="4004310" y="5531989"/>
              <a:chExt cx="451104" cy="97655"/>
            </a:xfrm>
          </p:grpSpPr>
          <p:sp>
            <p:nvSpPr>
              <p:cNvPr id="337" name="Freeform 463">
                <a:extLst>
                  <a:ext uri="{FF2B5EF4-FFF2-40B4-BE49-F238E27FC236}">
                    <a16:creationId xmlns:a16="http://schemas.microsoft.com/office/drawing/2014/main" id="{63EBCCCA-BCE2-4120-87F7-A2706AE6DE7C}"/>
                  </a:ext>
                </a:extLst>
              </p:cNvPr>
              <p:cNvSpPr/>
              <p:nvPr/>
            </p:nvSpPr>
            <p:spPr>
              <a:xfrm>
                <a:off x="4004310" y="5543615"/>
                <a:ext cx="451104" cy="86030"/>
              </a:xfrm>
              <a:custGeom>
                <a:avLst/>
                <a:gdLst>
                  <a:gd name="connsiteX0" fmla="*/ 0 w 451104"/>
                  <a:gd name="connsiteY0" fmla="*/ 0 h 86030"/>
                  <a:gd name="connsiteX1" fmla="*/ 451104 w 451104"/>
                  <a:gd name="connsiteY1" fmla="*/ 0 h 86030"/>
                  <a:gd name="connsiteX2" fmla="*/ 451104 w 451104"/>
                  <a:gd name="connsiteY2" fmla="*/ 86030 h 86030"/>
                  <a:gd name="connsiteX3" fmla="*/ 0 w 451104"/>
                  <a:gd name="connsiteY3" fmla="*/ 86030 h 8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1104" h="86030">
                    <a:moveTo>
                      <a:pt x="0" y="0"/>
                    </a:moveTo>
                    <a:lnTo>
                      <a:pt x="451104" y="0"/>
                    </a:lnTo>
                    <a:lnTo>
                      <a:pt x="451104" y="86030"/>
                    </a:lnTo>
                    <a:lnTo>
                      <a:pt x="0" y="86030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8F547C70-47D3-462A-9951-FE9D9D9B6617}"/>
                  </a:ext>
                </a:extLst>
              </p:cNvPr>
              <p:cNvSpPr txBox="1"/>
              <p:nvPr/>
            </p:nvSpPr>
            <p:spPr>
              <a:xfrm>
                <a:off x="3968473" y="5486269"/>
                <a:ext cx="533400" cy="15995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540" b="0" i="0" u="none" strike="noStrike" cap="none" spc="0" normalizeH="0" baseline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NETWORK</a:t>
                </a:r>
              </a:p>
            </p:txBody>
          </p:sp>
        </p:grpSp>
        <p:grpSp>
          <p:nvGrpSpPr>
            <p:cNvPr id="163" name="Graphic 2">
              <a:extLst>
                <a:ext uri="{FF2B5EF4-FFF2-40B4-BE49-F238E27FC236}">
                  <a16:creationId xmlns:a16="http://schemas.microsoft.com/office/drawing/2014/main" id="{6F98DA40-5DFE-4192-B5E3-DBD1B13C44FA}"/>
                </a:ext>
              </a:extLst>
            </p:cNvPr>
            <p:cNvGrpSpPr/>
            <p:nvPr/>
          </p:nvGrpSpPr>
          <p:grpSpPr>
            <a:xfrm>
              <a:off x="2689098" y="5121838"/>
              <a:ext cx="403860" cy="403504"/>
              <a:chOff x="2689098" y="5121838"/>
              <a:chExt cx="403860" cy="403504"/>
            </a:xfrm>
          </p:grpSpPr>
          <p:sp>
            <p:nvSpPr>
              <p:cNvPr id="331" name="Freeform 466">
                <a:extLst>
                  <a:ext uri="{FF2B5EF4-FFF2-40B4-BE49-F238E27FC236}">
                    <a16:creationId xmlns:a16="http://schemas.microsoft.com/office/drawing/2014/main" id="{EFDA7541-8FC4-44B8-B6DA-78AA893DF559}"/>
                  </a:ext>
                </a:extLst>
              </p:cNvPr>
              <p:cNvSpPr/>
              <p:nvPr/>
            </p:nvSpPr>
            <p:spPr>
              <a:xfrm>
                <a:off x="2689098" y="5121838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9CCC5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32" name="Graphic 2">
                <a:extLst>
                  <a:ext uri="{FF2B5EF4-FFF2-40B4-BE49-F238E27FC236}">
                    <a16:creationId xmlns:a16="http://schemas.microsoft.com/office/drawing/2014/main" id="{384810C6-D8CF-43C7-AB86-EFD12A539CE4}"/>
                  </a:ext>
                </a:extLst>
              </p:cNvPr>
              <p:cNvGrpSpPr/>
              <p:nvPr/>
            </p:nvGrpSpPr>
            <p:grpSpPr>
              <a:xfrm>
                <a:off x="2746248" y="5176654"/>
                <a:ext cx="289560" cy="293873"/>
                <a:chOff x="2746248" y="5176654"/>
                <a:chExt cx="289560" cy="293873"/>
              </a:xfrm>
            </p:grpSpPr>
            <p:sp>
              <p:nvSpPr>
                <p:cNvPr id="333" name="Freeform 468">
                  <a:extLst>
                    <a:ext uri="{FF2B5EF4-FFF2-40B4-BE49-F238E27FC236}">
                      <a16:creationId xmlns:a16="http://schemas.microsoft.com/office/drawing/2014/main" id="{0D331EE2-6F32-4402-9304-0150E213DC01}"/>
                    </a:ext>
                  </a:extLst>
                </p:cNvPr>
                <p:cNvSpPr/>
                <p:nvPr/>
              </p:nvSpPr>
              <p:spPr>
                <a:xfrm>
                  <a:off x="2775204" y="5306841"/>
                  <a:ext cx="106680" cy="97450"/>
                </a:xfrm>
                <a:custGeom>
                  <a:avLst/>
                  <a:gdLst>
                    <a:gd name="connsiteX0" fmla="*/ 106680 w 106680"/>
                    <a:gd name="connsiteY0" fmla="*/ 84508 h 97450"/>
                    <a:gd name="connsiteX1" fmla="*/ 106680 w 106680"/>
                    <a:gd name="connsiteY1" fmla="*/ 0 h 97450"/>
                    <a:gd name="connsiteX2" fmla="*/ 0 w 106680"/>
                    <a:gd name="connsiteY2" fmla="*/ 0 h 97450"/>
                    <a:gd name="connsiteX3" fmla="*/ 0 w 106680"/>
                    <a:gd name="connsiteY3" fmla="*/ 84508 h 97450"/>
                    <a:gd name="connsiteX4" fmla="*/ 42672 w 106680"/>
                    <a:gd name="connsiteY4" fmla="*/ 84508 h 97450"/>
                    <a:gd name="connsiteX5" fmla="*/ 42672 w 106680"/>
                    <a:gd name="connsiteY5" fmla="*/ 93644 h 97450"/>
                    <a:gd name="connsiteX6" fmla="*/ 26670 w 106680"/>
                    <a:gd name="connsiteY6" fmla="*/ 93644 h 97450"/>
                    <a:gd name="connsiteX7" fmla="*/ 26670 w 106680"/>
                    <a:gd name="connsiteY7" fmla="*/ 97451 h 97450"/>
                    <a:gd name="connsiteX8" fmla="*/ 80772 w 106680"/>
                    <a:gd name="connsiteY8" fmla="*/ 97451 h 97450"/>
                    <a:gd name="connsiteX9" fmla="*/ 80772 w 106680"/>
                    <a:gd name="connsiteY9" fmla="*/ 94405 h 97450"/>
                    <a:gd name="connsiteX10" fmla="*/ 64770 w 106680"/>
                    <a:gd name="connsiteY10" fmla="*/ 94405 h 97450"/>
                    <a:gd name="connsiteX11" fmla="*/ 64770 w 106680"/>
                    <a:gd name="connsiteY11" fmla="*/ 85269 h 97450"/>
                    <a:gd name="connsiteX12" fmla="*/ 106680 w 106680"/>
                    <a:gd name="connsiteY12" fmla="*/ 85269 h 97450"/>
                    <a:gd name="connsiteX13" fmla="*/ 8382 w 106680"/>
                    <a:gd name="connsiteY13" fmla="*/ 8375 h 97450"/>
                    <a:gd name="connsiteX14" fmla="*/ 98298 w 106680"/>
                    <a:gd name="connsiteY14" fmla="*/ 8375 h 97450"/>
                    <a:gd name="connsiteX15" fmla="*/ 98298 w 106680"/>
                    <a:gd name="connsiteY15" fmla="*/ 73849 h 97450"/>
                    <a:gd name="connsiteX16" fmla="*/ 8382 w 106680"/>
                    <a:gd name="connsiteY16" fmla="*/ 73849 h 97450"/>
                    <a:gd name="connsiteX17" fmla="*/ 8382 w 106680"/>
                    <a:gd name="connsiteY17" fmla="*/ 8375 h 9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6680" h="97450">
                      <a:moveTo>
                        <a:pt x="106680" y="84508"/>
                      </a:moveTo>
                      <a:lnTo>
                        <a:pt x="106680" y="0"/>
                      </a:lnTo>
                      <a:lnTo>
                        <a:pt x="0" y="0"/>
                      </a:lnTo>
                      <a:lnTo>
                        <a:pt x="0" y="84508"/>
                      </a:lnTo>
                      <a:lnTo>
                        <a:pt x="42672" y="84508"/>
                      </a:lnTo>
                      <a:lnTo>
                        <a:pt x="42672" y="93644"/>
                      </a:lnTo>
                      <a:lnTo>
                        <a:pt x="26670" y="93644"/>
                      </a:lnTo>
                      <a:lnTo>
                        <a:pt x="26670" y="97451"/>
                      </a:lnTo>
                      <a:lnTo>
                        <a:pt x="80772" y="97451"/>
                      </a:lnTo>
                      <a:lnTo>
                        <a:pt x="80772" y="94405"/>
                      </a:lnTo>
                      <a:lnTo>
                        <a:pt x="64770" y="94405"/>
                      </a:lnTo>
                      <a:lnTo>
                        <a:pt x="64770" y="85269"/>
                      </a:lnTo>
                      <a:lnTo>
                        <a:pt x="106680" y="85269"/>
                      </a:lnTo>
                      <a:close/>
                      <a:moveTo>
                        <a:pt x="8382" y="8375"/>
                      </a:moveTo>
                      <a:lnTo>
                        <a:pt x="98298" y="8375"/>
                      </a:lnTo>
                      <a:lnTo>
                        <a:pt x="98298" y="73849"/>
                      </a:lnTo>
                      <a:lnTo>
                        <a:pt x="8382" y="73849"/>
                      </a:lnTo>
                      <a:lnTo>
                        <a:pt x="8382" y="83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" name="Freeform 469">
                  <a:extLst>
                    <a:ext uri="{FF2B5EF4-FFF2-40B4-BE49-F238E27FC236}">
                      <a16:creationId xmlns:a16="http://schemas.microsoft.com/office/drawing/2014/main" id="{598B79F8-EE2B-4087-8FA6-59617F817958}"/>
                    </a:ext>
                  </a:extLst>
                </p:cNvPr>
                <p:cNvSpPr/>
                <p:nvPr/>
              </p:nvSpPr>
              <p:spPr>
                <a:xfrm>
                  <a:off x="2897885" y="5306841"/>
                  <a:ext cx="106680" cy="97450"/>
                </a:xfrm>
                <a:custGeom>
                  <a:avLst/>
                  <a:gdLst>
                    <a:gd name="connsiteX0" fmla="*/ 106680 w 106680"/>
                    <a:gd name="connsiteY0" fmla="*/ 84508 h 97450"/>
                    <a:gd name="connsiteX1" fmla="*/ 106680 w 106680"/>
                    <a:gd name="connsiteY1" fmla="*/ 0 h 97450"/>
                    <a:gd name="connsiteX2" fmla="*/ 0 w 106680"/>
                    <a:gd name="connsiteY2" fmla="*/ 0 h 97450"/>
                    <a:gd name="connsiteX3" fmla="*/ 0 w 106680"/>
                    <a:gd name="connsiteY3" fmla="*/ 84508 h 97450"/>
                    <a:gd name="connsiteX4" fmla="*/ 42672 w 106680"/>
                    <a:gd name="connsiteY4" fmla="*/ 84508 h 97450"/>
                    <a:gd name="connsiteX5" fmla="*/ 42672 w 106680"/>
                    <a:gd name="connsiteY5" fmla="*/ 93644 h 97450"/>
                    <a:gd name="connsiteX6" fmla="*/ 26670 w 106680"/>
                    <a:gd name="connsiteY6" fmla="*/ 93644 h 97450"/>
                    <a:gd name="connsiteX7" fmla="*/ 26670 w 106680"/>
                    <a:gd name="connsiteY7" fmla="*/ 97451 h 97450"/>
                    <a:gd name="connsiteX8" fmla="*/ 80772 w 106680"/>
                    <a:gd name="connsiteY8" fmla="*/ 97451 h 97450"/>
                    <a:gd name="connsiteX9" fmla="*/ 80772 w 106680"/>
                    <a:gd name="connsiteY9" fmla="*/ 94405 h 97450"/>
                    <a:gd name="connsiteX10" fmla="*/ 64770 w 106680"/>
                    <a:gd name="connsiteY10" fmla="*/ 94405 h 97450"/>
                    <a:gd name="connsiteX11" fmla="*/ 64770 w 106680"/>
                    <a:gd name="connsiteY11" fmla="*/ 85269 h 97450"/>
                    <a:gd name="connsiteX12" fmla="*/ 106680 w 106680"/>
                    <a:gd name="connsiteY12" fmla="*/ 85269 h 97450"/>
                    <a:gd name="connsiteX13" fmla="*/ 8382 w 106680"/>
                    <a:gd name="connsiteY13" fmla="*/ 8375 h 97450"/>
                    <a:gd name="connsiteX14" fmla="*/ 98298 w 106680"/>
                    <a:gd name="connsiteY14" fmla="*/ 8375 h 97450"/>
                    <a:gd name="connsiteX15" fmla="*/ 98298 w 106680"/>
                    <a:gd name="connsiteY15" fmla="*/ 73849 h 97450"/>
                    <a:gd name="connsiteX16" fmla="*/ 8382 w 106680"/>
                    <a:gd name="connsiteY16" fmla="*/ 73849 h 97450"/>
                    <a:gd name="connsiteX17" fmla="*/ 8382 w 106680"/>
                    <a:gd name="connsiteY17" fmla="*/ 8375 h 9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6680" h="97450">
                      <a:moveTo>
                        <a:pt x="106680" y="84508"/>
                      </a:moveTo>
                      <a:lnTo>
                        <a:pt x="106680" y="0"/>
                      </a:lnTo>
                      <a:lnTo>
                        <a:pt x="0" y="0"/>
                      </a:lnTo>
                      <a:lnTo>
                        <a:pt x="0" y="84508"/>
                      </a:lnTo>
                      <a:lnTo>
                        <a:pt x="42672" y="84508"/>
                      </a:lnTo>
                      <a:lnTo>
                        <a:pt x="42672" y="93644"/>
                      </a:lnTo>
                      <a:lnTo>
                        <a:pt x="26670" y="93644"/>
                      </a:lnTo>
                      <a:lnTo>
                        <a:pt x="26670" y="97451"/>
                      </a:lnTo>
                      <a:lnTo>
                        <a:pt x="80772" y="97451"/>
                      </a:lnTo>
                      <a:lnTo>
                        <a:pt x="80772" y="94405"/>
                      </a:lnTo>
                      <a:lnTo>
                        <a:pt x="64770" y="94405"/>
                      </a:lnTo>
                      <a:lnTo>
                        <a:pt x="64770" y="85269"/>
                      </a:lnTo>
                      <a:lnTo>
                        <a:pt x="106680" y="85269"/>
                      </a:lnTo>
                      <a:close/>
                      <a:moveTo>
                        <a:pt x="8382" y="8375"/>
                      </a:moveTo>
                      <a:lnTo>
                        <a:pt x="98298" y="8375"/>
                      </a:lnTo>
                      <a:lnTo>
                        <a:pt x="98298" y="73849"/>
                      </a:lnTo>
                      <a:lnTo>
                        <a:pt x="8382" y="73849"/>
                      </a:lnTo>
                      <a:lnTo>
                        <a:pt x="8382" y="83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" name="Freeform 470">
                  <a:extLst>
                    <a:ext uri="{FF2B5EF4-FFF2-40B4-BE49-F238E27FC236}">
                      <a16:creationId xmlns:a16="http://schemas.microsoft.com/office/drawing/2014/main" id="{C81FDAA5-48AB-4143-BCA0-3A1840722B6D}"/>
                    </a:ext>
                  </a:extLst>
                </p:cNvPr>
                <p:cNvSpPr/>
                <p:nvPr/>
              </p:nvSpPr>
              <p:spPr>
                <a:xfrm>
                  <a:off x="2837687" y="5201016"/>
                  <a:ext cx="106680" cy="97450"/>
                </a:xfrm>
                <a:custGeom>
                  <a:avLst/>
                  <a:gdLst>
                    <a:gd name="connsiteX0" fmla="*/ 106680 w 106680"/>
                    <a:gd name="connsiteY0" fmla="*/ 84507 h 97450"/>
                    <a:gd name="connsiteX1" fmla="*/ 106680 w 106680"/>
                    <a:gd name="connsiteY1" fmla="*/ 0 h 97450"/>
                    <a:gd name="connsiteX2" fmla="*/ 0 w 106680"/>
                    <a:gd name="connsiteY2" fmla="*/ 0 h 97450"/>
                    <a:gd name="connsiteX3" fmla="*/ 0 w 106680"/>
                    <a:gd name="connsiteY3" fmla="*/ 84507 h 97450"/>
                    <a:gd name="connsiteX4" fmla="*/ 42672 w 106680"/>
                    <a:gd name="connsiteY4" fmla="*/ 84507 h 97450"/>
                    <a:gd name="connsiteX5" fmla="*/ 42672 w 106680"/>
                    <a:gd name="connsiteY5" fmla="*/ 93643 h 97450"/>
                    <a:gd name="connsiteX6" fmla="*/ 26670 w 106680"/>
                    <a:gd name="connsiteY6" fmla="*/ 93643 h 97450"/>
                    <a:gd name="connsiteX7" fmla="*/ 26670 w 106680"/>
                    <a:gd name="connsiteY7" fmla="*/ 97450 h 97450"/>
                    <a:gd name="connsiteX8" fmla="*/ 80772 w 106680"/>
                    <a:gd name="connsiteY8" fmla="*/ 97450 h 97450"/>
                    <a:gd name="connsiteX9" fmla="*/ 80772 w 106680"/>
                    <a:gd name="connsiteY9" fmla="*/ 93643 h 97450"/>
                    <a:gd name="connsiteX10" fmla="*/ 64770 w 106680"/>
                    <a:gd name="connsiteY10" fmla="*/ 93643 h 97450"/>
                    <a:gd name="connsiteX11" fmla="*/ 64770 w 106680"/>
                    <a:gd name="connsiteY11" fmla="*/ 84507 h 97450"/>
                    <a:gd name="connsiteX12" fmla="*/ 106680 w 106680"/>
                    <a:gd name="connsiteY12" fmla="*/ 84507 h 97450"/>
                    <a:gd name="connsiteX13" fmla="*/ 8382 w 106680"/>
                    <a:gd name="connsiteY13" fmla="*/ 8374 h 97450"/>
                    <a:gd name="connsiteX14" fmla="*/ 98298 w 106680"/>
                    <a:gd name="connsiteY14" fmla="*/ 8374 h 97450"/>
                    <a:gd name="connsiteX15" fmla="*/ 98298 w 106680"/>
                    <a:gd name="connsiteY15" fmla="*/ 73849 h 97450"/>
                    <a:gd name="connsiteX16" fmla="*/ 8382 w 106680"/>
                    <a:gd name="connsiteY16" fmla="*/ 73849 h 97450"/>
                    <a:gd name="connsiteX17" fmla="*/ 8382 w 106680"/>
                    <a:gd name="connsiteY17" fmla="*/ 8374 h 9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6680" h="97450">
                      <a:moveTo>
                        <a:pt x="106680" y="84507"/>
                      </a:moveTo>
                      <a:lnTo>
                        <a:pt x="106680" y="0"/>
                      </a:lnTo>
                      <a:lnTo>
                        <a:pt x="0" y="0"/>
                      </a:lnTo>
                      <a:lnTo>
                        <a:pt x="0" y="84507"/>
                      </a:lnTo>
                      <a:lnTo>
                        <a:pt x="42672" y="84507"/>
                      </a:lnTo>
                      <a:lnTo>
                        <a:pt x="42672" y="93643"/>
                      </a:lnTo>
                      <a:lnTo>
                        <a:pt x="26670" y="93643"/>
                      </a:lnTo>
                      <a:lnTo>
                        <a:pt x="26670" y="97450"/>
                      </a:lnTo>
                      <a:lnTo>
                        <a:pt x="80772" y="97450"/>
                      </a:lnTo>
                      <a:lnTo>
                        <a:pt x="80772" y="93643"/>
                      </a:lnTo>
                      <a:lnTo>
                        <a:pt x="64770" y="93643"/>
                      </a:lnTo>
                      <a:lnTo>
                        <a:pt x="64770" y="84507"/>
                      </a:lnTo>
                      <a:lnTo>
                        <a:pt x="106680" y="84507"/>
                      </a:lnTo>
                      <a:close/>
                      <a:moveTo>
                        <a:pt x="8382" y="8374"/>
                      </a:moveTo>
                      <a:lnTo>
                        <a:pt x="98298" y="8374"/>
                      </a:lnTo>
                      <a:lnTo>
                        <a:pt x="98298" y="73849"/>
                      </a:lnTo>
                      <a:lnTo>
                        <a:pt x="8382" y="73849"/>
                      </a:lnTo>
                      <a:lnTo>
                        <a:pt x="8382" y="83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" name="Freeform 471">
                  <a:extLst>
                    <a:ext uri="{FF2B5EF4-FFF2-40B4-BE49-F238E27FC236}">
                      <a16:creationId xmlns:a16="http://schemas.microsoft.com/office/drawing/2014/main" id="{5BF5A5E9-3483-4D9E-8F0E-C65AD50BA26E}"/>
                    </a:ext>
                  </a:extLst>
                </p:cNvPr>
                <p:cNvSpPr/>
                <p:nvPr/>
              </p:nvSpPr>
              <p:spPr>
                <a:xfrm>
                  <a:off x="2746248" y="5176654"/>
                  <a:ext cx="289560" cy="293873"/>
                </a:xfrm>
                <a:custGeom>
                  <a:avLst/>
                  <a:gdLst>
                    <a:gd name="connsiteX0" fmla="*/ 289560 w 289560"/>
                    <a:gd name="connsiteY0" fmla="*/ 146937 h 293873"/>
                    <a:gd name="connsiteX1" fmla="*/ 144780 w 289560"/>
                    <a:gd name="connsiteY1" fmla="*/ 293873 h 293873"/>
                    <a:gd name="connsiteX2" fmla="*/ 0 w 289560"/>
                    <a:gd name="connsiteY2" fmla="*/ 146937 h 293873"/>
                    <a:gd name="connsiteX3" fmla="*/ 144780 w 289560"/>
                    <a:gd name="connsiteY3" fmla="*/ 0 h 293873"/>
                    <a:gd name="connsiteX4" fmla="*/ 289560 w 289560"/>
                    <a:gd name="connsiteY4" fmla="*/ 146937 h 293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560" h="293873">
                      <a:moveTo>
                        <a:pt x="289560" y="146937"/>
                      </a:moveTo>
                      <a:cubicBezTo>
                        <a:pt x="289560" y="228088"/>
                        <a:pt x="224740" y="293873"/>
                        <a:pt x="144780" y="293873"/>
                      </a:cubicBezTo>
                      <a:cubicBezTo>
                        <a:pt x="64820" y="293873"/>
                        <a:pt x="0" y="228087"/>
                        <a:pt x="0" y="146937"/>
                      </a:cubicBezTo>
                      <a:cubicBezTo>
                        <a:pt x="0" y="65786"/>
                        <a:pt x="64820" y="0"/>
                        <a:pt x="144780" y="0"/>
                      </a:cubicBezTo>
                      <a:cubicBezTo>
                        <a:pt x="224740" y="0"/>
                        <a:pt x="289560" y="65786"/>
                        <a:pt x="289560" y="146937"/>
                      </a:cubicBezTo>
                      <a:close/>
                    </a:path>
                  </a:pathLst>
                </a:custGeom>
                <a:noFill/>
                <a:ln w="12570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4" name="Graphic 2">
              <a:extLst>
                <a:ext uri="{FF2B5EF4-FFF2-40B4-BE49-F238E27FC236}">
                  <a16:creationId xmlns:a16="http://schemas.microsoft.com/office/drawing/2014/main" id="{2578EBFB-A8D5-4D30-A4F2-3205737DEAB5}"/>
                </a:ext>
              </a:extLst>
            </p:cNvPr>
            <p:cNvGrpSpPr/>
            <p:nvPr/>
          </p:nvGrpSpPr>
          <p:grpSpPr>
            <a:xfrm>
              <a:off x="4027932" y="5121838"/>
              <a:ext cx="403860" cy="403504"/>
              <a:chOff x="4027932" y="5121838"/>
              <a:chExt cx="403860" cy="403504"/>
            </a:xfrm>
          </p:grpSpPr>
          <p:sp>
            <p:nvSpPr>
              <p:cNvPr id="325" name="Freeform 473">
                <a:extLst>
                  <a:ext uri="{FF2B5EF4-FFF2-40B4-BE49-F238E27FC236}">
                    <a16:creationId xmlns:a16="http://schemas.microsoft.com/office/drawing/2014/main" id="{718D1933-9F40-4B47-923A-D499B8AAA708}"/>
                  </a:ext>
                </a:extLst>
              </p:cNvPr>
              <p:cNvSpPr/>
              <p:nvPr/>
            </p:nvSpPr>
            <p:spPr>
              <a:xfrm>
                <a:off x="4027932" y="5121838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9CCC52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26" name="Graphic 2">
                <a:extLst>
                  <a:ext uri="{FF2B5EF4-FFF2-40B4-BE49-F238E27FC236}">
                    <a16:creationId xmlns:a16="http://schemas.microsoft.com/office/drawing/2014/main" id="{2760E4EC-9003-4A3B-80CD-1881E2A97D06}"/>
                  </a:ext>
                </a:extLst>
              </p:cNvPr>
              <p:cNvGrpSpPr/>
              <p:nvPr/>
            </p:nvGrpSpPr>
            <p:grpSpPr>
              <a:xfrm>
                <a:off x="4099560" y="5198732"/>
                <a:ext cx="260604" cy="248193"/>
                <a:chOff x="4099560" y="5198732"/>
                <a:chExt cx="260604" cy="248193"/>
              </a:xfrm>
              <a:solidFill>
                <a:srgbClr val="FFFFFF"/>
              </a:solidFill>
            </p:grpSpPr>
            <p:sp>
              <p:nvSpPr>
                <p:cNvPr id="327" name="Freeform 475">
                  <a:extLst>
                    <a:ext uri="{FF2B5EF4-FFF2-40B4-BE49-F238E27FC236}">
                      <a16:creationId xmlns:a16="http://schemas.microsoft.com/office/drawing/2014/main" id="{F39926BF-C32F-4C3E-96F3-0452805E635C}"/>
                    </a:ext>
                  </a:extLst>
                </p:cNvPr>
                <p:cNvSpPr/>
                <p:nvPr/>
              </p:nvSpPr>
              <p:spPr>
                <a:xfrm>
                  <a:off x="4271010" y="5358612"/>
                  <a:ext cx="59435" cy="65474"/>
                </a:xfrm>
                <a:custGeom>
                  <a:avLst/>
                  <a:gdLst>
                    <a:gd name="connsiteX0" fmla="*/ 59436 w 59435"/>
                    <a:gd name="connsiteY0" fmla="*/ 19033 h 65474"/>
                    <a:gd name="connsiteX1" fmla="*/ 59436 w 59435"/>
                    <a:gd name="connsiteY1" fmla="*/ 35782 h 65474"/>
                    <a:gd name="connsiteX2" fmla="*/ 35814 w 59435"/>
                    <a:gd name="connsiteY2" fmla="*/ 64713 h 65474"/>
                    <a:gd name="connsiteX3" fmla="*/ 29718 w 59435"/>
                    <a:gd name="connsiteY3" fmla="*/ 65474 h 65474"/>
                    <a:gd name="connsiteX4" fmla="*/ 762 w 59435"/>
                    <a:gd name="connsiteY4" fmla="*/ 65474 h 65474"/>
                    <a:gd name="connsiteX5" fmla="*/ 0 w 59435"/>
                    <a:gd name="connsiteY5" fmla="*/ 64713 h 65474"/>
                    <a:gd name="connsiteX6" fmla="*/ 0 w 59435"/>
                    <a:gd name="connsiteY6" fmla="*/ 54815 h 65474"/>
                    <a:gd name="connsiteX7" fmla="*/ 762 w 59435"/>
                    <a:gd name="connsiteY7" fmla="*/ 54054 h 65474"/>
                    <a:gd name="connsiteX8" fmla="*/ 29718 w 59435"/>
                    <a:gd name="connsiteY8" fmla="*/ 54054 h 65474"/>
                    <a:gd name="connsiteX9" fmla="*/ 47244 w 59435"/>
                    <a:gd name="connsiteY9" fmla="*/ 38828 h 65474"/>
                    <a:gd name="connsiteX10" fmla="*/ 47244 w 59435"/>
                    <a:gd name="connsiteY10" fmla="*/ 35782 h 65474"/>
                    <a:gd name="connsiteX11" fmla="*/ 47244 w 59435"/>
                    <a:gd name="connsiteY11" fmla="*/ 1522 h 65474"/>
                    <a:gd name="connsiteX12" fmla="*/ 48768 w 59435"/>
                    <a:gd name="connsiteY12" fmla="*/ 0 h 65474"/>
                    <a:gd name="connsiteX13" fmla="*/ 58674 w 59435"/>
                    <a:gd name="connsiteY13" fmla="*/ 0 h 65474"/>
                    <a:gd name="connsiteX14" fmla="*/ 59436 w 59435"/>
                    <a:gd name="connsiteY14" fmla="*/ 761 h 65474"/>
                    <a:gd name="connsiteX15" fmla="*/ 59436 w 59435"/>
                    <a:gd name="connsiteY15" fmla="*/ 19033 h 65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9435" h="65474">
                      <a:moveTo>
                        <a:pt x="59436" y="19033"/>
                      </a:moveTo>
                      <a:cubicBezTo>
                        <a:pt x="59436" y="24362"/>
                        <a:pt x="59436" y="30453"/>
                        <a:pt x="59436" y="35782"/>
                      </a:cubicBezTo>
                      <a:cubicBezTo>
                        <a:pt x="59436" y="49486"/>
                        <a:pt x="49530" y="61668"/>
                        <a:pt x="35814" y="64713"/>
                      </a:cubicBezTo>
                      <a:cubicBezTo>
                        <a:pt x="33528" y="65474"/>
                        <a:pt x="32004" y="65474"/>
                        <a:pt x="29718" y="65474"/>
                      </a:cubicBezTo>
                      <a:cubicBezTo>
                        <a:pt x="19812" y="65474"/>
                        <a:pt x="10668" y="65474"/>
                        <a:pt x="762" y="65474"/>
                      </a:cubicBezTo>
                      <a:cubicBezTo>
                        <a:pt x="0" y="65474"/>
                        <a:pt x="0" y="65474"/>
                        <a:pt x="0" y="64713"/>
                      </a:cubicBezTo>
                      <a:cubicBezTo>
                        <a:pt x="0" y="61668"/>
                        <a:pt x="0" y="57861"/>
                        <a:pt x="0" y="54815"/>
                      </a:cubicBezTo>
                      <a:cubicBezTo>
                        <a:pt x="0" y="54054"/>
                        <a:pt x="0" y="54054"/>
                        <a:pt x="762" y="54054"/>
                      </a:cubicBezTo>
                      <a:cubicBezTo>
                        <a:pt x="10668" y="54054"/>
                        <a:pt x="19812" y="54054"/>
                        <a:pt x="29718" y="54054"/>
                      </a:cubicBezTo>
                      <a:cubicBezTo>
                        <a:pt x="38862" y="54054"/>
                        <a:pt x="46482" y="47964"/>
                        <a:pt x="47244" y="38828"/>
                      </a:cubicBezTo>
                      <a:cubicBezTo>
                        <a:pt x="47244" y="38066"/>
                        <a:pt x="47244" y="36544"/>
                        <a:pt x="47244" y="35782"/>
                      </a:cubicBezTo>
                      <a:cubicBezTo>
                        <a:pt x="47244" y="24362"/>
                        <a:pt x="47244" y="12942"/>
                        <a:pt x="47244" y="1522"/>
                      </a:cubicBezTo>
                      <a:cubicBezTo>
                        <a:pt x="47244" y="761"/>
                        <a:pt x="47244" y="0"/>
                        <a:pt x="48768" y="0"/>
                      </a:cubicBezTo>
                      <a:cubicBezTo>
                        <a:pt x="51816" y="0"/>
                        <a:pt x="55626" y="0"/>
                        <a:pt x="58674" y="0"/>
                      </a:cubicBezTo>
                      <a:cubicBezTo>
                        <a:pt x="59436" y="0"/>
                        <a:pt x="59436" y="0"/>
                        <a:pt x="59436" y="761"/>
                      </a:cubicBezTo>
                      <a:cubicBezTo>
                        <a:pt x="59436" y="6852"/>
                        <a:pt x="59436" y="12942"/>
                        <a:pt x="59436" y="190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 476">
                  <a:extLst>
                    <a:ext uri="{FF2B5EF4-FFF2-40B4-BE49-F238E27FC236}">
                      <a16:creationId xmlns:a16="http://schemas.microsoft.com/office/drawing/2014/main" id="{243EFDD2-9CAD-40F3-B5CD-2EA3BC197314}"/>
                    </a:ext>
                  </a:extLst>
                </p:cNvPr>
                <p:cNvSpPr/>
                <p:nvPr/>
              </p:nvSpPr>
              <p:spPr>
                <a:xfrm>
                  <a:off x="4099560" y="5198732"/>
                  <a:ext cx="172974" cy="160640"/>
                </a:xfrm>
                <a:custGeom>
                  <a:avLst/>
                  <a:gdLst>
                    <a:gd name="connsiteX0" fmla="*/ 172212 w 172974"/>
                    <a:gd name="connsiteY0" fmla="*/ 0 h 160640"/>
                    <a:gd name="connsiteX1" fmla="*/ 100584 w 172974"/>
                    <a:gd name="connsiteY1" fmla="*/ 0 h 160640"/>
                    <a:gd name="connsiteX2" fmla="*/ 100584 w 172974"/>
                    <a:gd name="connsiteY2" fmla="*/ 22840 h 160640"/>
                    <a:gd name="connsiteX3" fmla="*/ 99822 w 172974"/>
                    <a:gd name="connsiteY3" fmla="*/ 23601 h 160640"/>
                    <a:gd name="connsiteX4" fmla="*/ 58674 w 172974"/>
                    <a:gd name="connsiteY4" fmla="*/ 23601 h 160640"/>
                    <a:gd name="connsiteX5" fmla="*/ 48006 w 172974"/>
                    <a:gd name="connsiteY5" fmla="*/ 25885 h 160640"/>
                    <a:gd name="connsiteX6" fmla="*/ 29718 w 172974"/>
                    <a:gd name="connsiteY6" fmla="*/ 53293 h 160640"/>
                    <a:gd name="connsiteX7" fmla="*/ 29718 w 172974"/>
                    <a:gd name="connsiteY7" fmla="*/ 99734 h 160640"/>
                    <a:gd name="connsiteX8" fmla="*/ 28194 w 172974"/>
                    <a:gd name="connsiteY8" fmla="*/ 101257 h 160640"/>
                    <a:gd name="connsiteX9" fmla="*/ 762 w 172974"/>
                    <a:gd name="connsiteY9" fmla="*/ 101257 h 160640"/>
                    <a:gd name="connsiteX10" fmla="*/ 0 w 172974"/>
                    <a:gd name="connsiteY10" fmla="*/ 102018 h 160640"/>
                    <a:gd name="connsiteX11" fmla="*/ 0 w 172974"/>
                    <a:gd name="connsiteY11" fmla="*/ 159879 h 160640"/>
                    <a:gd name="connsiteX12" fmla="*/ 762 w 172974"/>
                    <a:gd name="connsiteY12" fmla="*/ 160640 h 160640"/>
                    <a:gd name="connsiteX13" fmla="*/ 70104 w 172974"/>
                    <a:gd name="connsiteY13" fmla="*/ 160640 h 160640"/>
                    <a:gd name="connsiteX14" fmla="*/ 70866 w 172974"/>
                    <a:gd name="connsiteY14" fmla="*/ 159879 h 160640"/>
                    <a:gd name="connsiteX15" fmla="*/ 70866 w 172974"/>
                    <a:gd name="connsiteY15" fmla="*/ 102018 h 160640"/>
                    <a:gd name="connsiteX16" fmla="*/ 70104 w 172974"/>
                    <a:gd name="connsiteY16" fmla="*/ 101257 h 160640"/>
                    <a:gd name="connsiteX17" fmla="*/ 42672 w 172974"/>
                    <a:gd name="connsiteY17" fmla="*/ 101257 h 160640"/>
                    <a:gd name="connsiteX18" fmla="*/ 41910 w 172974"/>
                    <a:gd name="connsiteY18" fmla="*/ 100495 h 160640"/>
                    <a:gd name="connsiteX19" fmla="*/ 41910 w 172974"/>
                    <a:gd name="connsiteY19" fmla="*/ 54815 h 160640"/>
                    <a:gd name="connsiteX20" fmla="*/ 41910 w 172974"/>
                    <a:gd name="connsiteY20" fmla="*/ 51770 h 160640"/>
                    <a:gd name="connsiteX21" fmla="*/ 59436 w 172974"/>
                    <a:gd name="connsiteY21" fmla="*/ 35782 h 160640"/>
                    <a:gd name="connsiteX22" fmla="*/ 100584 w 172974"/>
                    <a:gd name="connsiteY22" fmla="*/ 35782 h 160640"/>
                    <a:gd name="connsiteX23" fmla="*/ 101346 w 172974"/>
                    <a:gd name="connsiteY23" fmla="*/ 36544 h 160640"/>
                    <a:gd name="connsiteX24" fmla="*/ 101346 w 172974"/>
                    <a:gd name="connsiteY24" fmla="*/ 58622 h 160640"/>
                    <a:gd name="connsiteX25" fmla="*/ 102108 w 172974"/>
                    <a:gd name="connsiteY25" fmla="*/ 59384 h 160640"/>
                    <a:gd name="connsiteX26" fmla="*/ 171450 w 172974"/>
                    <a:gd name="connsiteY26" fmla="*/ 59384 h 160640"/>
                    <a:gd name="connsiteX27" fmla="*/ 172974 w 172974"/>
                    <a:gd name="connsiteY27" fmla="*/ 58622 h 160640"/>
                    <a:gd name="connsiteX28" fmla="*/ 172212 w 172974"/>
                    <a:gd name="connsiteY28" fmla="*/ 0 h 160640"/>
                    <a:gd name="connsiteX29" fmla="*/ 58674 w 172974"/>
                    <a:gd name="connsiteY29" fmla="*/ 113438 h 160640"/>
                    <a:gd name="connsiteX30" fmla="*/ 59436 w 172974"/>
                    <a:gd name="connsiteY30" fmla="*/ 114199 h 160640"/>
                    <a:gd name="connsiteX31" fmla="*/ 59436 w 172974"/>
                    <a:gd name="connsiteY31" fmla="*/ 147698 h 160640"/>
                    <a:gd name="connsiteX32" fmla="*/ 58674 w 172974"/>
                    <a:gd name="connsiteY32" fmla="*/ 148459 h 160640"/>
                    <a:gd name="connsiteX33" fmla="*/ 12954 w 172974"/>
                    <a:gd name="connsiteY33" fmla="*/ 148459 h 160640"/>
                    <a:gd name="connsiteX34" fmla="*/ 12192 w 172974"/>
                    <a:gd name="connsiteY34" fmla="*/ 147698 h 160640"/>
                    <a:gd name="connsiteX35" fmla="*/ 12192 w 172974"/>
                    <a:gd name="connsiteY35" fmla="*/ 114199 h 160640"/>
                    <a:gd name="connsiteX36" fmla="*/ 12954 w 172974"/>
                    <a:gd name="connsiteY36" fmla="*/ 113438 h 160640"/>
                    <a:gd name="connsiteX37" fmla="*/ 35814 w 172974"/>
                    <a:gd name="connsiteY37" fmla="*/ 113438 h 160640"/>
                    <a:gd name="connsiteX38" fmla="*/ 58674 w 172974"/>
                    <a:gd name="connsiteY38" fmla="*/ 113438 h 160640"/>
                    <a:gd name="connsiteX39" fmla="*/ 159258 w 172974"/>
                    <a:gd name="connsiteY39" fmla="*/ 47964 h 160640"/>
                    <a:gd name="connsiteX40" fmla="*/ 136398 w 172974"/>
                    <a:gd name="connsiteY40" fmla="*/ 47964 h 160640"/>
                    <a:gd name="connsiteX41" fmla="*/ 113538 w 172974"/>
                    <a:gd name="connsiteY41" fmla="*/ 47964 h 160640"/>
                    <a:gd name="connsiteX42" fmla="*/ 112776 w 172974"/>
                    <a:gd name="connsiteY42" fmla="*/ 47202 h 160640"/>
                    <a:gd name="connsiteX43" fmla="*/ 112776 w 172974"/>
                    <a:gd name="connsiteY43" fmla="*/ 12942 h 160640"/>
                    <a:gd name="connsiteX44" fmla="*/ 113538 w 172974"/>
                    <a:gd name="connsiteY44" fmla="*/ 12181 h 160640"/>
                    <a:gd name="connsiteX45" fmla="*/ 159258 w 172974"/>
                    <a:gd name="connsiteY45" fmla="*/ 12181 h 160640"/>
                    <a:gd name="connsiteX46" fmla="*/ 160020 w 172974"/>
                    <a:gd name="connsiteY46" fmla="*/ 12942 h 160640"/>
                    <a:gd name="connsiteX47" fmla="*/ 160020 w 172974"/>
                    <a:gd name="connsiteY47" fmla="*/ 46441 h 160640"/>
                    <a:gd name="connsiteX48" fmla="*/ 159258 w 172974"/>
                    <a:gd name="connsiteY48" fmla="*/ 47964 h 160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72974" h="160640">
                      <a:moveTo>
                        <a:pt x="172212" y="0"/>
                      </a:moveTo>
                      <a:cubicBezTo>
                        <a:pt x="148590" y="0"/>
                        <a:pt x="124968" y="0"/>
                        <a:pt x="100584" y="0"/>
                      </a:cubicBezTo>
                      <a:cubicBezTo>
                        <a:pt x="100584" y="7613"/>
                        <a:pt x="100584" y="15227"/>
                        <a:pt x="100584" y="22840"/>
                      </a:cubicBezTo>
                      <a:cubicBezTo>
                        <a:pt x="100584" y="23601"/>
                        <a:pt x="100584" y="23601"/>
                        <a:pt x="99822" y="23601"/>
                      </a:cubicBezTo>
                      <a:cubicBezTo>
                        <a:pt x="86106" y="23601"/>
                        <a:pt x="72390" y="23601"/>
                        <a:pt x="58674" y="23601"/>
                      </a:cubicBezTo>
                      <a:cubicBezTo>
                        <a:pt x="54864" y="23601"/>
                        <a:pt x="51816" y="24362"/>
                        <a:pt x="48006" y="25885"/>
                      </a:cubicBezTo>
                      <a:cubicBezTo>
                        <a:pt x="36576" y="30453"/>
                        <a:pt x="29718" y="41112"/>
                        <a:pt x="29718" y="53293"/>
                      </a:cubicBezTo>
                      <a:cubicBezTo>
                        <a:pt x="29718" y="68520"/>
                        <a:pt x="29718" y="83746"/>
                        <a:pt x="29718" y="99734"/>
                      </a:cubicBezTo>
                      <a:cubicBezTo>
                        <a:pt x="29718" y="101257"/>
                        <a:pt x="29718" y="101257"/>
                        <a:pt x="28194" y="101257"/>
                      </a:cubicBezTo>
                      <a:cubicBezTo>
                        <a:pt x="19050" y="101257"/>
                        <a:pt x="9906" y="101257"/>
                        <a:pt x="762" y="101257"/>
                      </a:cubicBezTo>
                      <a:cubicBezTo>
                        <a:pt x="0" y="101257"/>
                        <a:pt x="0" y="101257"/>
                        <a:pt x="0" y="102018"/>
                      </a:cubicBezTo>
                      <a:cubicBezTo>
                        <a:pt x="0" y="121051"/>
                        <a:pt x="0" y="140084"/>
                        <a:pt x="0" y="159879"/>
                      </a:cubicBezTo>
                      <a:cubicBezTo>
                        <a:pt x="0" y="160640"/>
                        <a:pt x="0" y="160640"/>
                        <a:pt x="762" y="160640"/>
                      </a:cubicBezTo>
                      <a:cubicBezTo>
                        <a:pt x="23622" y="160640"/>
                        <a:pt x="47244" y="160640"/>
                        <a:pt x="70104" y="160640"/>
                      </a:cubicBezTo>
                      <a:cubicBezTo>
                        <a:pt x="70866" y="160640"/>
                        <a:pt x="70866" y="160640"/>
                        <a:pt x="70866" y="159879"/>
                      </a:cubicBezTo>
                      <a:cubicBezTo>
                        <a:pt x="70866" y="140846"/>
                        <a:pt x="70866" y="121813"/>
                        <a:pt x="70866" y="102018"/>
                      </a:cubicBezTo>
                      <a:cubicBezTo>
                        <a:pt x="70866" y="101257"/>
                        <a:pt x="70866" y="101257"/>
                        <a:pt x="70104" y="101257"/>
                      </a:cubicBezTo>
                      <a:cubicBezTo>
                        <a:pt x="60960" y="101257"/>
                        <a:pt x="51816" y="101257"/>
                        <a:pt x="42672" y="101257"/>
                      </a:cubicBezTo>
                      <a:cubicBezTo>
                        <a:pt x="41910" y="101257"/>
                        <a:pt x="41910" y="101257"/>
                        <a:pt x="41910" y="100495"/>
                      </a:cubicBezTo>
                      <a:cubicBezTo>
                        <a:pt x="41910" y="85269"/>
                        <a:pt x="41910" y="70042"/>
                        <a:pt x="41910" y="54815"/>
                      </a:cubicBezTo>
                      <a:cubicBezTo>
                        <a:pt x="41910" y="54054"/>
                        <a:pt x="41910" y="53293"/>
                        <a:pt x="41910" y="51770"/>
                      </a:cubicBezTo>
                      <a:cubicBezTo>
                        <a:pt x="42672" y="42634"/>
                        <a:pt x="50292" y="35782"/>
                        <a:pt x="59436" y="35782"/>
                      </a:cubicBezTo>
                      <a:cubicBezTo>
                        <a:pt x="73152" y="35782"/>
                        <a:pt x="86868" y="35782"/>
                        <a:pt x="100584" y="35782"/>
                      </a:cubicBezTo>
                      <a:cubicBezTo>
                        <a:pt x="101346" y="35782"/>
                        <a:pt x="101346" y="35782"/>
                        <a:pt x="101346" y="36544"/>
                      </a:cubicBezTo>
                      <a:cubicBezTo>
                        <a:pt x="101346" y="44157"/>
                        <a:pt x="101346" y="51009"/>
                        <a:pt x="101346" y="58622"/>
                      </a:cubicBezTo>
                      <a:cubicBezTo>
                        <a:pt x="101346" y="59384"/>
                        <a:pt x="101346" y="59384"/>
                        <a:pt x="102108" y="59384"/>
                      </a:cubicBezTo>
                      <a:cubicBezTo>
                        <a:pt x="124968" y="59384"/>
                        <a:pt x="147828" y="59384"/>
                        <a:pt x="171450" y="59384"/>
                      </a:cubicBezTo>
                      <a:cubicBezTo>
                        <a:pt x="172212" y="59384"/>
                        <a:pt x="172974" y="59384"/>
                        <a:pt x="172974" y="58622"/>
                      </a:cubicBezTo>
                      <a:cubicBezTo>
                        <a:pt x="172212" y="38828"/>
                        <a:pt x="172212" y="19794"/>
                        <a:pt x="172212" y="0"/>
                      </a:cubicBezTo>
                      <a:close/>
                      <a:moveTo>
                        <a:pt x="58674" y="113438"/>
                      </a:moveTo>
                      <a:cubicBezTo>
                        <a:pt x="59436" y="113438"/>
                        <a:pt x="59436" y="113438"/>
                        <a:pt x="59436" y="114199"/>
                      </a:cubicBezTo>
                      <a:cubicBezTo>
                        <a:pt x="59436" y="125619"/>
                        <a:pt x="59436" y="137039"/>
                        <a:pt x="59436" y="147698"/>
                      </a:cubicBezTo>
                      <a:cubicBezTo>
                        <a:pt x="59436" y="148459"/>
                        <a:pt x="59436" y="148459"/>
                        <a:pt x="58674" y="148459"/>
                      </a:cubicBezTo>
                      <a:cubicBezTo>
                        <a:pt x="43434" y="148459"/>
                        <a:pt x="28194" y="148459"/>
                        <a:pt x="12954" y="148459"/>
                      </a:cubicBezTo>
                      <a:cubicBezTo>
                        <a:pt x="12192" y="148459"/>
                        <a:pt x="12192" y="148459"/>
                        <a:pt x="12192" y="147698"/>
                      </a:cubicBezTo>
                      <a:cubicBezTo>
                        <a:pt x="12192" y="136278"/>
                        <a:pt x="12192" y="124858"/>
                        <a:pt x="12192" y="114199"/>
                      </a:cubicBezTo>
                      <a:cubicBezTo>
                        <a:pt x="12192" y="113438"/>
                        <a:pt x="12192" y="113438"/>
                        <a:pt x="12954" y="113438"/>
                      </a:cubicBezTo>
                      <a:cubicBezTo>
                        <a:pt x="20574" y="113438"/>
                        <a:pt x="28194" y="113438"/>
                        <a:pt x="35814" y="113438"/>
                      </a:cubicBezTo>
                      <a:cubicBezTo>
                        <a:pt x="43434" y="113438"/>
                        <a:pt x="51054" y="113438"/>
                        <a:pt x="58674" y="113438"/>
                      </a:cubicBezTo>
                      <a:close/>
                      <a:moveTo>
                        <a:pt x="159258" y="47964"/>
                      </a:moveTo>
                      <a:cubicBezTo>
                        <a:pt x="151638" y="47964"/>
                        <a:pt x="144018" y="47964"/>
                        <a:pt x="136398" y="47964"/>
                      </a:cubicBezTo>
                      <a:cubicBezTo>
                        <a:pt x="128778" y="47964"/>
                        <a:pt x="121158" y="47964"/>
                        <a:pt x="113538" y="47964"/>
                      </a:cubicBezTo>
                      <a:cubicBezTo>
                        <a:pt x="112776" y="47964"/>
                        <a:pt x="112776" y="47964"/>
                        <a:pt x="112776" y="47202"/>
                      </a:cubicBezTo>
                      <a:cubicBezTo>
                        <a:pt x="112776" y="35782"/>
                        <a:pt x="112776" y="24362"/>
                        <a:pt x="112776" y="12942"/>
                      </a:cubicBezTo>
                      <a:cubicBezTo>
                        <a:pt x="112776" y="12181"/>
                        <a:pt x="112776" y="12181"/>
                        <a:pt x="113538" y="12181"/>
                      </a:cubicBezTo>
                      <a:cubicBezTo>
                        <a:pt x="128778" y="12181"/>
                        <a:pt x="144018" y="12181"/>
                        <a:pt x="159258" y="12181"/>
                      </a:cubicBezTo>
                      <a:cubicBezTo>
                        <a:pt x="160020" y="12181"/>
                        <a:pt x="160020" y="12181"/>
                        <a:pt x="160020" y="12942"/>
                      </a:cubicBezTo>
                      <a:cubicBezTo>
                        <a:pt x="160020" y="24362"/>
                        <a:pt x="160020" y="35782"/>
                        <a:pt x="160020" y="46441"/>
                      </a:cubicBezTo>
                      <a:cubicBezTo>
                        <a:pt x="160782" y="47964"/>
                        <a:pt x="160020" y="47964"/>
                        <a:pt x="159258" y="479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 477">
                  <a:extLst>
                    <a:ext uri="{FF2B5EF4-FFF2-40B4-BE49-F238E27FC236}">
                      <a16:creationId xmlns:a16="http://schemas.microsoft.com/office/drawing/2014/main" id="{96C40A35-9C70-4A11-8374-B27AFFE117D6}"/>
                    </a:ext>
                  </a:extLst>
                </p:cNvPr>
                <p:cNvSpPr/>
                <p:nvPr/>
              </p:nvSpPr>
              <p:spPr>
                <a:xfrm>
                  <a:off x="4270248" y="5222756"/>
                  <a:ext cx="89915" cy="136616"/>
                </a:xfrm>
                <a:custGeom>
                  <a:avLst/>
                  <a:gdLst>
                    <a:gd name="connsiteX0" fmla="*/ 60960 w 89915"/>
                    <a:gd name="connsiteY0" fmla="*/ 77233 h 136616"/>
                    <a:gd name="connsiteX1" fmla="*/ 60198 w 89915"/>
                    <a:gd name="connsiteY1" fmla="*/ 76471 h 136616"/>
                    <a:gd name="connsiteX2" fmla="*/ 60198 w 89915"/>
                    <a:gd name="connsiteY2" fmla="*/ 30030 h 136616"/>
                    <a:gd name="connsiteX3" fmla="*/ 57150 w 89915"/>
                    <a:gd name="connsiteY3" fmla="*/ 17088 h 136616"/>
                    <a:gd name="connsiteX4" fmla="*/ 31242 w 89915"/>
                    <a:gd name="connsiteY4" fmla="*/ 338 h 136616"/>
                    <a:gd name="connsiteX5" fmla="*/ 762 w 89915"/>
                    <a:gd name="connsiteY5" fmla="*/ 338 h 136616"/>
                    <a:gd name="connsiteX6" fmla="*/ 0 w 89915"/>
                    <a:gd name="connsiteY6" fmla="*/ 1100 h 136616"/>
                    <a:gd name="connsiteX7" fmla="*/ 0 w 89915"/>
                    <a:gd name="connsiteY7" fmla="*/ 10997 h 136616"/>
                    <a:gd name="connsiteX8" fmla="*/ 762 w 89915"/>
                    <a:gd name="connsiteY8" fmla="*/ 11758 h 136616"/>
                    <a:gd name="connsiteX9" fmla="*/ 28956 w 89915"/>
                    <a:gd name="connsiteY9" fmla="*/ 11758 h 136616"/>
                    <a:gd name="connsiteX10" fmla="*/ 33528 w 89915"/>
                    <a:gd name="connsiteY10" fmla="*/ 12520 h 136616"/>
                    <a:gd name="connsiteX11" fmla="*/ 47244 w 89915"/>
                    <a:gd name="connsiteY11" fmla="*/ 30030 h 136616"/>
                    <a:gd name="connsiteX12" fmla="*/ 47244 w 89915"/>
                    <a:gd name="connsiteY12" fmla="*/ 76471 h 136616"/>
                    <a:gd name="connsiteX13" fmla="*/ 46482 w 89915"/>
                    <a:gd name="connsiteY13" fmla="*/ 77233 h 136616"/>
                    <a:gd name="connsiteX14" fmla="*/ 19050 w 89915"/>
                    <a:gd name="connsiteY14" fmla="*/ 77233 h 136616"/>
                    <a:gd name="connsiteX15" fmla="*/ 18288 w 89915"/>
                    <a:gd name="connsiteY15" fmla="*/ 77994 h 136616"/>
                    <a:gd name="connsiteX16" fmla="*/ 18288 w 89915"/>
                    <a:gd name="connsiteY16" fmla="*/ 135094 h 136616"/>
                    <a:gd name="connsiteX17" fmla="*/ 19812 w 89915"/>
                    <a:gd name="connsiteY17" fmla="*/ 136617 h 136616"/>
                    <a:gd name="connsiteX18" fmla="*/ 89916 w 89915"/>
                    <a:gd name="connsiteY18" fmla="*/ 136617 h 136616"/>
                    <a:gd name="connsiteX19" fmla="*/ 89916 w 89915"/>
                    <a:gd name="connsiteY19" fmla="*/ 77233 h 136616"/>
                    <a:gd name="connsiteX20" fmla="*/ 60960 w 89915"/>
                    <a:gd name="connsiteY20" fmla="*/ 77233 h 136616"/>
                    <a:gd name="connsiteX21" fmla="*/ 77724 w 89915"/>
                    <a:gd name="connsiteY21" fmla="*/ 123674 h 136616"/>
                    <a:gd name="connsiteX22" fmla="*/ 76962 w 89915"/>
                    <a:gd name="connsiteY22" fmla="*/ 124435 h 136616"/>
                    <a:gd name="connsiteX23" fmla="*/ 54102 w 89915"/>
                    <a:gd name="connsiteY23" fmla="*/ 124435 h 136616"/>
                    <a:gd name="connsiteX24" fmla="*/ 31242 w 89915"/>
                    <a:gd name="connsiteY24" fmla="*/ 124435 h 136616"/>
                    <a:gd name="connsiteX25" fmla="*/ 30480 w 89915"/>
                    <a:gd name="connsiteY25" fmla="*/ 123674 h 136616"/>
                    <a:gd name="connsiteX26" fmla="*/ 30480 w 89915"/>
                    <a:gd name="connsiteY26" fmla="*/ 89414 h 136616"/>
                    <a:gd name="connsiteX27" fmla="*/ 31242 w 89915"/>
                    <a:gd name="connsiteY27" fmla="*/ 88653 h 136616"/>
                    <a:gd name="connsiteX28" fmla="*/ 76962 w 89915"/>
                    <a:gd name="connsiteY28" fmla="*/ 88653 h 136616"/>
                    <a:gd name="connsiteX29" fmla="*/ 77724 w 89915"/>
                    <a:gd name="connsiteY29" fmla="*/ 89414 h 136616"/>
                    <a:gd name="connsiteX30" fmla="*/ 77724 w 89915"/>
                    <a:gd name="connsiteY30" fmla="*/ 123674 h 136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89915" h="136616">
                      <a:moveTo>
                        <a:pt x="60960" y="77233"/>
                      </a:moveTo>
                      <a:cubicBezTo>
                        <a:pt x="60198" y="77233"/>
                        <a:pt x="60198" y="77233"/>
                        <a:pt x="60198" y="76471"/>
                      </a:cubicBezTo>
                      <a:cubicBezTo>
                        <a:pt x="60198" y="61245"/>
                        <a:pt x="60198" y="45257"/>
                        <a:pt x="60198" y="30030"/>
                      </a:cubicBezTo>
                      <a:cubicBezTo>
                        <a:pt x="60198" y="25463"/>
                        <a:pt x="59436" y="21656"/>
                        <a:pt x="57150" y="17088"/>
                      </a:cubicBezTo>
                      <a:cubicBezTo>
                        <a:pt x="51816" y="6429"/>
                        <a:pt x="43434" y="338"/>
                        <a:pt x="31242" y="338"/>
                      </a:cubicBezTo>
                      <a:cubicBezTo>
                        <a:pt x="21336" y="-423"/>
                        <a:pt x="11430" y="338"/>
                        <a:pt x="762" y="338"/>
                      </a:cubicBezTo>
                      <a:cubicBezTo>
                        <a:pt x="0" y="338"/>
                        <a:pt x="0" y="338"/>
                        <a:pt x="0" y="1100"/>
                      </a:cubicBezTo>
                      <a:cubicBezTo>
                        <a:pt x="0" y="4145"/>
                        <a:pt x="0" y="7952"/>
                        <a:pt x="0" y="10997"/>
                      </a:cubicBezTo>
                      <a:cubicBezTo>
                        <a:pt x="0" y="11758"/>
                        <a:pt x="0" y="11758"/>
                        <a:pt x="762" y="11758"/>
                      </a:cubicBezTo>
                      <a:cubicBezTo>
                        <a:pt x="9906" y="11758"/>
                        <a:pt x="19050" y="11758"/>
                        <a:pt x="28956" y="11758"/>
                      </a:cubicBezTo>
                      <a:cubicBezTo>
                        <a:pt x="30480" y="11758"/>
                        <a:pt x="32004" y="11758"/>
                        <a:pt x="33528" y="12520"/>
                      </a:cubicBezTo>
                      <a:cubicBezTo>
                        <a:pt x="41910" y="14804"/>
                        <a:pt x="47244" y="21656"/>
                        <a:pt x="47244" y="30030"/>
                      </a:cubicBezTo>
                      <a:cubicBezTo>
                        <a:pt x="47244" y="45257"/>
                        <a:pt x="47244" y="60484"/>
                        <a:pt x="47244" y="76471"/>
                      </a:cubicBezTo>
                      <a:cubicBezTo>
                        <a:pt x="47244" y="77233"/>
                        <a:pt x="47244" y="77233"/>
                        <a:pt x="46482" y="77233"/>
                      </a:cubicBezTo>
                      <a:cubicBezTo>
                        <a:pt x="37338" y="77233"/>
                        <a:pt x="28194" y="77233"/>
                        <a:pt x="19050" y="77233"/>
                      </a:cubicBezTo>
                      <a:cubicBezTo>
                        <a:pt x="18288" y="77233"/>
                        <a:pt x="18288" y="77233"/>
                        <a:pt x="18288" y="77994"/>
                      </a:cubicBezTo>
                      <a:cubicBezTo>
                        <a:pt x="18288" y="97027"/>
                        <a:pt x="18288" y="116061"/>
                        <a:pt x="18288" y="135094"/>
                      </a:cubicBezTo>
                      <a:cubicBezTo>
                        <a:pt x="18288" y="135855"/>
                        <a:pt x="18288" y="136617"/>
                        <a:pt x="19812" y="136617"/>
                      </a:cubicBezTo>
                      <a:cubicBezTo>
                        <a:pt x="43434" y="136617"/>
                        <a:pt x="66294" y="136617"/>
                        <a:pt x="89916" y="136617"/>
                      </a:cubicBezTo>
                      <a:cubicBezTo>
                        <a:pt x="89916" y="116822"/>
                        <a:pt x="89916" y="97027"/>
                        <a:pt x="89916" y="77233"/>
                      </a:cubicBezTo>
                      <a:cubicBezTo>
                        <a:pt x="80010" y="77233"/>
                        <a:pt x="70866" y="77233"/>
                        <a:pt x="60960" y="77233"/>
                      </a:cubicBezTo>
                      <a:close/>
                      <a:moveTo>
                        <a:pt x="77724" y="123674"/>
                      </a:moveTo>
                      <a:cubicBezTo>
                        <a:pt x="77724" y="124435"/>
                        <a:pt x="77724" y="124435"/>
                        <a:pt x="76962" y="124435"/>
                      </a:cubicBezTo>
                      <a:cubicBezTo>
                        <a:pt x="69342" y="124435"/>
                        <a:pt x="61722" y="124435"/>
                        <a:pt x="54102" y="124435"/>
                      </a:cubicBezTo>
                      <a:cubicBezTo>
                        <a:pt x="46482" y="124435"/>
                        <a:pt x="38862" y="124435"/>
                        <a:pt x="31242" y="124435"/>
                      </a:cubicBezTo>
                      <a:cubicBezTo>
                        <a:pt x="30480" y="124435"/>
                        <a:pt x="30480" y="124435"/>
                        <a:pt x="30480" y="123674"/>
                      </a:cubicBezTo>
                      <a:cubicBezTo>
                        <a:pt x="30480" y="112254"/>
                        <a:pt x="30480" y="100834"/>
                        <a:pt x="30480" y="89414"/>
                      </a:cubicBezTo>
                      <a:cubicBezTo>
                        <a:pt x="30480" y="88653"/>
                        <a:pt x="30480" y="88653"/>
                        <a:pt x="31242" y="88653"/>
                      </a:cubicBezTo>
                      <a:cubicBezTo>
                        <a:pt x="46482" y="88653"/>
                        <a:pt x="61722" y="88653"/>
                        <a:pt x="76962" y="88653"/>
                      </a:cubicBezTo>
                      <a:cubicBezTo>
                        <a:pt x="77724" y="88653"/>
                        <a:pt x="77724" y="88653"/>
                        <a:pt x="77724" y="89414"/>
                      </a:cubicBezTo>
                      <a:cubicBezTo>
                        <a:pt x="77724" y="101596"/>
                        <a:pt x="77724" y="112254"/>
                        <a:pt x="77724" y="1236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 478">
                  <a:extLst>
                    <a:ext uri="{FF2B5EF4-FFF2-40B4-BE49-F238E27FC236}">
                      <a16:creationId xmlns:a16="http://schemas.microsoft.com/office/drawing/2014/main" id="{2B8EB4BA-C611-42A8-B8DC-B1D644ACD778}"/>
                    </a:ext>
                  </a:extLst>
                </p:cNvPr>
                <p:cNvSpPr/>
                <p:nvPr/>
              </p:nvSpPr>
              <p:spPr>
                <a:xfrm>
                  <a:off x="4130040" y="5358612"/>
                  <a:ext cx="141731" cy="88314"/>
                </a:xfrm>
                <a:custGeom>
                  <a:avLst/>
                  <a:gdLst>
                    <a:gd name="connsiteX0" fmla="*/ 141732 w 141731"/>
                    <a:gd name="connsiteY0" fmla="*/ 30453 h 88314"/>
                    <a:gd name="connsiteX1" fmla="*/ 140970 w 141731"/>
                    <a:gd name="connsiteY1" fmla="*/ 29692 h 88314"/>
                    <a:gd name="connsiteX2" fmla="*/ 105918 w 141731"/>
                    <a:gd name="connsiteY2" fmla="*/ 29692 h 88314"/>
                    <a:gd name="connsiteX3" fmla="*/ 70866 w 141731"/>
                    <a:gd name="connsiteY3" fmla="*/ 29692 h 88314"/>
                    <a:gd name="connsiteX4" fmla="*/ 70104 w 141731"/>
                    <a:gd name="connsiteY4" fmla="*/ 30453 h 88314"/>
                    <a:gd name="connsiteX5" fmla="*/ 70104 w 141731"/>
                    <a:gd name="connsiteY5" fmla="*/ 52531 h 88314"/>
                    <a:gd name="connsiteX6" fmla="*/ 69342 w 141731"/>
                    <a:gd name="connsiteY6" fmla="*/ 53293 h 88314"/>
                    <a:gd name="connsiteX7" fmla="*/ 28956 w 141731"/>
                    <a:gd name="connsiteY7" fmla="*/ 53293 h 88314"/>
                    <a:gd name="connsiteX8" fmla="*/ 24384 w 141731"/>
                    <a:gd name="connsiteY8" fmla="*/ 52531 h 88314"/>
                    <a:gd name="connsiteX9" fmla="*/ 11430 w 141731"/>
                    <a:gd name="connsiteY9" fmla="*/ 35021 h 88314"/>
                    <a:gd name="connsiteX10" fmla="*/ 11430 w 141731"/>
                    <a:gd name="connsiteY10" fmla="*/ 761 h 88314"/>
                    <a:gd name="connsiteX11" fmla="*/ 10668 w 141731"/>
                    <a:gd name="connsiteY11" fmla="*/ 0 h 88314"/>
                    <a:gd name="connsiteX12" fmla="*/ 762 w 141731"/>
                    <a:gd name="connsiteY12" fmla="*/ 0 h 88314"/>
                    <a:gd name="connsiteX13" fmla="*/ 0 w 141731"/>
                    <a:gd name="connsiteY13" fmla="*/ 761 h 88314"/>
                    <a:gd name="connsiteX14" fmla="*/ 0 w 141731"/>
                    <a:gd name="connsiteY14" fmla="*/ 35782 h 88314"/>
                    <a:gd name="connsiteX15" fmla="*/ 2286 w 141731"/>
                    <a:gd name="connsiteY15" fmla="*/ 47202 h 88314"/>
                    <a:gd name="connsiteX16" fmla="*/ 29718 w 141731"/>
                    <a:gd name="connsiteY16" fmla="*/ 64713 h 88314"/>
                    <a:gd name="connsiteX17" fmla="*/ 70104 w 141731"/>
                    <a:gd name="connsiteY17" fmla="*/ 64713 h 88314"/>
                    <a:gd name="connsiteX18" fmla="*/ 70866 w 141731"/>
                    <a:gd name="connsiteY18" fmla="*/ 65474 h 88314"/>
                    <a:gd name="connsiteX19" fmla="*/ 70866 w 141731"/>
                    <a:gd name="connsiteY19" fmla="*/ 87553 h 88314"/>
                    <a:gd name="connsiteX20" fmla="*/ 71628 w 141731"/>
                    <a:gd name="connsiteY20" fmla="*/ 88314 h 88314"/>
                    <a:gd name="connsiteX21" fmla="*/ 140970 w 141731"/>
                    <a:gd name="connsiteY21" fmla="*/ 88314 h 88314"/>
                    <a:gd name="connsiteX22" fmla="*/ 141732 w 141731"/>
                    <a:gd name="connsiteY22" fmla="*/ 87553 h 88314"/>
                    <a:gd name="connsiteX23" fmla="*/ 141732 w 141731"/>
                    <a:gd name="connsiteY23" fmla="*/ 30453 h 88314"/>
                    <a:gd name="connsiteX24" fmla="*/ 130302 w 141731"/>
                    <a:gd name="connsiteY24" fmla="*/ 76133 h 88314"/>
                    <a:gd name="connsiteX25" fmla="*/ 129540 w 141731"/>
                    <a:gd name="connsiteY25" fmla="*/ 76894 h 88314"/>
                    <a:gd name="connsiteX26" fmla="*/ 106680 w 141731"/>
                    <a:gd name="connsiteY26" fmla="*/ 76894 h 88314"/>
                    <a:gd name="connsiteX27" fmla="*/ 83820 w 141731"/>
                    <a:gd name="connsiteY27" fmla="*/ 76894 h 88314"/>
                    <a:gd name="connsiteX28" fmla="*/ 83058 w 141731"/>
                    <a:gd name="connsiteY28" fmla="*/ 76133 h 88314"/>
                    <a:gd name="connsiteX29" fmla="*/ 83058 w 141731"/>
                    <a:gd name="connsiteY29" fmla="*/ 41873 h 88314"/>
                    <a:gd name="connsiteX30" fmla="*/ 83820 w 141731"/>
                    <a:gd name="connsiteY30" fmla="*/ 41112 h 88314"/>
                    <a:gd name="connsiteX31" fmla="*/ 129540 w 141731"/>
                    <a:gd name="connsiteY31" fmla="*/ 41112 h 88314"/>
                    <a:gd name="connsiteX32" fmla="*/ 130302 w 141731"/>
                    <a:gd name="connsiteY32" fmla="*/ 41873 h 88314"/>
                    <a:gd name="connsiteX33" fmla="*/ 130302 w 141731"/>
                    <a:gd name="connsiteY33" fmla="*/ 76133 h 88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41731" h="88314">
                      <a:moveTo>
                        <a:pt x="141732" y="30453"/>
                      </a:moveTo>
                      <a:cubicBezTo>
                        <a:pt x="141732" y="29692"/>
                        <a:pt x="141732" y="29692"/>
                        <a:pt x="140970" y="29692"/>
                      </a:cubicBezTo>
                      <a:cubicBezTo>
                        <a:pt x="129540" y="29692"/>
                        <a:pt x="118110" y="29692"/>
                        <a:pt x="105918" y="29692"/>
                      </a:cubicBezTo>
                      <a:cubicBezTo>
                        <a:pt x="93726" y="29692"/>
                        <a:pt x="83058" y="29692"/>
                        <a:pt x="70866" y="29692"/>
                      </a:cubicBezTo>
                      <a:cubicBezTo>
                        <a:pt x="70104" y="29692"/>
                        <a:pt x="70104" y="29692"/>
                        <a:pt x="70104" y="30453"/>
                      </a:cubicBezTo>
                      <a:cubicBezTo>
                        <a:pt x="70104" y="38066"/>
                        <a:pt x="70104" y="44918"/>
                        <a:pt x="70104" y="52531"/>
                      </a:cubicBezTo>
                      <a:cubicBezTo>
                        <a:pt x="70104" y="53293"/>
                        <a:pt x="70104" y="53293"/>
                        <a:pt x="69342" y="53293"/>
                      </a:cubicBezTo>
                      <a:cubicBezTo>
                        <a:pt x="55626" y="53293"/>
                        <a:pt x="42672" y="53293"/>
                        <a:pt x="28956" y="53293"/>
                      </a:cubicBezTo>
                      <a:cubicBezTo>
                        <a:pt x="27432" y="53293"/>
                        <a:pt x="25908" y="53293"/>
                        <a:pt x="24384" y="52531"/>
                      </a:cubicBezTo>
                      <a:cubicBezTo>
                        <a:pt x="16764" y="50248"/>
                        <a:pt x="11430" y="43395"/>
                        <a:pt x="11430" y="35021"/>
                      </a:cubicBezTo>
                      <a:cubicBezTo>
                        <a:pt x="11430" y="23601"/>
                        <a:pt x="11430" y="12181"/>
                        <a:pt x="11430" y="761"/>
                      </a:cubicBezTo>
                      <a:cubicBezTo>
                        <a:pt x="11430" y="0"/>
                        <a:pt x="11430" y="0"/>
                        <a:pt x="10668" y="0"/>
                      </a:cubicBezTo>
                      <a:cubicBezTo>
                        <a:pt x="7620" y="0"/>
                        <a:pt x="3810" y="0"/>
                        <a:pt x="762" y="0"/>
                      </a:cubicBezTo>
                      <a:cubicBezTo>
                        <a:pt x="0" y="0"/>
                        <a:pt x="0" y="0"/>
                        <a:pt x="0" y="761"/>
                      </a:cubicBezTo>
                      <a:cubicBezTo>
                        <a:pt x="0" y="12181"/>
                        <a:pt x="0" y="24362"/>
                        <a:pt x="0" y="35782"/>
                      </a:cubicBezTo>
                      <a:cubicBezTo>
                        <a:pt x="0" y="39589"/>
                        <a:pt x="762" y="43395"/>
                        <a:pt x="2286" y="47202"/>
                      </a:cubicBezTo>
                      <a:cubicBezTo>
                        <a:pt x="7620" y="58622"/>
                        <a:pt x="16764" y="64713"/>
                        <a:pt x="29718" y="64713"/>
                      </a:cubicBezTo>
                      <a:cubicBezTo>
                        <a:pt x="43434" y="64713"/>
                        <a:pt x="56388" y="64713"/>
                        <a:pt x="70104" y="64713"/>
                      </a:cubicBezTo>
                      <a:cubicBezTo>
                        <a:pt x="70866" y="64713"/>
                        <a:pt x="70866" y="64713"/>
                        <a:pt x="70866" y="65474"/>
                      </a:cubicBezTo>
                      <a:cubicBezTo>
                        <a:pt x="70866" y="73087"/>
                        <a:pt x="70866" y="79940"/>
                        <a:pt x="70866" y="87553"/>
                      </a:cubicBezTo>
                      <a:cubicBezTo>
                        <a:pt x="70866" y="88314"/>
                        <a:pt x="70866" y="88314"/>
                        <a:pt x="71628" y="88314"/>
                      </a:cubicBezTo>
                      <a:cubicBezTo>
                        <a:pt x="94488" y="88314"/>
                        <a:pt x="118110" y="88314"/>
                        <a:pt x="140970" y="88314"/>
                      </a:cubicBezTo>
                      <a:cubicBezTo>
                        <a:pt x="141732" y="88314"/>
                        <a:pt x="141732" y="88314"/>
                        <a:pt x="141732" y="87553"/>
                      </a:cubicBezTo>
                      <a:cubicBezTo>
                        <a:pt x="141732" y="68520"/>
                        <a:pt x="141732" y="49486"/>
                        <a:pt x="141732" y="30453"/>
                      </a:cubicBezTo>
                      <a:close/>
                      <a:moveTo>
                        <a:pt x="130302" y="76133"/>
                      </a:moveTo>
                      <a:cubicBezTo>
                        <a:pt x="130302" y="76894"/>
                        <a:pt x="130302" y="76894"/>
                        <a:pt x="129540" y="76894"/>
                      </a:cubicBezTo>
                      <a:cubicBezTo>
                        <a:pt x="121920" y="76894"/>
                        <a:pt x="114300" y="76894"/>
                        <a:pt x="106680" y="76894"/>
                      </a:cubicBezTo>
                      <a:cubicBezTo>
                        <a:pt x="99060" y="76894"/>
                        <a:pt x="91440" y="76894"/>
                        <a:pt x="83820" y="76894"/>
                      </a:cubicBezTo>
                      <a:cubicBezTo>
                        <a:pt x="83058" y="76894"/>
                        <a:pt x="83058" y="76894"/>
                        <a:pt x="83058" y="76133"/>
                      </a:cubicBezTo>
                      <a:cubicBezTo>
                        <a:pt x="83058" y="64713"/>
                        <a:pt x="83058" y="53293"/>
                        <a:pt x="83058" y="41873"/>
                      </a:cubicBezTo>
                      <a:cubicBezTo>
                        <a:pt x="83058" y="41112"/>
                        <a:pt x="83058" y="41112"/>
                        <a:pt x="83820" y="41112"/>
                      </a:cubicBezTo>
                      <a:cubicBezTo>
                        <a:pt x="99060" y="41112"/>
                        <a:pt x="114300" y="41112"/>
                        <a:pt x="129540" y="41112"/>
                      </a:cubicBezTo>
                      <a:cubicBezTo>
                        <a:pt x="130302" y="41112"/>
                        <a:pt x="130302" y="41112"/>
                        <a:pt x="130302" y="41873"/>
                      </a:cubicBezTo>
                      <a:cubicBezTo>
                        <a:pt x="130302" y="53293"/>
                        <a:pt x="130302" y="64713"/>
                        <a:pt x="130302" y="761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B26910A-3281-4E8B-B4EA-252D9B6ACDB1}"/>
                </a:ext>
              </a:extLst>
            </p:cNvPr>
            <p:cNvSpPr txBox="1"/>
            <p:nvPr/>
          </p:nvSpPr>
          <p:spPr>
            <a:xfrm>
              <a:off x="4644153" y="5485888"/>
              <a:ext cx="5638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PROVISION</a:t>
              </a:r>
            </a:p>
          </p:txBody>
        </p:sp>
        <p:grpSp>
          <p:nvGrpSpPr>
            <p:cNvPr id="166" name="Graphic 2">
              <a:extLst>
                <a:ext uri="{FF2B5EF4-FFF2-40B4-BE49-F238E27FC236}">
                  <a16:creationId xmlns:a16="http://schemas.microsoft.com/office/drawing/2014/main" id="{8A4D747E-174E-405C-AED0-040B12D0540A}"/>
                </a:ext>
              </a:extLst>
            </p:cNvPr>
            <p:cNvGrpSpPr/>
            <p:nvPr/>
          </p:nvGrpSpPr>
          <p:grpSpPr>
            <a:xfrm>
              <a:off x="4713732" y="5121838"/>
              <a:ext cx="403860" cy="403504"/>
              <a:chOff x="4713732" y="5121838"/>
              <a:chExt cx="403860" cy="403504"/>
            </a:xfrm>
          </p:grpSpPr>
          <p:sp>
            <p:nvSpPr>
              <p:cNvPr id="316" name="Freeform 481">
                <a:extLst>
                  <a:ext uri="{FF2B5EF4-FFF2-40B4-BE49-F238E27FC236}">
                    <a16:creationId xmlns:a16="http://schemas.microsoft.com/office/drawing/2014/main" id="{70A843B9-3899-4B9C-AA3C-679C0C261B31}"/>
                  </a:ext>
                </a:extLst>
              </p:cNvPr>
              <p:cNvSpPr/>
              <p:nvPr/>
            </p:nvSpPr>
            <p:spPr>
              <a:xfrm>
                <a:off x="4713732" y="5121838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F68D4C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 482">
                <a:extLst>
                  <a:ext uri="{FF2B5EF4-FFF2-40B4-BE49-F238E27FC236}">
                    <a16:creationId xmlns:a16="http://schemas.microsoft.com/office/drawing/2014/main" id="{4A6302EC-949C-45A3-AE0D-AC9E5147CC49}"/>
                  </a:ext>
                </a:extLst>
              </p:cNvPr>
              <p:cNvSpPr/>
              <p:nvPr/>
            </p:nvSpPr>
            <p:spPr>
              <a:xfrm>
                <a:off x="4781550" y="5350237"/>
                <a:ext cx="59435" cy="59383"/>
              </a:xfrm>
              <a:custGeom>
                <a:avLst/>
                <a:gdLst>
                  <a:gd name="connsiteX0" fmla="*/ 59436 w 59435"/>
                  <a:gd name="connsiteY0" fmla="*/ 29692 h 59383"/>
                  <a:gd name="connsiteX1" fmla="*/ 29718 w 59435"/>
                  <a:gd name="connsiteY1" fmla="*/ 59384 h 59383"/>
                  <a:gd name="connsiteX2" fmla="*/ 0 w 59435"/>
                  <a:gd name="connsiteY2" fmla="*/ 29692 h 59383"/>
                  <a:gd name="connsiteX3" fmla="*/ 29718 w 59435"/>
                  <a:gd name="connsiteY3" fmla="*/ 0 h 59383"/>
                  <a:gd name="connsiteX4" fmla="*/ 59436 w 59435"/>
                  <a:gd name="connsiteY4" fmla="*/ 29692 h 5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435" h="59383">
                    <a:moveTo>
                      <a:pt x="59436" y="29692"/>
                    </a:moveTo>
                    <a:cubicBezTo>
                      <a:pt x="59436" y="46090"/>
                      <a:pt x="46131" y="59384"/>
                      <a:pt x="29718" y="59384"/>
                    </a:cubicBezTo>
                    <a:cubicBezTo>
                      <a:pt x="13305" y="59384"/>
                      <a:pt x="0" y="46090"/>
                      <a:pt x="0" y="29692"/>
                    </a:cubicBezTo>
                    <a:cubicBezTo>
                      <a:pt x="0" y="13293"/>
                      <a:pt x="13305" y="0"/>
                      <a:pt x="29718" y="0"/>
                    </a:cubicBezTo>
                    <a:cubicBezTo>
                      <a:pt x="46131" y="0"/>
                      <a:pt x="59436" y="13293"/>
                      <a:pt x="59436" y="29692"/>
                    </a:cubicBezTo>
                    <a:close/>
                  </a:path>
                </a:pathLst>
              </a:custGeom>
              <a:noFill/>
              <a:ln w="381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 483">
                <a:extLst>
                  <a:ext uri="{FF2B5EF4-FFF2-40B4-BE49-F238E27FC236}">
                    <a16:creationId xmlns:a16="http://schemas.microsoft.com/office/drawing/2014/main" id="{DB7070F3-169F-4628-8E38-94B8FF5EE409}"/>
                  </a:ext>
                </a:extLst>
              </p:cNvPr>
              <p:cNvSpPr/>
              <p:nvPr/>
            </p:nvSpPr>
            <p:spPr>
              <a:xfrm>
                <a:off x="4888992" y="5350237"/>
                <a:ext cx="59435" cy="59383"/>
              </a:xfrm>
              <a:custGeom>
                <a:avLst/>
                <a:gdLst>
                  <a:gd name="connsiteX0" fmla="*/ 59436 w 59435"/>
                  <a:gd name="connsiteY0" fmla="*/ 29692 h 59383"/>
                  <a:gd name="connsiteX1" fmla="*/ 29718 w 59435"/>
                  <a:gd name="connsiteY1" fmla="*/ 59384 h 59383"/>
                  <a:gd name="connsiteX2" fmla="*/ 0 w 59435"/>
                  <a:gd name="connsiteY2" fmla="*/ 29692 h 59383"/>
                  <a:gd name="connsiteX3" fmla="*/ 29718 w 59435"/>
                  <a:gd name="connsiteY3" fmla="*/ 0 h 59383"/>
                  <a:gd name="connsiteX4" fmla="*/ 59436 w 59435"/>
                  <a:gd name="connsiteY4" fmla="*/ 29692 h 5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435" h="59383">
                    <a:moveTo>
                      <a:pt x="59436" y="29692"/>
                    </a:moveTo>
                    <a:cubicBezTo>
                      <a:pt x="59436" y="46090"/>
                      <a:pt x="46131" y="59384"/>
                      <a:pt x="29718" y="59384"/>
                    </a:cubicBezTo>
                    <a:cubicBezTo>
                      <a:pt x="13305" y="59384"/>
                      <a:pt x="0" y="46090"/>
                      <a:pt x="0" y="29692"/>
                    </a:cubicBezTo>
                    <a:cubicBezTo>
                      <a:pt x="0" y="13293"/>
                      <a:pt x="13305" y="0"/>
                      <a:pt x="29718" y="0"/>
                    </a:cubicBezTo>
                    <a:cubicBezTo>
                      <a:pt x="46131" y="0"/>
                      <a:pt x="59436" y="13293"/>
                      <a:pt x="59436" y="29692"/>
                    </a:cubicBezTo>
                    <a:close/>
                  </a:path>
                </a:pathLst>
              </a:custGeom>
              <a:noFill/>
              <a:ln w="381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 484">
                <a:extLst>
                  <a:ext uri="{FF2B5EF4-FFF2-40B4-BE49-F238E27FC236}">
                    <a16:creationId xmlns:a16="http://schemas.microsoft.com/office/drawing/2014/main" id="{E3BCEEAC-F724-4BBD-8DCB-EC674FC6EAFC}"/>
                  </a:ext>
                </a:extLst>
              </p:cNvPr>
              <p:cNvSpPr/>
              <p:nvPr/>
            </p:nvSpPr>
            <p:spPr>
              <a:xfrm>
                <a:off x="4888992" y="5197971"/>
                <a:ext cx="59435" cy="59383"/>
              </a:xfrm>
              <a:custGeom>
                <a:avLst/>
                <a:gdLst>
                  <a:gd name="connsiteX0" fmla="*/ 59436 w 59435"/>
                  <a:gd name="connsiteY0" fmla="*/ 29692 h 59383"/>
                  <a:gd name="connsiteX1" fmla="*/ 29718 w 59435"/>
                  <a:gd name="connsiteY1" fmla="*/ 59384 h 59383"/>
                  <a:gd name="connsiteX2" fmla="*/ 0 w 59435"/>
                  <a:gd name="connsiteY2" fmla="*/ 29692 h 59383"/>
                  <a:gd name="connsiteX3" fmla="*/ 29718 w 59435"/>
                  <a:gd name="connsiteY3" fmla="*/ 0 h 59383"/>
                  <a:gd name="connsiteX4" fmla="*/ 59436 w 59435"/>
                  <a:gd name="connsiteY4" fmla="*/ 29692 h 5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435" h="59383">
                    <a:moveTo>
                      <a:pt x="59436" y="29692"/>
                    </a:moveTo>
                    <a:cubicBezTo>
                      <a:pt x="59436" y="46090"/>
                      <a:pt x="46131" y="59384"/>
                      <a:pt x="29718" y="59384"/>
                    </a:cubicBezTo>
                    <a:cubicBezTo>
                      <a:pt x="13305" y="59384"/>
                      <a:pt x="0" y="46090"/>
                      <a:pt x="0" y="29692"/>
                    </a:cubicBezTo>
                    <a:cubicBezTo>
                      <a:pt x="0" y="13293"/>
                      <a:pt x="13305" y="0"/>
                      <a:pt x="29718" y="0"/>
                    </a:cubicBezTo>
                    <a:cubicBezTo>
                      <a:pt x="46131" y="0"/>
                      <a:pt x="59436" y="13293"/>
                      <a:pt x="59436" y="296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 485">
                <a:extLst>
                  <a:ext uri="{FF2B5EF4-FFF2-40B4-BE49-F238E27FC236}">
                    <a16:creationId xmlns:a16="http://schemas.microsoft.com/office/drawing/2014/main" id="{6524A28D-D3DD-4ACB-9D94-ED5150F05668}"/>
                  </a:ext>
                </a:extLst>
              </p:cNvPr>
              <p:cNvSpPr/>
              <p:nvPr/>
            </p:nvSpPr>
            <p:spPr>
              <a:xfrm>
                <a:off x="4996434" y="5350237"/>
                <a:ext cx="59435" cy="59383"/>
              </a:xfrm>
              <a:custGeom>
                <a:avLst/>
                <a:gdLst>
                  <a:gd name="connsiteX0" fmla="*/ 59436 w 59435"/>
                  <a:gd name="connsiteY0" fmla="*/ 29692 h 59383"/>
                  <a:gd name="connsiteX1" fmla="*/ 29718 w 59435"/>
                  <a:gd name="connsiteY1" fmla="*/ 59384 h 59383"/>
                  <a:gd name="connsiteX2" fmla="*/ 0 w 59435"/>
                  <a:gd name="connsiteY2" fmla="*/ 29692 h 59383"/>
                  <a:gd name="connsiteX3" fmla="*/ 29718 w 59435"/>
                  <a:gd name="connsiteY3" fmla="*/ 0 h 59383"/>
                  <a:gd name="connsiteX4" fmla="*/ 59436 w 59435"/>
                  <a:gd name="connsiteY4" fmla="*/ 29692 h 5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435" h="59383">
                    <a:moveTo>
                      <a:pt x="59436" y="29692"/>
                    </a:moveTo>
                    <a:cubicBezTo>
                      <a:pt x="59436" y="46090"/>
                      <a:pt x="46131" y="59384"/>
                      <a:pt x="29718" y="59384"/>
                    </a:cubicBezTo>
                    <a:cubicBezTo>
                      <a:pt x="13305" y="59384"/>
                      <a:pt x="0" y="46090"/>
                      <a:pt x="0" y="29692"/>
                    </a:cubicBezTo>
                    <a:cubicBezTo>
                      <a:pt x="0" y="13293"/>
                      <a:pt x="13305" y="0"/>
                      <a:pt x="29718" y="0"/>
                    </a:cubicBezTo>
                    <a:cubicBezTo>
                      <a:pt x="46131" y="0"/>
                      <a:pt x="59436" y="13293"/>
                      <a:pt x="59436" y="29692"/>
                    </a:cubicBezTo>
                    <a:close/>
                  </a:path>
                </a:pathLst>
              </a:custGeom>
              <a:noFill/>
              <a:ln w="381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 486">
                <a:extLst>
                  <a:ext uri="{FF2B5EF4-FFF2-40B4-BE49-F238E27FC236}">
                    <a16:creationId xmlns:a16="http://schemas.microsoft.com/office/drawing/2014/main" id="{00EA7481-86F9-4C62-808F-3F98B24E6A8E}"/>
                  </a:ext>
                </a:extLst>
              </p:cNvPr>
              <p:cNvSpPr/>
              <p:nvPr/>
            </p:nvSpPr>
            <p:spPr>
              <a:xfrm>
                <a:off x="4808220" y="5300750"/>
                <a:ext cx="220980" cy="7613"/>
              </a:xfrm>
              <a:custGeom>
                <a:avLst/>
                <a:gdLst>
                  <a:gd name="connsiteX0" fmla="*/ 0 w 220980"/>
                  <a:gd name="connsiteY0" fmla="*/ 0 h 7613"/>
                  <a:gd name="connsiteX1" fmla="*/ 220980 w 220980"/>
                  <a:gd name="connsiteY1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0980" h="7613">
                    <a:moveTo>
                      <a:pt x="0" y="0"/>
                    </a:moveTo>
                    <a:lnTo>
                      <a:pt x="220980" y="0"/>
                    </a:lnTo>
                  </a:path>
                </a:pathLst>
              </a:custGeom>
              <a:ln w="762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 487">
                <a:extLst>
                  <a:ext uri="{FF2B5EF4-FFF2-40B4-BE49-F238E27FC236}">
                    <a16:creationId xmlns:a16="http://schemas.microsoft.com/office/drawing/2014/main" id="{1A2E4447-3141-4A7C-B79B-B23DE637CC8D}"/>
                  </a:ext>
                </a:extLst>
              </p:cNvPr>
              <p:cNvSpPr/>
              <p:nvPr/>
            </p:nvSpPr>
            <p:spPr>
              <a:xfrm>
                <a:off x="4811268" y="5299989"/>
                <a:ext cx="7620" cy="50247"/>
              </a:xfrm>
              <a:custGeom>
                <a:avLst/>
                <a:gdLst>
                  <a:gd name="connsiteX0" fmla="*/ 0 w 7620"/>
                  <a:gd name="connsiteY0" fmla="*/ 50248 h 50247"/>
                  <a:gd name="connsiteX1" fmla="*/ 0 w 7620"/>
                  <a:gd name="connsiteY1" fmla="*/ 0 h 50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20" h="50247">
                    <a:moveTo>
                      <a:pt x="0" y="50248"/>
                    </a:moveTo>
                    <a:lnTo>
                      <a:pt x="0" y="0"/>
                    </a:lnTo>
                  </a:path>
                </a:pathLst>
              </a:custGeom>
              <a:ln w="762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 488">
                <a:extLst>
                  <a:ext uri="{FF2B5EF4-FFF2-40B4-BE49-F238E27FC236}">
                    <a16:creationId xmlns:a16="http://schemas.microsoft.com/office/drawing/2014/main" id="{C2FCEFC9-ACCF-4B79-B037-682BCE68F8EB}"/>
                  </a:ext>
                </a:extLst>
              </p:cNvPr>
              <p:cNvSpPr/>
              <p:nvPr/>
            </p:nvSpPr>
            <p:spPr>
              <a:xfrm>
                <a:off x="4918710" y="5255071"/>
                <a:ext cx="7620" cy="95166"/>
              </a:xfrm>
              <a:custGeom>
                <a:avLst/>
                <a:gdLst>
                  <a:gd name="connsiteX0" fmla="*/ 0 w 7620"/>
                  <a:gd name="connsiteY0" fmla="*/ 95166 h 95166"/>
                  <a:gd name="connsiteX1" fmla="*/ 0 w 7620"/>
                  <a:gd name="connsiteY1" fmla="*/ 0 h 9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20" h="95166">
                    <a:moveTo>
                      <a:pt x="0" y="95166"/>
                    </a:moveTo>
                    <a:lnTo>
                      <a:pt x="0" y="0"/>
                    </a:lnTo>
                  </a:path>
                </a:pathLst>
              </a:custGeom>
              <a:ln w="762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 489">
                <a:extLst>
                  <a:ext uri="{FF2B5EF4-FFF2-40B4-BE49-F238E27FC236}">
                    <a16:creationId xmlns:a16="http://schemas.microsoft.com/office/drawing/2014/main" id="{13D7D54C-F5BF-4ED1-BCB1-C8C35CF56A56}"/>
                  </a:ext>
                </a:extLst>
              </p:cNvPr>
              <p:cNvSpPr/>
              <p:nvPr/>
            </p:nvSpPr>
            <p:spPr>
              <a:xfrm>
                <a:off x="5026152" y="5299989"/>
                <a:ext cx="7620" cy="50247"/>
              </a:xfrm>
              <a:custGeom>
                <a:avLst/>
                <a:gdLst>
                  <a:gd name="connsiteX0" fmla="*/ 0 w 7620"/>
                  <a:gd name="connsiteY0" fmla="*/ 50248 h 50247"/>
                  <a:gd name="connsiteX1" fmla="*/ 0 w 7620"/>
                  <a:gd name="connsiteY1" fmla="*/ 0 h 50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20" h="50247">
                    <a:moveTo>
                      <a:pt x="0" y="50248"/>
                    </a:moveTo>
                    <a:lnTo>
                      <a:pt x="0" y="0"/>
                    </a:lnTo>
                  </a:path>
                </a:pathLst>
              </a:custGeom>
              <a:ln w="762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EB02E0E-4B39-497C-996C-14745D9BD272}"/>
                </a:ext>
              </a:extLst>
            </p:cNvPr>
            <p:cNvSpPr txBox="1"/>
            <p:nvPr/>
          </p:nvSpPr>
          <p:spPr>
            <a:xfrm>
              <a:off x="7436144" y="3257552"/>
              <a:ext cx="28194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IoT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6294538-3274-4853-A3A3-953E11924733}"/>
                </a:ext>
              </a:extLst>
            </p:cNvPr>
            <p:cNvSpPr txBox="1"/>
            <p:nvPr/>
          </p:nvSpPr>
          <p:spPr>
            <a:xfrm>
              <a:off x="7302032" y="3339776"/>
              <a:ext cx="54864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PLATFORM</a:t>
              </a:r>
            </a:p>
          </p:txBody>
        </p:sp>
        <p:grpSp>
          <p:nvGrpSpPr>
            <p:cNvPr id="169" name="Graphic 2">
              <a:extLst>
                <a:ext uri="{FF2B5EF4-FFF2-40B4-BE49-F238E27FC236}">
                  <a16:creationId xmlns:a16="http://schemas.microsoft.com/office/drawing/2014/main" id="{69ED54F3-0025-4727-B770-F390FAE16FCC}"/>
                </a:ext>
              </a:extLst>
            </p:cNvPr>
            <p:cNvGrpSpPr/>
            <p:nvPr/>
          </p:nvGrpSpPr>
          <p:grpSpPr>
            <a:xfrm>
              <a:off x="4527042" y="4005226"/>
              <a:ext cx="776477" cy="196164"/>
              <a:chOff x="4527042" y="4005226"/>
              <a:chExt cx="776477" cy="196164"/>
            </a:xfrm>
          </p:grpSpPr>
          <p:sp>
            <p:nvSpPr>
              <p:cNvPr id="313" name="Freeform 493">
                <a:extLst>
                  <a:ext uri="{FF2B5EF4-FFF2-40B4-BE49-F238E27FC236}">
                    <a16:creationId xmlns:a16="http://schemas.microsoft.com/office/drawing/2014/main" id="{61245818-165C-4FAB-A445-4F87C89CE130}"/>
                  </a:ext>
                </a:extLst>
              </p:cNvPr>
              <p:cNvSpPr/>
              <p:nvPr/>
            </p:nvSpPr>
            <p:spPr>
              <a:xfrm>
                <a:off x="4527042" y="4017148"/>
                <a:ext cx="776477" cy="184241"/>
              </a:xfrm>
              <a:custGeom>
                <a:avLst/>
                <a:gdLst>
                  <a:gd name="connsiteX0" fmla="*/ 0 w 776477"/>
                  <a:gd name="connsiteY0" fmla="*/ 0 h 184241"/>
                  <a:gd name="connsiteX1" fmla="*/ 776478 w 776477"/>
                  <a:gd name="connsiteY1" fmla="*/ 0 h 184241"/>
                  <a:gd name="connsiteX2" fmla="*/ 776478 w 776477"/>
                  <a:gd name="connsiteY2" fmla="*/ 184242 h 184241"/>
                  <a:gd name="connsiteX3" fmla="*/ 0 w 776477"/>
                  <a:gd name="connsiteY3" fmla="*/ 184242 h 184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6477" h="184241">
                    <a:moveTo>
                      <a:pt x="0" y="0"/>
                    </a:moveTo>
                    <a:lnTo>
                      <a:pt x="776478" y="0"/>
                    </a:lnTo>
                    <a:lnTo>
                      <a:pt x="776478" y="184242"/>
                    </a:lnTo>
                    <a:lnTo>
                      <a:pt x="0" y="184242"/>
                    </a:lnTo>
                    <a:close/>
                  </a:path>
                </a:pathLst>
              </a:custGeom>
              <a:no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338936C5-A374-4D92-9384-D65980035298}"/>
                  </a:ext>
                </a:extLst>
              </p:cNvPr>
              <p:cNvSpPr txBox="1"/>
              <p:nvPr/>
            </p:nvSpPr>
            <p:spPr>
              <a:xfrm>
                <a:off x="4547600" y="3959506"/>
                <a:ext cx="746760" cy="15995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540" b="0" i="0" u="none" strike="noStrike" cap="none" spc="0" normalizeH="0" baseline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CONFIGURATION</a:t>
                </a: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25A2FC10-4875-46C3-B87B-041F85E37339}"/>
                  </a:ext>
                </a:extLst>
              </p:cNvPr>
              <p:cNvSpPr txBox="1"/>
              <p:nvPr/>
            </p:nvSpPr>
            <p:spPr>
              <a:xfrm>
                <a:off x="4582652" y="4041729"/>
                <a:ext cx="670559" cy="15995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540" b="0" i="0" u="none" strike="noStrike" cap="none" spc="0" normalizeH="0" baseline="0">
                    <a:ln>
                      <a:noFill/>
                    </a:ln>
                    <a:solidFill>
                      <a:srgbClr val="518CC8"/>
                    </a:solidFill>
                    <a:effectLst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MANAGEMENT</a:t>
                </a:r>
              </a:p>
            </p:txBody>
          </p:sp>
        </p:grpSp>
        <p:grpSp>
          <p:nvGrpSpPr>
            <p:cNvPr id="170" name="Graphic 2">
              <a:extLst>
                <a:ext uri="{FF2B5EF4-FFF2-40B4-BE49-F238E27FC236}">
                  <a16:creationId xmlns:a16="http://schemas.microsoft.com/office/drawing/2014/main" id="{073EE8FE-2403-4C88-BF77-1CC9572301B7}"/>
                </a:ext>
              </a:extLst>
            </p:cNvPr>
            <p:cNvGrpSpPr/>
            <p:nvPr/>
          </p:nvGrpSpPr>
          <p:grpSpPr>
            <a:xfrm>
              <a:off x="4713732" y="3585474"/>
              <a:ext cx="403860" cy="401982"/>
              <a:chOff x="4713732" y="3585474"/>
              <a:chExt cx="403860" cy="401982"/>
            </a:xfrm>
          </p:grpSpPr>
          <p:sp>
            <p:nvSpPr>
              <p:cNvPr id="305" name="Freeform 497">
                <a:extLst>
                  <a:ext uri="{FF2B5EF4-FFF2-40B4-BE49-F238E27FC236}">
                    <a16:creationId xmlns:a16="http://schemas.microsoft.com/office/drawing/2014/main" id="{9FC432D3-4E8D-47AE-9363-972F2B9C274D}"/>
                  </a:ext>
                </a:extLst>
              </p:cNvPr>
              <p:cNvSpPr/>
              <p:nvPr/>
            </p:nvSpPr>
            <p:spPr>
              <a:xfrm>
                <a:off x="4713732" y="3585474"/>
                <a:ext cx="403860" cy="401982"/>
              </a:xfrm>
              <a:custGeom>
                <a:avLst/>
                <a:gdLst>
                  <a:gd name="connsiteX0" fmla="*/ 403860 w 403860"/>
                  <a:gd name="connsiteY0" fmla="*/ 200991 h 401982"/>
                  <a:gd name="connsiteX1" fmla="*/ 201930 w 403860"/>
                  <a:gd name="connsiteY1" fmla="*/ 401982 h 401982"/>
                  <a:gd name="connsiteX2" fmla="*/ 0 w 403860"/>
                  <a:gd name="connsiteY2" fmla="*/ 200991 h 401982"/>
                  <a:gd name="connsiteX3" fmla="*/ 201930 w 403860"/>
                  <a:gd name="connsiteY3" fmla="*/ 0 h 401982"/>
                  <a:gd name="connsiteX4" fmla="*/ 403860 w 403860"/>
                  <a:gd name="connsiteY4" fmla="*/ 200991 h 401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1982">
                    <a:moveTo>
                      <a:pt x="403860" y="200991"/>
                    </a:moveTo>
                    <a:cubicBezTo>
                      <a:pt x="403860" y="311995"/>
                      <a:pt x="313453" y="401982"/>
                      <a:pt x="201930" y="401982"/>
                    </a:cubicBezTo>
                    <a:cubicBezTo>
                      <a:pt x="90407" y="401982"/>
                      <a:pt x="0" y="311995"/>
                      <a:pt x="0" y="200991"/>
                    </a:cubicBezTo>
                    <a:cubicBezTo>
                      <a:pt x="0" y="89987"/>
                      <a:pt x="90407" y="0"/>
                      <a:pt x="201930" y="0"/>
                    </a:cubicBezTo>
                    <a:cubicBezTo>
                      <a:pt x="313453" y="0"/>
                      <a:pt x="403860" y="89987"/>
                      <a:pt x="403860" y="200991"/>
                    </a:cubicBezTo>
                    <a:close/>
                  </a:path>
                </a:pathLst>
              </a:custGeom>
              <a:solidFill>
                <a:srgbClr val="00B9AB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6" name="Graphic 2">
                <a:extLst>
                  <a:ext uri="{FF2B5EF4-FFF2-40B4-BE49-F238E27FC236}">
                    <a16:creationId xmlns:a16="http://schemas.microsoft.com/office/drawing/2014/main" id="{9E9C1445-D568-49E4-A01C-C84B571735A8}"/>
                  </a:ext>
                </a:extLst>
              </p:cNvPr>
              <p:cNvGrpSpPr/>
              <p:nvPr/>
            </p:nvGrpSpPr>
            <p:grpSpPr>
              <a:xfrm>
                <a:off x="4752594" y="3655955"/>
                <a:ext cx="326135" cy="262036"/>
                <a:chOff x="4752594" y="3655955"/>
                <a:chExt cx="326135" cy="262036"/>
              </a:xfrm>
            </p:grpSpPr>
            <p:grpSp>
              <p:nvGrpSpPr>
                <p:cNvPr id="307" name="Graphic 2">
                  <a:extLst>
                    <a:ext uri="{FF2B5EF4-FFF2-40B4-BE49-F238E27FC236}">
                      <a16:creationId xmlns:a16="http://schemas.microsoft.com/office/drawing/2014/main" id="{E00AFE43-6678-44AC-8E11-AAD10F30EA86}"/>
                    </a:ext>
                  </a:extLst>
                </p:cNvPr>
                <p:cNvGrpSpPr/>
                <p:nvPr/>
              </p:nvGrpSpPr>
              <p:grpSpPr>
                <a:xfrm>
                  <a:off x="4796790" y="3798647"/>
                  <a:ext cx="281940" cy="119344"/>
                  <a:chOff x="4796790" y="3798647"/>
                  <a:chExt cx="281940" cy="119344"/>
                </a:xfrm>
              </p:grpSpPr>
              <p:sp>
                <p:nvSpPr>
                  <p:cNvPr id="311" name="Freeform 500">
                    <a:extLst>
                      <a:ext uri="{FF2B5EF4-FFF2-40B4-BE49-F238E27FC236}">
                        <a16:creationId xmlns:a16="http://schemas.microsoft.com/office/drawing/2014/main" id="{F6822524-0E0B-4A65-8822-0FB6565620B5}"/>
                      </a:ext>
                    </a:extLst>
                  </p:cNvPr>
                  <p:cNvSpPr/>
                  <p:nvPr/>
                </p:nvSpPr>
                <p:spPr>
                  <a:xfrm>
                    <a:off x="4796790" y="3799408"/>
                    <a:ext cx="236981" cy="118583"/>
                  </a:xfrm>
                  <a:custGeom>
                    <a:avLst/>
                    <a:gdLst>
                      <a:gd name="connsiteX0" fmla="*/ 236982 w 236981"/>
                      <a:gd name="connsiteY0" fmla="*/ 15227 h 118583"/>
                      <a:gd name="connsiteX1" fmla="*/ 156210 w 236981"/>
                      <a:gd name="connsiteY1" fmla="*/ 114961 h 118583"/>
                      <a:gd name="connsiteX2" fmla="*/ 0 w 236981"/>
                      <a:gd name="connsiteY2" fmla="*/ 0 h 118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6981" h="118583">
                        <a:moveTo>
                          <a:pt x="236982" y="15227"/>
                        </a:moveTo>
                        <a:cubicBezTo>
                          <a:pt x="227838" y="63952"/>
                          <a:pt x="195834" y="103541"/>
                          <a:pt x="156210" y="114961"/>
                        </a:cubicBezTo>
                        <a:cubicBezTo>
                          <a:pt x="95250" y="132471"/>
                          <a:pt x="15240" y="85269"/>
                          <a:pt x="0" y="0"/>
                        </a:cubicBezTo>
                      </a:path>
                    </a:pathLst>
                  </a:custGeom>
                  <a:noFill/>
                  <a:ln w="15240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501">
                    <a:extLst>
                      <a:ext uri="{FF2B5EF4-FFF2-40B4-BE49-F238E27FC236}">
                        <a16:creationId xmlns:a16="http://schemas.microsoft.com/office/drawing/2014/main" id="{223F2A41-1465-438A-ACF3-5019E28D0E23}"/>
                      </a:ext>
                    </a:extLst>
                  </p:cNvPr>
                  <p:cNvSpPr/>
                  <p:nvPr/>
                </p:nvSpPr>
                <p:spPr>
                  <a:xfrm>
                    <a:off x="4958334" y="3798647"/>
                    <a:ext cx="120395" cy="87552"/>
                  </a:xfrm>
                  <a:custGeom>
                    <a:avLst/>
                    <a:gdLst>
                      <a:gd name="connsiteX0" fmla="*/ 0 w 120395"/>
                      <a:gd name="connsiteY0" fmla="*/ 47964 h 87552"/>
                      <a:gd name="connsiteX1" fmla="*/ 8382 w 120395"/>
                      <a:gd name="connsiteY1" fmla="*/ 60906 h 87552"/>
                      <a:gd name="connsiteX2" fmla="*/ 71628 w 120395"/>
                      <a:gd name="connsiteY2" fmla="*/ 21317 h 87552"/>
                      <a:gd name="connsiteX3" fmla="*/ 106680 w 120395"/>
                      <a:gd name="connsiteY3" fmla="*/ 87553 h 87552"/>
                      <a:gd name="connsiteX4" fmla="*/ 120396 w 120395"/>
                      <a:gd name="connsiteY4" fmla="*/ 80701 h 87552"/>
                      <a:gd name="connsiteX5" fmla="*/ 77724 w 120395"/>
                      <a:gd name="connsiteY5" fmla="*/ 0 h 87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0395" h="87552">
                        <a:moveTo>
                          <a:pt x="0" y="47964"/>
                        </a:moveTo>
                        <a:lnTo>
                          <a:pt x="8382" y="60906"/>
                        </a:lnTo>
                        <a:lnTo>
                          <a:pt x="71628" y="21317"/>
                        </a:lnTo>
                        <a:lnTo>
                          <a:pt x="106680" y="87553"/>
                        </a:lnTo>
                        <a:lnTo>
                          <a:pt x="120396" y="80701"/>
                        </a:lnTo>
                        <a:lnTo>
                          <a:pt x="7772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8" name="Graphic 2">
                  <a:extLst>
                    <a:ext uri="{FF2B5EF4-FFF2-40B4-BE49-F238E27FC236}">
                      <a16:creationId xmlns:a16="http://schemas.microsoft.com/office/drawing/2014/main" id="{523934DD-F392-4EAB-8D60-30A3D7420F6E}"/>
                    </a:ext>
                  </a:extLst>
                </p:cNvPr>
                <p:cNvGrpSpPr/>
                <p:nvPr/>
              </p:nvGrpSpPr>
              <p:grpSpPr>
                <a:xfrm>
                  <a:off x="4752594" y="3655955"/>
                  <a:ext cx="283481" cy="131271"/>
                  <a:chOff x="4752594" y="3655955"/>
                  <a:chExt cx="283481" cy="131271"/>
                </a:xfrm>
              </p:grpSpPr>
              <p:sp>
                <p:nvSpPr>
                  <p:cNvPr id="309" name="Freeform 503">
                    <a:extLst>
                      <a:ext uri="{FF2B5EF4-FFF2-40B4-BE49-F238E27FC236}">
                        <a16:creationId xmlns:a16="http://schemas.microsoft.com/office/drawing/2014/main" id="{2140202F-92FD-451F-9BC2-A1D45B5B9CEF}"/>
                      </a:ext>
                    </a:extLst>
                  </p:cNvPr>
                  <p:cNvSpPr/>
                  <p:nvPr/>
                </p:nvSpPr>
                <p:spPr>
                  <a:xfrm>
                    <a:off x="4798314" y="3655955"/>
                    <a:ext cx="237761" cy="131271"/>
                  </a:xfrm>
                  <a:custGeom>
                    <a:avLst/>
                    <a:gdLst>
                      <a:gd name="connsiteX0" fmla="*/ 0 w 237761"/>
                      <a:gd name="connsiteY0" fmla="*/ 115284 h 131271"/>
                      <a:gd name="connsiteX1" fmla="*/ 94488 w 237761"/>
                      <a:gd name="connsiteY1" fmla="*/ 2607 h 131271"/>
                      <a:gd name="connsiteX2" fmla="*/ 174498 w 237761"/>
                      <a:gd name="connsiteY2" fmla="*/ 14788 h 131271"/>
                      <a:gd name="connsiteX3" fmla="*/ 237744 w 237761"/>
                      <a:gd name="connsiteY3" fmla="*/ 131272 h 131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7761" h="131271">
                        <a:moveTo>
                          <a:pt x="0" y="115284"/>
                        </a:moveTo>
                        <a:cubicBezTo>
                          <a:pt x="9906" y="58184"/>
                          <a:pt x="47244" y="13266"/>
                          <a:pt x="94488" y="2607"/>
                        </a:cubicBezTo>
                        <a:cubicBezTo>
                          <a:pt x="134112" y="-6529"/>
                          <a:pt x="167640" y="10982"/>
                          <a:pt x="174498" y="14788"/>
                        </a:cubicBezTo>
                        <a:cubicBezTo>
                          <a:pt x="214122" y="36867"/>
                          <a:pt x="238506" y="81785"/>
                          <a:pt x="237744" y="131272"/>
                        </a:cubicBezTo>
                      </a:path>
                    </a:pathLst>
                  </a:custGeom>
                  <a:noFill/>
                  <a:ln w="15240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504">
                    <a:extLst>
                      <a:ext uri="{FF2B5EF4-FFF2-40B4-BE49-F238E27FC236}">
                        <a16:creationId xmlns:a16="http://schemas.microsoft.com/office/drawing/2014/main" id="{C4A09BDD-0988-4CD4-A7F3-2514D57374A7}"/>
                      </a:ext>
                    </a:extLst>
                  </p:cNvPr>
                  <p:cNvSpPr/>
                  <p:nvPr/>
                </p:nvSpPr>
                <p:spPr>
                  <a:xfrm>
                    <a:off x="4752594" y="3699674"/>
                    <a:ext cx="120395" cy="87552"/>
                  </a:xfrm>
                  <a:custGeom>
                    <a:avLst/>
                    <a:gdLst>
                      <a:gd name="connsiteX0" fmla="*/ 120396 w 120395"/>
                      <a:gd name="connsiteY0" fmla="*/ 38066 h 87552"/>
                      <a:gd name="connsiteX1" fmla="*/ 112014 w 120395"/>
                      <a:gd name="connsiteY1" fmla="*/ 25124 h 87552"/>
                      <a:gd name="connsiteX2" fmla="*/ 49530 w 120395"/>
                      <a:gd name="connsiteY2" fmla="*/ 66236 h 87552"/>
                      <a:gd name="connsiteX3" fmla="*/ 12954 w 120395"/>
                      <a:gd name="connsiteY3" fmla="*/ 0 h 87552"/>
                      <a:gd name="connsiteX4" fmla="*/ 0 w 120395"/>
                      <a:gd name="connsiteY4" fmla="*/ 7613 h 87552"/>
                      <a:gd name="connsiteX5" fmla="*/ 43434 w 120395"/>
                      <a:gd name="connsiteY5" fmla="*/ 87553 h 87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0395" h="87552">
                        <a:moveTo>
                          <a:pt x="120396" y="38066"/>
                        </a:moveTo>
                        <a:lnTo>
                          <a:pt x="112014" y="25124"/>
                        </a:lnTo>
                        <a:lnTo>
                          <a:pt x="49530" y="66236"/>
                        </a:lnTo>
                        <a:lnTo>
                          <a:pt x="12954" y="0"/>
                        </a:lnTo>
                        <a:lnTo>
                          <a:pt x="0" y="7613"/>
                        </a:lnTo>
                        <a:lnTo>
                          <a:pt x="43434" y="875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71" name="Graphic 2">
              <a:extLst>
                <a:ext uri="{FF2B5EF4-FFF2-40B4-BE49-F238E27FC236}">
                  <a16:creationId xmlns:a16="http://schemas.microsoft.com/office/drawing/2014/main" id="{49EBC0C8-E5F1-457C-8974-05BB96454939}"/>
                </a:ext>
              </a:extLst>
            </p:cNvPr>
            <p:cNvGrpSpPr/>
            <p:nvPr/>
          </p:nvGrpSpPr>
          <p:grpSpPr>
            <a:xfrm>
              <a:off x="6080643" y="4390408"/>
              <a:ext cx="343938" cy="257882"/>
              <a:chOff x="6080643" y="4390408"/>
              <a:chExt cx="343938" cy="257882"/>
            </a:xfrm>
            <a:solidFill>
              <a:srgbClr val="FFFFFF"/>
            </a:solidFill>
          </p:grpSpPr>
          <p:sp>
            <p:nvSpPr>
              <p:cNvPr id="299" name="Freeform 506">
                <a:extLst>
                  <a:ext uri="{FF2B5EF4-FFF2-40B4-BE49-F238E27FC236}">
                    <a16:creationId xmlns:a16="http://schemas.microsoft.com/office/drawing/2014/main" id="{BDEAC63C-B23C-4D3E-9623-AD38ABE6604E}"/>
                  </a:ext>
                </a:extLst>
              </p:cNvPr>
              <p:cNvSpPr/>
              <p:nvPr/>
            </p:nvSpPr>
            <p:spPr>
              <a:xfrm>
                <a:off x="6080643" y="4390408"/>
                <a:ext cx="343938" cy="228687"/>
              </a:xfrm>
              <a:custGeom>
                <a:avLst/>
                <a:gdLst>
                  <a:gd name="connsiteX0" fmla="*/ 291200 w 343938"/>
                  <a:gd name="connsiteY0" fmla="*/ 88867 h 228687"/>
                  <a:gd name="connsiteX1" fmla="*/ 323966 w 343938"/>
                  <a:gd name="connsiteY1" fmla="*/ 108662 h 228687"/>
                  <a:gd name="connsiteX2" fmla="*/ 340730 w 343938"/>
                  <a:gd name="connsiteY2" fmla="*/ 177181 h 228687"/>
                  <a:gd name="connsiteX3" fmla="*/ 288152 w 343938"/>
                  <a:gd name="connsiteY3" fmla="*/ 225906 h 228687"/>
                  <a:gd name="connsiteX4" fmla="*/ 269865 w 343938"/>
                  <a:gd name="connsiteY4" fmla="*/ 227429 h 228687"/>
                  <a:gd name="connsiteX5" fmla="*/ 263768 w 343938"/>
                  <a:gd name="connsiteY5" fmla="*/ 222100 h 228687"/>
                  <a:gd name="connsiteX6" fmla="*/ 270626 w 343938"/>
                  <a:gd name="connsiteY6" fmla="*/ 216770 h 228687"/>
                  <a:gd name="connsiteX7" fmla="*/ 305678 w 343938"/>
                  <a:gd name="connsiteY7" fmla="*/ 208396 h 228687"/>
                  <a:gd name="connsiteX8" fmla="*/ 332348 w 343938"/>
                  <a:gd name="connsiteY8" fmla="*/ 147489 h 228687"/>
                  <a:gd name="connsiteX9" fmla="*/ 288915 w 343938"/>
                  <a:gd name="connsiteY9" fmla="*/ 101048 h 228687"/>
                  <a:gd name="connsiteX10" fmla="*/ 285866 w 343938"/>
                  <a:gd name="connsiteY10" fmla="*/ 100287 h 228687"/>
                  <a:gd name="connsiteX11" fmla="*/ 281295 w 343938"/>
                  <a:gd name="connsiteY11" fmla="*/ 93435 h 228687"/>
                  <a:gd name="connsiteX12" fmla="*/ 221858 w 343938"/>
                  <a:gd name="connsiteY12" fmla="*/ 13495 h 228687"/>
                  <a:gd name="connsiteX13" fmla="*/ 136514 w 343938"/>
                  <a:gd name="connsiteY13" fmla="*/ 59175 h 228687"/>
                  <a:gd name="connsiteX14" fmla="*/ 125084 w 343938"/>
                  <a:gd name="connsiteY14" fmla="*/ 61459 h 228687"/>
                  <a:gd name="connsiteX15" fmla="*/ 88508 w 343938"/>
                  <a:gd name="connsiteY15" fmla="*/ 53085 h 228687"/>
                  <a:gd name="connsiteX16" fmla="*/ 64886 w 343938"/>
                  <a:gd name="connsiteY16" fmla="*/ 79731 h 228687"/>
                  <a:gd name="connsiteX17" fmla="*/ 64886 w 343938"/>
                  <a:gd name="connsiteY17" fmla="*/ 93435 h 228687"/>
                  <a:gd name="connsiteX18" fmla="*/ 59552 w 343938"/>
                  <a:gd name="connsiteY18" fmla="*/ 101048 h 228687"/>
                  <a:gd name="connsiteX19" fmla="*/ 12308 w 343938"/>
                  <a:gd name="connsiteY19" fmla="*/ 146728 h 228687"/>
                  <a:gd name="connsiteX20" fmla="*/ 61838 w 343938"/>
                  <a:gd name="connsiteY20" fmla="*/ 216770 h 228687"/>
                  <a:gd name="connsiteX21" fmla="*/ 95366 w 343938"/>
                  <a:gd name="connsiteY21" fmla="*/ 217532 h 228687"/>
                  <a:gd name="connsiteX22" fmla="*/ 124322 w 343938"/>
                  <a:gd name="connsiteY22" fmla="*/ 217532 h 228687"/>
                  <a:gd name="connsiteX23" fmla="*/ 129656 w 343938"/>
                  <a:gd name="connsiteY23" fmla="*/ 220577 h 228687"/>
                  <a:gd name="connsiteX24" fmla="*/ 129656 w 343938"/>
                  <a:gd name="connsiteY24" fmla="*/ 225906 h 228687"/>
                  <a:gd name="connsiteX25" fmla="*/ 125084 w 343938"/>
                  <a:gd name="connsiteY25" fmla="*/ 228190 h 228687"/>
                  <a:gd name="connsiteX26" fmla="*/ 64124 w 343938"/>
                  <a:gd name="connsiteY26" fmla="*/ 227429 h 228687"/>
                  <a:gd name="connsiteX27" fmla="*/ 5450 w 343938"/>
                  <a:gd name="connsiteY27" fmla="*/ 184033 h 228687"/>
                  <a:gd name="connsiteX28" fmla="*/ 49646 w 343938"/>
                  <a:gd name="connsiteY28" fmla="*/ 91151 h 228687"/>
                  <a:gd name="connsiteX29" fmla="*/ 54218 w 343938"/>
                  <a:gd name="connsiteY29" fmla="*/ 85822 h 228687"/>
                  <a:gd name="connsiteX30" fmla="*/ 79364 w 343938"/>
                  <a:gd name="connsiteY30" fmla="*/ 44710 h 228687"/>
                  <a:gd name="connsiteX31" fmla="*/ 125846 w 343938"/>
                  <a:gd name="connsiteY31" fmla="*/ 46232 h 228687"/>
                  <a:gd name="connsiteX32" fmla="*/ 129656 w 343938"/>
                  <a:gd name="connsiteY32" fmla="*/ 48517 h 228687"/>
                  <a:gd name="connsiteX33" fmla="*/ 176900 w 343938"/>
                  <a:gd name="connsiteY33" fmla="*/ 5882 h 228687"/>
                  <a:gd name="connsiteX34" fmla="*/ 225668 w 343938"/>
                  <a:gd name="connsiteY34" fmla="*/ 2075 h 228687"/>
                  <a:gd name="connsiteX35" fmla="*/ 291200 w 343938"/>
                  <a:gd name="connsiteY35" fmla="*/ 88867 h 22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43938" h="228687">
                    <a:moveTo>
                      <a:pt x="291200" y="88867"/>
                    </a:moveTo>
                    <a:cubicBezTo>
                      <a:pt x="303392" y="92674"/>
                      <a:pt x="314822" y="98764"/>
                      <a:pt x="323966" y="108662"/>
                    </a:cubicBezTo>
                    <a:cubicBezTo>
                      <a:pt x="342255" y="128456"/>
                      <a:pt x="348350" y="151296"/>
                      <a:pt x="340730" y="177181"/>
                    </a:cubicBezTo>
                    <a:cubicBezTo>
                      <a:pt x="332348" y="203066"/>
                      <a:pt x="314822" y="219054"/>
                      <a:pt x="288152" y="225906"/>
                    </a:cubicBezTo>
                    <a:cubicBezTo>
                      <a:pt x="282056" y="227429"/>
                      <a:pt x="275960" y="227429"/>
                      <a:pt x="269865" y="227429"/>
                    </a:cubicBezTo>
                    <a:cubicBezTo>
                      <a:pt x="266055" y="227429"/>
                      <a:pt x="263768" y="225145"/>
                      <a:pt x="263768" y="222100"/>
                    </a:cubicBezTo>
                    <a:cubicBezTo>
                      <a:pt x="263768" y="219054"/>
                      <a:pt x="266055" y="216770"/>
                      <a:pt x="270626" y="216770"/>
                    </a:cubicBezTo>
                    <a:cubicBezTo>
                      <a:pt x="282818" y="217532"/>
                      <a:pt x="295010" y="214486"/>
                      <a:pt x="305678" y="208396"/>
                    </a:cubicBezTo>
                    <a:cubicBezTo>
                      <a:pt x="326252" y="196214"/>
                      <a:pt x="336920" y="171852"/>
                      <a:pt x="332348" y="147489"/>
                    </a:cubicBezTo>
                    <a:cubicBezTo>
                      <a:pt x="328538" y="124649"/>
                      <a:pt x="311012" y="106378"/>
                      <a:pt x="288915" y="101048"/>
                    </a:cubicBezTo>
                    <a:cubicBezTo>
                      <a:pt x="288152" y="101048"/>
                      <a:pt x="286628" y="100287"/>
                      <a:pt x="285866" y="100287"/>
                    </a:cubicBezTo>
                    <a:cubicBezTo>
                      <a:pt x="282056" y="99525"/>
                      <a:pt x="280532" y="97242"/>
                      <a:pt x="281295" y="93435"/>
                    </a:cubicBezTo>
                    <a:cubicBezTo>
                      <a:pt x="285105" y="53846"/>
                      <a:pt x="258434" y="21109"/>
                      <a:pt x="221858" y="13495"/>
                    </a:cubicBezTo>
                    <a:cubicBezTo>
                      <a:pt x="186044" y="5882"/>
                      <a:pt x="150230" y="24915"/>
                      <a:pt x="136514" y="59175"/>
                    </a:cubicBezTo>
                    <a:cubicBezTo>
                      <a:pt x="133466" y="66027"/>
                      <a:pt x="130418" y="66788"/>
                      <a:pt x="125084" y="61459"/>
                    </a:cubicBezTo>
                    <a:cubicBezTo>
                      <a:pt x="114416" y="51562"/>
                      <a:pt x="102224" y="48517"/>
                      <a:pt x="88508" y="53085"/>
                    </a:cubicBezTo>
                    <a:cubicBezTo>
                      <a:pt x="75554" y="56891"/>
                      <a:pt x="67172" y="66027"/>
                      <a:pt x="64886" y="79731"/>
                    </a:cubicBezTo>
                    <a:cubicBezTo>
                      <a:pt x="64124" y="84299"/>
                      <a:pt x="64124" y="88867"/>
                      <a:pt x="64886" y="93435"/>
                    </a:cubicBezTo>
                    <a:cubicBezTo>
                      <a:pt x="64886" y="98003"/>
                      <a:pt x="64124" y="99525"/>
                      <a:pt x="59552" y="101048"/>
                    </a:cubicBezTo>
                    <a:cubicBezTo>
                      <a:pt x="34406" y="106378"/>
                      <a:pt x="17642" y="121604"/>
                      <a:pt x="12308" y="146728"/>
                    </a:cubicBezTo>
                    <a:cubicBezTo>
                      <a:pt x="5450" y="180988"/>
                      <a:pt x="27548" y="212964"/>
                      <a:pt x="61838" y="216770"/>
                    </a:cubicBezTo>
                    <a:cubicBezTo>
                      <a:pt x="73268" y="218293"/>
                      <a:pt x="83936" y="217532"/>
                      <a:pt x="95366" y="217532"/>
                    </a:cubicBezTo>
                    <a:cubicBezTo>
                      <a:pt x="105272" y="217532"/>
                      <a:pt x="114416" y="217532"/>
                      <a:pt x="124322" y="217532"/>
                    </a:cubicBezTo>
                    <a:cubicBezTo>
                      <a:pt x="126608" y="217532"/>
                      <a:pt x="128894" y="219054"/>
                      <a:pt x="129656" y="220577"/>
                    </a:cubicBezTo>
                    <a:cubicBezTo>
                      <a:pt x="130418" y="222100"/>
                      <a:pt x="130418" y="224384"/>
                      <a:pt x="129656" y="225906"/>
                    </a:cubicBezTo>
                    <a:cubicBezTo>
                      <a:pt x="128894" y="227429"/>
                      <a:pt x="126608" y="228190"/>
                      <a:pt x="125084" y="228190"/>
                    </a:cubicBezTo>
                    <a:cubicBezTo>
                      <a:pt x="104510" y="228190"/>
                      <a:pt x="84698" y="229713"/>
                      <a:pt x="64124" y="227429"/>
                    </a:cubicBezTo>
                    <a:cubicBezTo>
                      <a:pt x="35930" y="225145"/>
                      <a:pt x="16118" y="209157"/>
                      <a:pt x="5450" y="184033"/>
                    </a:cubicBezTo>
                    <a:cubicBezTo>
                      <a:pt x="-10552" y="146728"/>
                      <a:pt x="10022" y="104093"/>
                      <a:pt x="49646" y="91151"/>
                    </a:cubicBezTo>
                    <a:cubicBezTo>
                      <a:pt x="52694" y="90390"/>
                      <a:pt x="53456" y="88867"/>
                      <a:pt x="54218" y="85822"/>
                    </a:cubicBezTo>
                    <a:cubicBezTo>
                      <a:pt x="54980" y="67550"/>
                      <a:pt x="64124" y="53846"/>
                      <a:pt x="79364" y="44710"/>
                    </a:cubicBezTo>
                    <a:cubicBezTo>
                      <a:pt x="95366" y="36335"/>
                      <a:pt x="110606" y="37097"/>
                      <a:pt x="125846" y="46232"/>
                    </a:cubicBezTo>
                    <a:cubicBezTo>
                      <a:pt x="127370" y="46994"/>
                      <a:pt x="128132" y="47755"/>
                      <a:pt x="129656" y="48517"/>
                    </a:cubicBezTo>
                    <a:cubicBezTo>
                      <a:pt x="140324" y="27961"/>
                      <a:pt x="155564" y="14257"/>
                      <a:pt x="176900" y="5882"/>
                    </a:cubicBezTo>
                    <a:cubicBezTo>
                      <a:pt x="192902" y="-209"/>
                      <a:pt x="208904" y="-1731"/>
                      <a:pt x="225668" y="2075"/>
                    </a:cubicBezTo>
                    <a:cubicBezTo>
                      <a:pt x="258434" y="8927"/>
                      <a:pt x="292725" y="43948"/>
                      <a:pt x="291200" y="888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 507">
                <a:extLst>
                  <a:ext uri="{FF2B5EF4-FFF2-40B4-BE49-F238E27FC236}">
                    <a16:creationId xmlns:a16="http://schemas.microsoft.com/office/drawing/2014/main" id="{1A16457B-15AE-4C3A-A72C-41AE949CF6A9}"/>
                  </a:ext>
                </a:extLst>
              </p:cNvPr>
              <p:cNvSpPr/>
              <p:nvPr/>
            </p:nvSpPr>
            <p:spPr>
              <a:xfrm>
                <a:off x="6220968" y="4448822"/>
                <a:ext cx="111251" cy="199468"/>
              </a:xfrm>
              <a:custGeom>
                <a:avLst/>
                <a:gdLst>
                  <a:gd name="connsiteX0" fmla="*/ 0 w 111251"/>
                  <a:gd name="connsiteY0" fmla="*/ 98973 h 199468"/>
                  <a:gd name="connsiteX1" fmla="*/ 0 w 111251"/>
                  <a:gd name="connsiteY1" fmla="*/ 18272 h 199468"/>
                  <a:gd name="connsiteX2" fmla="*/ 18288 w 111251"/>
                  <a:gd name="connsiteY2" fmla="*/ 0 h 199468"/>
                  <a:gd name="connsiteX3" fmla="*/ 89154 w 111251"/>
                  <a:gd name="connsiteY3" fmla="*/ 0 h 199468"/>
                  <a:gd name="connsiteX4" fmla="*/ 97536 w 111251"/>
                  <a:gd name="connsiteY4" fmla="*/ 761 h 199468"/>
                  <a:gd name="connsiteX5" fmla="*/ 111252 w 111251"/>
                  <a:gd name="connsiteY5" fmla="*/ 19033 h 199468"/>
                  <a:gd name="connsiteX6" fmla="*/ 111252 w 111251"/>
                  <a:gd name="connsiteY6" fmla="*/ 120290 h 199468"/>
                  <a:gd name="connsiteX7" fmla="*/ 111252 w 111251"/>
                  <a:gd name="connsiteY7" fmla="*/ 178913 h 199468"/>
                  <a:gd name="connsiteX8" fmla="*/ 90678 w 111251"/>
                  <a:gd name="connsiteY8" fmla="*/ 199469 h 199468"/>
                  <a:gd name="connsiteX9" fmla="*/ 19812 w 111251"/>
                  <a:gd name="connsiteY9" fmla="*/ 199469 h 199468"/>
                  <a:gd name="connsiteX10" fmla="*/ 1524 w 111251"/>
                  <a:gd name="connsiteY10" fmla="*/ 181197 h 199468"/>
                  <a:gd name="connsiteX11" fmla="*/ 0 w 111251"/>
                  <a:gd name="connsiteY11" fmla="*/ 98973 h 199468"/>
                  <a:gd name="connsiteX12" fmla="*/ 11430 w 111251"/>
                  <a:gd name="connsiteY12" fmla="*/ 98973 h 199468"/>
                  <a:gd name="connsiteX13" fmla="*/ 11430 w 111251"/>
                  <a:gd name="connsiteY13" fmla="*/ 158357 h 199468"/>
                  <a:gd name="connsiteX14" fmla="*/ 11430 w 111251"/>
                  <a:gd name="connsiteY14" fmla="*/ 181958 h 199468"/>
                  <a:gd name="connsiteX15" fmla="*/ 16764 w 111251"/>
                  <a:gd name="connsiteY15" fmla="*/ 187287 h 199468"/>
                  <a:gd name="connsiteX16" fmla="*/ 21336 w 111251"/>
                  <a:gd name="connsiteY16" fmla="*/ 187287 h 199468"/>
                  <a:gd name="connsiteX17" fmla="*/ 89916 w 111251"/>
                  <a:gd name="connsiteY17" fmla="*/ 187287 h 199468"/>
                  <a:gd name="connsiteX18" fmla="*/ 95250 w 111251"/>
                  <a:gd name="connsiteY18" fmla="*/ 186526 h 199468"/>
                  <a:gd name="connsiteX19" fmla="*/ 99822 w 111251"/>
                  <a:gd name="connsiteY19" fmla="*/ 181958 h 199468"/>
                  <a:gd name="connsiteX20" fmla="*/ 100584 w 111251"/>
                  <a:gd name="connsiteY20" fmla="*/ 172061 h 199468"/>
                  <a:gd name="connsiteX21" fmla="*/ 100584 w 111251"/>
                  <a:gd name="connsiteY21" fmla="*/ 18272 h 199468"/>
                  <a:gd name="connsiteX22" fmla="*/ 91440 w 111251"/>
                  <a:gd name="connsiteY22" fmla="*/ 9136 h 199468"/>
                  <a:gd name="connsiteX23" fmla="*/ 21336 w 111251"/>
                  <a:gd name="connsiteY23" fmla="*/ 9136 h 199468"/>
                  <a:gd name="connsiteX24" fmla="*/ 16764 w 111251"/>
                  <a:gd name="connsiteY24" fmla="*/ 9897 h 199468"/>
                  <a:gd name="connsiteX25" fmla="*/ 12192 w 111251"/>
                  <a:gd name="connsiteY25" fmla="*/ 15227 h 199468"/>
                  <a:gd name="connsiteX26" fmla="*/ 12192 w 111251"/>
                  <a:gd name="connsiteY26" fmla="*/ 19795 h 199468"/>
                  <a:gd name="connsiteX27" fmla="*/ 11430 w 111251"/>
                  <a:gd name="connsiteY27" fmla="*/ 98973 h 19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1251" h="199468">
                    <a:moveTo>
                      <a:pt x="0" y="98973"/>
                    </a:moveTo>
                    <a:cubicBezTo>
                      <a:pt x="0" y="72326"/>
                      <a:pt x="0" y="44918"/>
                      <a:pt x="0" y="18272"/>
                    </a:cubicBezTo>
                    <a:cubicBezTo>
                      <a:pt x="0" y="7613"/>
                      <a:pt x="7620" y="0"/>
                      <a:pt x="18288" y="0"/>
                    </a:cubicBezTo>
                    <a:cubicBezTo>
                      <a:pt x="41910" y="0"/>
                      <a:pt x="65532" y="0"/>
                      <a:pt x="89154" y="0"/>
                    </a:cubicBezTo>
                    <a:cubicBezTo>
                      <a:pt x="92202" y="0"/>
                      <a:pt x="94488" y="0"/>
                      <a:pt x="97536" y="761"/>
                    </a:cubicBezTo>
                    <a:cubicBezTo>
                      <a:pt x="106680" y="3045"/>
                      <a:pt x="111252" y="9897"/>
                      <a:pt x="111252" y="19033"/>
                    </a:cubicBezTo>
                    <a:cubicBezTo>
                      <a:pt x="111252" y="52532"/>
                      <a:pt x="111252" y="86792"/>
                      <a:pt x="111252" y="120290"/>
                    </a:cubicBezTo>
                    <a:cubicBezTo>
                      <a:pt x="111252" y="140085"/>
                      <a:pt x="111252" y="159118"/>
                      <a:pt x="111252" y="178913"/>
                    </a:cubicBezTo>
                    <a:cubicBezTo>
                      <a:pt x="111252" y="192617"/>
                      <a:pt x="103632" y="199469"/>
                      <a:pt x="90678" y="199469"/>
                    </a:cubicBezTo>
                    <a:cubicBezTo>
                      <a:pt x="67056" y="199469"/>
                      <a:pt x="43434" y="199469"/>
                      <a:pt x="19812" y="199469"/>
                    </a:cubicBezTo>
                    <a:cubicBezTo>
                      <a:pt x="9144" y="199469"/>
                      <a:pt x="1524" y="191094"/>
                      <a:pt x="1524" y="181197"/>
                    </a:cubicBezTo>
                    <a:cubicBezTo>
                      <a:pt x="0" y="153789"/>
                      <a:pt x="0" y="126381"/>
                      <a:pt x="0" y="98973"/>
                    </a:cubicBezTo>
                    <a:close/>
                    <a:moveTo>
                      <a:pt x="11430" y="98973"/>
                    </a:moveTo>
                    <a:cubicBezTo>
                      <a:pt x="11430" y="118768"/>
                      <a:pt x="11430" y="138562"/>
                      <a:pt x="11430" y="158357"/>
                    </a:cubicBezTo>
                    <a:cubicBezTo>
                      <a:pt x="11430" y="165970"/>
                      <a:pt x="11430" y="174344"/>
                      <a:pt x="11430" y="181958"/>
                    </a:cubicBezTo>
                    <a:cubicBezTo>
                      <a:pt x="11430" y="185003"/>
                      <a:pt x="13716" y="186526"/>
                      <a:pt x="16764" y="187287"/>
                    </a:cubicBezTo>
                    <a:cubicBezTo>
                      <a:pt x="18288" y="187287"/>
                      <a:pt x="19812" y="187287"/>
                      <a:pt x="21336" y="187287"/>
                    </a:cubicBezTo>
                    <a:cubicBezTo>
                      <a:pt x="44196" y="187287"/>
                      <a:pt x="67056" y="187287"/>
                      <a:pt x="89916" y="187287"/>
                    </a:cubicBezTo>
                    <a:cubicBezTo>
                      <a:pt x="91440" y="187287"/>
                      <a:pt x="93726" y="187287"/>
                      <a:pt x="95250" y="186526"/>
                    </a:cubicBezTo>
                    <a:cubicBezTo>
                      <a:pt x="97536" y="185764"/>
                      <a:pt x="99822" y="185003"/>
                      <a:pt x="99822" y="181958"/>
                    </a:cubicBezTo>
                    <a:cubicBezTo>
                      <a:pt x="99822" y="178913"/>
                      <a:pt x="100584" y="175106"/>
                      <a:pt x="100584" y="172061"/>
                    </a:cubicBezTo>
                    <a:cubicBezTo>
                      <a:pt x="100584" y="121051"/>
                      <a:pt x="100584" y="70042"/>
                      <a:pt x="100584" y="18272"/>
                    </a:cubicBezTo>
                    <a:cubicBezTo>
                      <a:pt x="100584" y="11420"/>
                      <a:pt x="98298" y="9136"/>
                      <a:pt x="91440" y="9136"/>
                    </a:cubicBezTo>
                    <a:cubicBezTo>
                      <a:pt x="67818" y="9136"/>
                      <a:pt x="44958" y="9136"/>
                      <a:pt x="21336" y="9136"/>
                    </a:cubicBezTo>
                    <a:cubicBezTo>
                      <a:pt x="19812" y="9136"/>
                      <a:pt x="18288" y="9136"/>
                      <a:pt x="16764" y="9897"/>
                    </a:cubicBezTo>
                    <a:cubicBezTo>
                      <a:pt x="13716" y="10659"/>
                      <a:pt x="12192" y="12181"/>
                      <a:pt x="12192" y="15227"/>
                    </a:cubicBezTo>
                    <a:cubicBezTo>
                      <a:pt x="12192" y="16749"/>
                      <a:pt x="12192" y="18272"/>
                      <a:pt x="12192" y="19795"/>
                    </a:cubicBezTo>
                    <a:cubicBezTo>
                      <a:pt x="11430" y="46441"/>
                      <a:pt x="11430" y="73088"/>
                      <a:pt x="11430" y="989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 508">
                <a:extLst>
                  <a:ext uri="{FF2B5EF4-FFF2-40B4-BE49-F238E27FC236}">
                    <a16:creationId xmlns:a16="http://schemas.microsoft.com/office/drawing/2014/main" id="{17D8491A-50E5-4B8A-AA26-3D8E0C36F1C9}"/>
                  </a:ext>
                </a:extLst>
              </p:cNvPr>
              <p:cNvSpPr/>
              <p:nvPr/>
            </p:nvSpPr>
            <p:spPr>
              <a:xfrm>
                <a:off x="6244304" y="4603372"/>
                <a:ext cx="65055" cy="10658"/>
              </a:xfrm>
              <a:custGeom>
                <a:avLst/>
                <a:gdLst>
                  <a:gd name="connsiteX0" fmla="*/ 32290 w 65055"/>
                  <a:gd name="connsiteY0" fmla="*/ 0 h 10658"/>
                  <a:gd name="connsiteX1" fmla="*/ 58197 w 65055"/>
                  <a:gd name="connsiteY1" fmla="*/ 0 h 10658"/>
                  <a:gd name="connsiteX2" fmla="*/ 65056 w 65055"/>
                  <a:gd name="connsiteY2" fmla="*/ 5329 h 10658"/>
                  <a:gd name="connsiteX3" fmla="*/ 58197 w 65055"/>
                  <a:gd name="connsiteY3" fmla="*/ 10659 h 10658"/>
                  <a:gd name="connsiteX4" fmla="*/ 6382 w 65055"/>
                  <a:gd name="connsiteY4" fmla="*/ 10659 h 10658"/>
                  <a:gd name="connsiteX5" fmla="*/ 286 w 65055"/>
                  <a:gd name="connsiteY5" fmla="*/ 6852 h 10658"/>
                  <a:gd name="connsiteX6" fmla="*/ 2572 w 65055"/>
                  <a:gd name="connsiteY6" fmla="*/ 761 h 10658"/>
                  <a:gd name="connsiteX7" fmla="*/ 7144 w 65055"/>
                  <a:gd name="connsiteY7" fmla="*/ 0 h 10658"/>
                  <a:gd name="connsiteX8" fmla="*/ 32290 w 65055"/>
                  <a:gd name="connsiteY8" fmla="*/ 0 h 1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55" h="10658">
                    <a:moveTo>
                      <a:pt x="32290" y="0"/>
                    </a:moveTo>
                    <a:cubicBezTo>
                      <a:pt x="40672" y="0"/>
                      <a:pt x="49816" y="0"/>
                      <a:pt x="58197" y="0"/>
                    </a:cubicBezTo>
                    <a:cubicBezTo>
                      <a:pt x="62770" y="0"/>
                      <a:pt x="65056" y="2284"/>
                      <a:pt x="65056" y="5329"/>
                    </a:cubicBezTo>
                    <a:cubicBezTo>
                      <a:pt x="65056" y="9136"/>
                      <a:pt x="62770" y="10659"/>
                      <a:pt x="58197" y="10659"/>
                    </a:cubicBezTo>
                    <a:cubicBezTo>
                      <a:pt x="40672" y="10659"/>
                      <a:pt x="23907" y="10659"/>
                      <a:pt x="6382" y="10659"/>
                    </a:cubicBezTo>
                    <a:cubicBezTo>
                      <a:pt x="3334" y="10659"/>
                      <a:pt x="1047" y="9897"/>
                      <a:pt x="286" y="6852"/>
                    </a:cubicBezTo>
                    <a:cubicBezTo>
                      <a:pt x="-476" y="4568"/>
                      <a:pt x="286" y="2284"/>
                      <a:pt x="2572" y="761"/>
                    </a:cubicBezTo>
                    <a:cubicBezTo>
                      <a:pt x="4096" y="0"/>
                      <a:pt x="5620" y="0"/>
                      <a:pt x="7144" y="0"/>
                    </a:cubicBezTo>
                    <a:cubicBezTo>
                      <a:pt x="15526" y="0"/>
                      <a:pt x="23907" y="0"/>
                      <a:pt x="32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 509">
                <a:extLst>
                  <a:ext uri="{FF2B5EF4-FFF2-40B4-BE49-F238E27FC236}">
                    <a16:creationId xmlns:a16="http://schemas.microsoft.com/office/drawing/2014/main" id="{7A743701-AB74-4C29-A745-406FCAEC7920}"/>
                  </a:ext>
                </a:extLst>
              </p:cNvPr>
              <p:cNvSpPr/>
              <p:nvPr/>
            </p:nvSpPr>
            <p:spPr>
              <a:xfrm>
                <a:off x="6243065" y="4575964"/>
                <a:ext cx="65532" cy="10658"/>
              </a:xfrm>
              <a:custGeom>
                <a:avLst/>
                <a:gdLst>
                  <a:gd name="connsiteX0" fmla="*/ 33528 w 65532"/>
                  <a:gd name="connsiteY0" fmla="*/ 0 h 10658"/>
                  <a:gd name="connsiteX1" fmla="*/ 58674 w 65532"/>
                  <a:gd name="connsiteY1" fmla="*/ 0 h 10658"/>
                  <a:gd name="connsiteX2" fmla="*/ 65532 w 65532"/>
                  <a:gd name="connsiteY2" fmla="*/ 5329 h 10658"/>
                  <a:gd name="connsiteX3" fmla="*/ 58674 w 65532"/>
                  <a:gd name="connsiteY3" fmla="*/ 10659 h 10658"/>
                  <a:gd name="connsiteX4" fmla="*/ 6858 w 65532"/>
                  <a:gd name="connsiteY4" fmla="*/ 10659 h 10658"/>
                  <a:gd name="connsiteX5" fmla="*/ 0 w 65532"/>
                  <a:gd name="connsiteY5" fmla="*/ 5329 h 10658"/>
                  <a:gd name="connsiteX6" fmla="*/ 6858 w 65532"/>
                  <a:gd name="connsiteY6" fmla="*/ 0 h 10658"/>
                  <a:gd name="connsiteX7" fmla="*/ 33528 w 65532"/>
                  <a:gd name="connsiteY7" fmla="*/ 0 h 1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532" h="10658">
                    <a:moveTo>
                      <a:pt x="33528" y="0"/>
                    </a:moveTo>
                    <a:cubicBezTo>
                      <a:pt x="41910" y="0"/>
                      <a:pt x="50292" y="0"/>
                      <a:pt x="58674" y="0"/>
                    </a:cubicBezTo>
                    <a:cubicBezTo>
                      <a:pt x="63246" y="0"/>
                      <a:pt x="65532" y="1523"/>
                      <a:pt x="65532" y="5329"/>
                    </a:cubicBezTo>
                    <a:cubicBezTo>
                      <a:pt x="65532" y="9136"/>
                      <a:pt x="63246" y="10659"/>
                      <a:pt x="58674" y="10659"/>
                    </a:cubicBezTo>
                    <a:cubicBezTo>
                      <a:pt x="41148" y="10659"/>
                      <a:pt x="24384" y="10659"/>
                      <a:pt x="6858" y="10659"/>
                    </a:cubicBezTo>
                    <a:cubicBezTo>
                      <a:pt x="2286" y="10659"/>
                      <a:pt x="0" y="8375"/>
                      <a:pt x="0" y="5329"/>
                    </a:cubicBezTo>
                    <a:cubicBezTo>
                      <a:pt x="0" y="2284"/>
                      <a:pt x="2286" y="0"/>
                      <a:pt x="6858" y="0"/>
                    </a:cubicBezTo>
                    <a:cubicBezTo>
                      <a:pt x="16002" y="0"/>
                      <a:pt x="25146" y="0"/>
                      <a:pt x="335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 510">
                <a:extLst>
                  <a:ext uri="{FF2B5EF4-FFF2-40B4-BE49-F238E27FC236}">
                    <a16:creationId xmlns:a16="http://schemas.microsoft.com/office/drawing/2014/main" id="{77AD697C-E80B-4F09-B2F4-CDFD67899336}"/>
                  </a:ext>
                </a:extLst>
              </p:cNvPr>
              <p:cNvSpPr/>
              <p:nvPr/>
            </p:nvSpPr>
            <p:spPr>
              <a:xfrm>
                <a:off x="6243828" y="4548556"/>
                <a:ext cx="65531" cy="10658"/>
              </a:xfrm>
              <a:custGeom>
                <a:avLst/>
                <a:gdLst>
                  <a:gd name="connsiteX0" fmla="*/ 32766 w 65531"/>
                  <a:gd name="connsiteY0" fmla="*/ 10659 h 10658"/>
                  <a:gd name="connsiteX1" fmla="*/ 6858 w 65531"/>
                  <a:gd name="connsiteY1" fmla="*/ 10659 h 10658"/>
                  <a:gd name="connsiteX2" fmla="*/ 0 w 65531"/>
                  <a:gd name="connsiteY2" fmla="*/ 5329 h 10658"/>
                  <a:gd name="connsiteX3" fmla="*/ 6858 w 65531"/>
                  <a:gd name="connsiteY3" fmla="*/ 0 h 10658"/>
                  <a:gd name="connsiteX4" fmla="*/ 58674 w 65531"/>
                  <a:gd name="connsiteY4" fmla="*/ 0 h 10658"/>
                  <a:gd name="connsiteX5" fmla="*/ 65532 w 65531"/>
                  <a:gd name="connsiteY5" fmla="*/ 5329 h 10658"/>
                  <a:gd name="connsiteX6" fmla="*/ 58674 w 65531"/>
                  <a:gd name="connsiteY6" fmla="*/ 10659 h 10658"/>
                  <a:gd name="connsiteX7" fmla="*/ 32766 w 65531"/>
                  <a:gd name="connsiteY7" fmla="*/ 10659 h 1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531" h="10658">
                    <a:moveTo>
                      <a:pt x="32766" y="10659"/>
                    </a:moveTo>
                    <a:cubicBezTo>
                      <a:pt x="24384" y="10659"/>
                      <a:pt x="15240" y="10659"/>
                      <a:pt x="6858" y="10659"/>
                    </a:cubicBezTo>
                    <a:cubicBezTo>
                      <a:pt x="2286" y="10659"/>
                      <a:pt x="0" y="8375"/>
                      <a:pt x="0" y="5329"/>
                    </a:cubicBezTo>
                    <a:cubicBezTo>
                      <a:pt x="0" y="1523"/>
                      <a:pt x="2286" y="0"/>
                      <a:pt x="6858" y="0"/>
                    </a:cubicBezTo>
                    <a:cubicBezTo>
                      <a:pt x="24384" y="0"/>
                      <a:pt x="41148" y="0"/>
                      <a:pt x="58674" y="0"/>
                    </a:cubicBezTo>
                    <a:cubicBezTo>
                      <a:pt x="63246" y="0"/>
                      <a:pt x="65532" y="2284"/>
                      <a:pt x="65532" y="5329"/>
                    </a:cubicBezTo>
                    <a:cubicBezTo>
                      <a:pt x="65532" y="9136"/>
                      <a:pt x="63246" y="10659"/>
                      <a:pt x="58674" y="10659"/>
                    </a:cubicBezTo>
                    <a:cubicBezTo>
                      <a:pt x="50292" y="10659"/>
                      <a:pt x="41148" y="10659"/>
                      <a:pt x="32766" y="10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 511">
                <a:extLst>
                  <a:ext uri="{FF2B5EF4-FFF2-40B4-BE49-F238E27FC236}">
                    <a16:creationId xmlns:a16="http://schemas.microsoft.com/office/drawing/2014/main" id="{3FA498D8-FAB0-4773-B866-44B3608461C4}"/>
                  </a:ext>
                </a:extLst>
              </p:cNvPr>
              <p:cNvSpPr/>
              <p:nvPr/>
            </p:nvSpPr>
            <p:spPr>
              <a:xfrm>
                <a:off x="6281928" y="4468617"/>
                <a:ext cx="28193" cy="11419"/>
              </a:xfrm>
              <a:custGeom>
                <a:avLst/>
                <a:gdLst>
                  <a:gd name="connsiteX0" fmla="*/ 14478 w 28193"/>
                  <a:gd name="connsiteY0" fmla="*/ 11420 h 11419"/>
                  <a:gd name="connsiteX1" fmla="*/ 5334 w 28193"/>
                  <a:gd name="connsiteY1" fmla="*/ 11420 h 11419"/>
                  <a:gd name="connsiteX2" fmla="*/ 0 w 28193"/>
                  <a:gd name="connsiteY2" fmla="*/ 6091 h 11419"/>
                  <a:gd name="connsiteX3" fmla="*/ 5334 w 28193"/>
                  <a:gd name="connsiteY3" fmla="*/ 0 h 11419"/>
                  <a:gd name="connsiteX4" fmla="*/ 22860 w 28193"/>
                  <a:gd name="connsiteY4" fmla="*/ 0 h 11419"/>
                  <a:gd name="connsiteX5" fmla="*/ 28194 w 28193"/>
                  <a:gd name="connsiteY5" fmla="*/ 5329 h 11419"/>
                  <a:gd name="connsiteX6" fmla="*/ 22860 w 28193"/>
                  <a:gd name="connsiteY6" fmla="*/ 10659 h 11419"/>
                  <a:gd name="connsiteX7" fmla="*/ 14478 w 28193"/>
                  <a:gd name="connsiteY7" fmla="*/ 11420 h 11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3" h="11419">
                    <a:moveTo>
                      <a:pt x="14478" y="11420"/>
                    </a:moveTo>
                    <a:cubicBezTo>
                      <a:pt x="11430" y="11420"/>
                      <a:pt x="8382" y="11420"/>
                      <a:pt x="5334" y="11420"/>
                    </a:cubicBezTo>
                    <a:cubicBezTo>
                      <a:pt x="2286" y="11420"/>
                      <a:pt x="0" y="9136"/>
                      <a:pt x="0" y="6091"/>
                    </a:cubicBezTo>
                    <a:cubicBezTo>
                      <a:pt x="0" y="3045"/>
                      <a:pt x="2286" y="761"/>
                      <a:pt x="5334" y="0"/>
                    </a:cubicBezTo>
                    <a:cubicBezTo>
                      <a:pt x="10668" y="0"/>
                      <a:pt x="16764" y="0"/>
                      <a:pt x="22860" y="0"/>
                    </a:cubicBezTo>
                    <a:cubicBezTo>
                      <a:pt x="26670" y="0"/>
                      <a:pt x="28194" y="2284"/>
                      <a:pt x="28194" y="5329"/>
                    </a:cubicBezTo>
                    <a:cubicBezTo>
                      <a:pt x="28194" y="8375"/>
                      <a:pt x="25908" y="10659"/>
                      <a:pt x="22860" y="10659"/>
                    </a:cubicBezTo>
                    <a:cubicBezTo>
                      <a:pt x="20574" y="11420"/>
                      <a:pt x="17526" y="11420"/>
                      <a:pt x="14478" y="114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Graphic 2">
              <a:extLst>
                <a:ext uri="{FF2B5EF4-FFF2-40B4-BE49-F238E27FC236}">
                  <a16:creationId xmlns:a16="http://schemas.microsoft.com/office/drawing/2014/main" id="{0A804B17-9FA0-461C-B6A7-93561F2EDE48}"/>
                </a:ext>
              </a:extLst>
            </p:cNvPr>
            <p:cNvGrpSpPr/>
            <p:nvPr/>
          </p:nvGrpSpPr>
          <p:grpSpPr>
            <a:xfrm>
              <a:off x="7375398" y="2891903"/>
              <a:ext cx="403860" cy="403504"/>
              <a:chOff x="7375398" y="2891903"/>
              <a:chExt cx="403860" cy="403504"/>
            </a:xfrm>
          </p:grpSpPr>
          <p:sp>
            <p:nvSpPr>
              <p:cNvPr id="297" name="Freeform 513">
                <a:extLst>
                  <a:ext uri="{FF2B5EF4-FFF2-40B4-BE49-F238E27FC236}">
                    <a16:creationId xmlns:a16="http://schemas.microsoft.com/office/drawing/2014/main" id="{234BDA69-3BBC-4812-A149-7DA61491D766}"/>
                  </a:ext>
                </a:extLst>
              </p:cNvPr>
              <p:cNvSpPr/>
              <p:nvPr/>
            </p:nvSpPr>
            <p:spPr>
              <a:xfrm>
                <a:off x="7375398" y="2891903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3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7"/>
                      <a:pt x="90407" y="0"/>
                      <a:pt x="201930" y="0"/>
                    </a:cubicBezTo>
                    <a:cubicBezTo>
                      <a:pt x="313453" y="0"/>
                      <a:pt x="403860" y="90327"/>
                      <a:pt x="403860" y="201752"/>
                    </a:cubicBezTo>
                    <a:close/>
                  </a:path>
                </a:pathLst>
              </a:custGeom>
              <a:solidFill>
                <a:srgbClr val="EACC27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 514">
                <a:extLst>
                  <a:ext uri="{FF2B5EF4-FFF2-40B4-BE49-F238E27FC236}">
                    <a16:creationId xmlns:a16="http://schemas.microsoft.com/office/drawing/2014/main" id="{E418C2E2-E265-4F83-96A3-201B9022D6F4}"/>
                  </a:ext>
                </a:extLst>
              </p:cNvPr>
              <p:cNvSpPr/>
              <p:nvPr/>
            </p:nvSpPr>
            <p:spPr>
              <a:xfrm>
                <a:off x="7471410" y="2986308"/>
                <a:ext cx="210311" cy="214695"/>
              </a:xfrm>
              <a:custGeom>
                <a:avLst/>
                <a:gdLst>
                  <a:gd name="connsiteX0" fmla="*/ 204216 w 210311"/>
                  <a:gd name="connsiteY0" fmla="*/ 133233 h 214695"/>
                  <a:gd name="connsiteX1" fmla="*/ 167640 w 210311"/>
                  <a:gd name="connsiteY1" fmla="*/ 133233 h 214695"/>
                  <a:gd name="connsiteX2" fmla="*/ 167640 w 210311"/>
                  <a:gd name="connsiteY2" fmla="*/ 117245 h 214695"/>
                  <a:gd name="connsiteX3" fmla="*/ 203454 w 210311"/>
                  <a:gd name="connsiteY3" fmla="*/ 117245 h 214695"/>
                  <a:gd name="connsiteX4" fmla="*/ 208788 w 210311"/>
                  <a:gd name="connsiteY4" fmla="*/ 111916 h 214695"/>
                  <a:gd name="connsiteX5" fmla="*/ 208788 w 210311"/>
                  <a:gd name="connsiteY5" fmla="*/ 105064 h 214695"/>
                  <a:gd name="connsiteX6" fmla="*/ 203454 w 210311"/>
                  <a:gd name="connsiteY6" fmla="*/ 99734 h 214695"/>
                  <a:gd name="connsiteX7" fmla="*/ 167640 w 210311"/>
                  <a:gd name="connsiteY7" fmla="*/ 99734 h 214695"/>
                  <a:gd name="connsiteX8" fmla="*/ 167640 w 210311"/>
                  <a:gd name="connsiteY8" fmla="*/ 82224 h 214695"/>
                  <a:gd name="connsiteX9" fmla="*/ 203454 w 210311"/>
                  <a:gd name="connsiteY9" fmla="*/ 82224 h 214695"/>
                  <a:gd name="connsiteX10" fmla="*/ 208788 w 210311"/>
                  <a:gd name="connsiteY10" fmla="*/ 76894 h 214695"/>
                  <a:gd name="connsiteX11" fmla="*/ 208788 w 210311"/>
                  <a:gd name="connsiteY11" fmla="*/ 70042 h 214695"/>
                  <a:gd name="connsiteX12" fmla="*/ 203454 w 210311"/>
                  <a:gd name="connsiteY12" fmla="*/ 64713 h 214695"/>
                  <a:gd name="connsiteX13" fmla="*/ 167640 w 210311"/>
                  <a:gd name="connsiteY13" fmla="*/ 64713 h 214695"/>
                  <a:gd name="connsiteX14" fmla="*/ 167640 w 210311"/>
                  <a:gd name="connsiteY14" fmla="*/ 43396 h 214695"/>
                  <a:gd name="connsiteX15" fmla="*/ 149352 w 210311"/>
                  <a:gd name="connsiteY15" fmla="*/ 43396 h 214695"/>
                  <a:gd name="connsiteX16" fmla="*/ 149352 w 210311"/>
                  <a:gd name="connsiteY16" fmla="*/ 5329 h 214695"/>
                  <a:gd name="connsiteX17" fmla="*/ 144018 w 210311"/>
                  <a:gd name="connsiteY17" fmla="*/ 0 h 214695"/>
                  <a:gd name="connsiteX18" fmla="*/ 137160 w 210311"/>
                  <a:gd name="connsiteY18" fmla="*/ 0 h 214695"/>
                  <a:gd name="connsiteX19" fmla="*/ 131826 w 210311"/>
                  <a:gd name="connsiteY19" fmla="*/ 5329 h 214695"/>
                  <a:gd name="connsiteX20" fmla="*/ 131826 w 210311"/>
                  <a:gd name="connsiteY20" fmla="*/ 43396 h 214695"/>
                  <a:gd name="connsiteX21" fmla="*/ 113538 w 210311"/>
                  <a:gd name="connsiteY21" fmla="*/ 43396 h 214695"/>
                  <a:gd name="connsiteX22" fmla="*/ 113538 w 210311"/>
                  <a:gd name="connsiteY22" fmla="*/ 6091 h 214695"/>
                  <a:gd name="connsiteX23" fmla="*/ 108204 w 210311"/>
                  <a:gd name="connsiteY23" fmla="*/ 761 h 214695"/>
                  <a:gd name="connsiteX24" fmla="*/ 101346 w 210311"/>
                  <a:gd name="connsiteY24" fmla="*/ 761 h 214695"/>
                  <a:gd name="connsiteX25" fmla="*/ 96012 w 210311"/>
                  <a:gd name="connsiteY25" fmla="*/ 6091 h 214695"/>
                  <a:gd name="connsiteX26" fmla="*/ 96012 w 210311"/>
                  <a:gd name="connsiteY26" fmla="*/ 43396 h 214695"/>
                  <a:gd name="connsiteX27" fmla="*/ 78486 w 210311"/>
                  <a:gd name="connsiteY27" fmla="*/ 43396 h 214695"/>
                  <a:gd name="connsiteX28" fmla="*/ 78486 w 210311"/>
                  <a:gd name="connsiteY28" fmla="*/ 6091 h 214695"/>
                  <a:gd name="connsiteX29" fmla="*/ 73152 w 210311"/>
                  <a:gd name="connsiteY29" fmla="*/ 761 h 214695"/>
                  <a:gd name="connsiteX30" fmla="*/ 66294 w 210311"/>
                  <a:gd name="connsiteY30" fmla="*/ 761 h 214695"/>
                  <a:gd name="connsiteX31" fmla="*/ 60960 w 210311"/>
                  <a:gd name="connsiteY31" fmla="*/ 6091 h 214695"/>
                  <a:gd name="connsiteX32" fmla="*/ 60960 w 210311"/>
                  <a:gd name="connsiteY32" fmla="*/ 43396 h 214695"/>
                  <a:gd name="connsiteX33" fmla="*/ 41148 w 210311"/>
                  <a:gd name="connsiteY33" fmla="*/ 43396 h 214695"/>
                  <a:gd name="connsiteX34" fmla="*/ 41148 w 210311"/>
                  <a:gd name="connsiteY34" fmla="*/ 63952 h 214695"/>
                  <a:gd name="connsiteX35" fmla="*/ 6096 w 210311"/>
                  <a:gd name="connsiteY35" fmla="*/ 63952 h 214695"/>
                  <a:gd name="connsiteX36" fmla="*/ 762 w 210311"/>
                  <a:gd name="connsiteY36" fmla="*/ 69281 h 214695"/>
                  <a:gd name="connsiteX37" fmla="*/ 762 w 210311"/>
                  <a:gd name="connsiteY37" fmla="*/ 76133 h 214695"/>
                  <a:gd name="connsiteX38" fmla="*/ 6096 w 210311"/>
                  <a:gd name="connsiteY38" fmla="*/ 81462 h 214695"/>
                  <a:gd name="connsiteX39" fmla="*/ 41148 w 210311"/>
                  <a:gd name="connsiteY39" fmla="*/ 81462 h 214695"/>
                  <a:gd name="connsiteX40" fmla="*/ 41148 w 210311"/>
                  <a:gd name="connsiteY40" fmla="*/ 100496 h 214695"/>
                  <a:gd name="connsiteX41" fmla="*/ 5334 w 210311"/>
                  <a:gd name="connsiteY41" fmla="*/ 100496 h 214695"/>
                  <a:gd name="connsiteX42" fmla="*/ 0 w 210311"/>
                  <a:gd name="connsiteY42" fmla="*/ 105825 h 214695"/>
                  <a:gd name="connsiteX43" fmla="*/ 0 w 210311"/>
                  <a:gd name="connsiteY43" fmla="*/ 111916 h 214695"/>
                  <a:gd name="connsiteX44" fmla="*/ 5334 w 210311"/>
                  <a:gd name="connsiteY44" fmla="*/ 117245 h 214695"/>
                  <a:gd name="connsiteX45" fmla="*/ 41148 w 210311"/>
                  <a:gd name="connsiteY45" fmla="*/ 117245 h 214695"/>
                  <a:gd name="connsiteX46" fmla="*/ 41148 w 210311"/>
                  <a:gd name="connsiteY46" fmla="*/ 134755 h 214695"/>
                  <a:gd name="connsiteX47" fmla="*/ 5334 w 210311"/>
                  <a:gd name="connsiteY47" fmla="*/ 134755 h 214695"/>
                  <a:gd name="connsiteX48" fmla="*/ 0 w 210311"/>
                  <a:gd name="connsiteY48" fmla="*/ 140085 h 214695"/>
                  <a:gd name="connsiteX49" fmla="*/ 0 w 210311"/>
                  <a:gd name="connsiteY49" fmla="*/ 146937 h 214695"/>
                  <a:gd name="connsiteX50" fmla="*/ 5334 w 210311"/>
                  <a:gd name="connsiteY50" fmla="*/ 152266 h 214695"/>
                  <a:gd name="connsiteX51" fmla="*/ 41148 w 210311"/>
                  <a:gd name="connsiteY51" fmla="*/ 152266 h 214695"/>
                  <a:gd name="connsiteX52" fmla="*/ 41148 w 210311"/>
                  <a:gd name="connsiteY52" fmla="*/ 172061 h 214695"/>
                  <a:gd name="connsiteX53" fmla="*/ 60960 w 210311"/>
                  <a:gd name="connsiteY53" fmla="*/ 172061 h 214695"/>
                  <a:gd name="connsiteX54" fmla="*/ 60960 w 210311"/>
                  <a:gd name="connsiteY54" fmla="*/ 209366 h 214695"/>
                  <a:gd name="connsiteX55" fmla="*/ 60960 w 210311"/>
                  <a:gd name="connsiteY55" fmla="*/ 210127 h 214695"/>
                  <a:gd name="connsiteX56" fmla="*/ 65532 w 210311"/>
                  <a:gd name="connsiteY56" fmla="*/ 214695 h 214695"/>
                  <a:gd name="connsiteX57" fmla="*/ 66294 w 210311"/>
                  <a:gd name="connsiteY57" fmla="*/ 214695 h 214695"/>
                  <a:gd name="connsiteX58" fmla="*/ 73152 w 210311"/>
                  <a:gd name="connsiteY58" fmla="*/ 214695 h 214695"/>
                  <a:gd name="connsiteX59" fmla="*/ 78486 w 210311"/>
                  <a:gd name="connsiteY59" fmla="*/ 209366 h 214695"/>
                  <a:gd name="connsiteX60" fmla="*/ 78486 w 210311"/>
                  <a:gd name="connsiteY60" fmla="*/ 172061 h 214695"/>
                  <a:gd name="connsiteX61" fmla="*/ 96012 w 210311"/>
                  <a:gd name="connsiteY61" fmla="*/ 172061 h 214695"/>
                  <a:gd name="connsiteX62" fmla="*/ 96012 w 210311"/>
                  <a:gd name="connsiteY62" fmla="*/ 209366 h 214695"/>
                  <a:gd name="connsiteX63" fmla="*/ 101346 w 210311"/>
                  <a:gd name="connsiteY63" fmla="*/ 214695 h 214695"/>
                  <a:gd name="connsiteX64" fmla="*/ 108204 w 210311"/>
                  <a:gd name="connsiteY64" fmla="*/ 214695 h 214695"/>
                  <a:gd name="connsiteX65" fmla="*/ 113538 w 210311"/>
                  <a:gd name="connsiteY65" fmla="*/ 209366 h 214695"/>
                  <a:gd name="connsiteX66" fmla="*/ 113538 w 210311"/>
                  <a:gd name="connsiteY66" fmla="*/ 172061 h 214695"/>
                  <a:gd name="connsiteX67" fmla="*/ 131826 w 210311"/>
                  <a:gd name="connsiteY67" fmla="*/ 172061 h 214695"/>
                  <a:gd name="connsiteX68" fmla="*/ 131826 w 210311"/>
                  <a:gd name="connsiteY68" fmla="*/ 209366 h 214695"/>
                  <a:gd name="connsiteX69" fmla="*/ 137160 w 210311"/>
                  <a:gd name="connsiteY69" fmla="*/ 214695 h 214695"/>
                  <a:gd name="connsiteX70" fmla="*/ 144018 w 210311"/>
                  <a:gd name="connsiteY70" fmla="*/ 214695 h 214695"/>
                  <a:gd name="connsiteX71" fmla="*/ 149352 w 210311"/>
                  <a:gd name="connsiteY71" fmla="*/ 209366 h 214695"/>
                  <a:gd name="connsiteX72" fmla="*/ 149352 w 210311"/>
                  <a:gd name="connsiteY72" fmla="*/ 172061 h 214695"/>
                  <a:gd name="connsiteX73" fmla="*/ 168402 w 210311"/>
                  <a:gd name="connsiteY73" fmla="*/ 172061 h 214695"/>
                  <a:gd name="connsiteX74" fmla="*/ 168402 w 210311"/>
                  <a:gd name="connsiteY74" fmla="*/ 150743 h 214695"/>
                  <a:gd name="connsiteX75" fmla="*/ 204978 w 210311"/>
                  <a:gd name="connsiteY75" fmla="*/ 150743 h 214695"/>
                  <a:gd name="connsiteX76" fmla="*/ 210312 w 210311"/>
                  <a:gd name="connsiteY76" fmla="*/ 145414 h 214695"/>
                  <a:gd name="connsiteX77" fmla="*/ 210312 w 210311"/>
                  <a:gd name="connsiteY77" fmla="*/ 138562 h 214695"/>
                  <a:gd name="connsiteX78" fmla="*/ 204216 w 210311"/>
                  <a:gd name="connsiteY78" fmla="*/ 133233 h 214695"/>
                  <a:gd name="connsiteX79" fmla="*/ 105156 w 210311"/>
                  <a:gd name="connsiteY79" fmla="*/ 133994 h 214695"/>
                  <a:gd name="connsiteX80" fmla="*/ 80010 w 210311"/>
                  <a:gd name="connsiteY80" fmla="*/ 108870 h 214695"/>
                  <a:gd name="connsiteX81" fmla="*/ 105156 w 210311"/>
                  <a:gd name="connsiteY81" fmla="*/ 83746 h 214695"/>
                  <a:gd name="connsiteX82" fmla="*/ 130302 w 210311"/>
                  <a:gd name="connsiteY82" fmla="*/ 108870 h 214695"/>
                  <a:gd name="connsiteX83" fmla="*/ 105156 w 210311"/>
                  <a:gd name="connsiteY83" fmla="*/ 133994 h 21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210311" h="214695">
                    <a:moveTo>
                      <a:pt x="204216" y="133233"/>
                    </a:moveTo>
                    <a:lnTo>
                      <a:pt x="167640" y="133233"/>
                    </a:lnTo>
                    <a:lnTo>
                      <a:pt x="167640" y="117245"/>
                    </a:lnTo>
                    <a:lnTo>
                      <a:pt x="203454" y="117245"/>
                    </a:lnTo>
                    <a:cubicBezTo>
                      <a:pt x="206502" y="117245"/>
                      <a:pt x="208788" y="114961"/>
                      <a:pt x="208788" y="111916"/>
                    </a:cubicBezTo>
                    <a:lnTo>
                      <a:pt x="208788" y="105064"/>
                    </a:lnTo>
                    <a:cubicBezTo>
                      <a:pt x="208788" y="102018"/>
                      <a:pt x="206502" y="99734"/>
                      <a:pt x="203454" y="99734"/>
                    </a:cubicBezTo>
                    <a:lnTo>
                      <a:pt x="167640" y="99734"/>
                    </a:lnTo>
                    <a:lnTo>
                      <a:pt x="167640" y="82224"/>
                    </a:lnTo>
                    <a:lnTo>
                      <a:pt x="203454" y="82224"/>
                    </a:lnTo>
                    <a:cubicBezTo>
                      <a:pt x="206502" y="82224"/>
                      <a:pt x="208788" y="79940"/>
                      <a:pt x="208788" y="76894"/>
                    </a:cubicBezTo>
                    <a:lnTo>
                      <a:pt x="208788" y="70042"/>
                    </a:lnTo>
                    <a:cubicBezTo>
                      <a:pt x="208788" y="66997"/>
                      <a:pt x="206502" y="64713"/>
                      <a:pt x="203454" y="64713"/>
                    </a:cubicBezTo>
                    <a:lnTo>
                      <a:pt x="167640" y="64713"/>
                    </a:lnTo>
                    <a:lnTo>
                      <a:pt x="167640" y="43396"/>
                    </a:lnTo>
                    <a:lnTo>
                      <a:pt x="149352" y="43396"/>
                    </a:lnTo>
                    <a:lnTo>
                      <a:pt x="149352" y="5329"/>
                    </a:lnTo>
                    <a:cubicBezTo>
                      <a:pt x="149352" y="2284"/>
                      <a:pt x="147066" y="0"/>
                      <a:pt x="144018" y="0"/>
                    </a:cubicBezTo>
                    <a:lnTo>
                      <a:pt x="137160" y="0"/>
                    </a:lnTo>
                    <a:cubicBezTo>
                      <a:pt x="134112" y="0"/>
                      <a:pt x="131826" y="2284"/>
                      <a:pt x="131826" y="5329"/>
                    </a:cubicBezTo>
                    <a:lnTo>
                      <a:pt x="131826" y="43396"/>
                    </a:lnTo>
                    <a:lnTo>
                      <a:pt x="113538" y="43396"/>
                    </a:lnTo>
                    <a:lnTo>
                      <a:pt x="113538" y="6091"/>
                    </a:lnTo>
                    <a:cubicBezTo>
                      <a:pt x="113538" y="3046"/>
                      <a:pt x="111252" y="761"/>
                      <a:pt x="108204" y="761"/>
                    </a:cubicBezTo>
                    <a:lnTo>
                      <a:pt x="101346" y="761"/>
                    </a:lnTo>
                    <a:cubicBezTo>
                      <a:pt x="98298" y="761"/>
                      <a:pt x="96012" y="3046"/>
                      <a:pt x="96012" y="6091"/>
                    </a:cubicBezTo>
                    <a:lnTo>
                      <a:pt x="96012" y="43396"/>
                    </a:lnTo>
                    <a:lnTo>
                      <a:pt x="78486" y="43396"/>
                    </a:lnTo>
                    <a:lnTo>
                      <a:pt x="78486" y="6091"/>
                    </a:lnTo>
                    <a:cubicBezTo>
                      <a:pt x="78486" y="3046"/>
                      <a:pt x="76200" y="761"/>
                      <a:pt x="73152" y="761"/>
                    </a:cubicBezTo>
                    <a:lnTo>
                      <a:pt x="66294" y="761"/>
                    </a:lnTo>
                    <a:cubicBezTo>
                      <a:pt x="63246" y="761"/>
                      <a:pt x="60960" y="3046"/>
                      <a:pt x="60960" y="6091"/>
                    </a:cubicBezTo>
                    <a:lnTo>
                      <a:pt x="60960" y="43396"/>
                    </a:lnTo>
                    <a:lnTo>
                      <a:pt x="41148" y="43396"/>
                    </a:lnTo>
                    <a:lnTo>
                      <a:pt x="41148" y="63952"/>
                    </a:lnTo>
                    <a:lnTo>
                      <a:pt x="6096" y="63952"/>
                    </a:lnTo>
                    <a:cubicBezTo>
                      <a:pt x="3048" y="63952"/>
                      <a:pt x="762" y="66236"/>
                      <a:pt x="762" y="69281"/>
                    </a:cubicBezTo>
                    <a:lnTo>
                      <a:pt x="762" y="76133"/>
                    </a:lnTo>
                    <a:cubicBezTo>
                      <a:pt x="762" y="79178"/>
                      <a:pt x="3048" y="81462"/>
                      <a:pt x="6096" y="81462"/>
                    </a:cubicBezTo>
                    <a:lnTo>
                      <a:pt x="41148" y="81462"/>
                    </a:lnTo>
                    <a:lnTo>
                      <a:pt x="41148" y="100496"/>
                    </a:lnTo>
                    <a:lnTo>
                      <a:pt x="5334" y="100496"/>
                    </a:lnTo>
                    <a:cubicBezTo>
                      <a:pt x="2286" y="100496"/>
                      <a:pt x="0" y="102780"/>
                      <a:pt x="0" y="105825"/>
                    </a:cubicBezTo>
                    <a:lnTo>
                      <a:pt x="0" y="111916"/>
                    </a:lnTo>
                    <a:cubicBezTo>
                      <a:pt x="0" y="114961"/>
                      <a:pt x="2286" y="117245"/>
                      <a:pt x="5334" y="117245"/>
                    </a:cubicBezTo>
                    <a:lnTo>
                      <a:pt x="41148" y="117245"/>
                    </a:lnTo>
                    <a:lnTo>
                      <a:pt x="41148" y="134755"/>
                    </a:lnTo>
                    <a:lnTo>
                      <a:pt x="5334" y="134755"/>
                    </a:lnTo>
                    <a:cubicBezTo>
                      <a:pt x="2286" y="134755"/>
                      <a:pt x="0" y="137039"/>
                      <a:pt x="0" y="140085"/>
                    </a:cubicBezTo>
                    <a:lnTo>
                      <a:pt x="0" y="146937"/>
                    </a:lnTo>
                    <a:cubicBezTo>
                      <a:pt x="0" y="149982"/>
                      <a:pt x="2286" y="152266"/>
                      <a:pt x="5334" y="152266"/>
                    </a:cubicBezTo>
                    <a:lnTo>
                      <a:pt x="41148" y="152266"/>
                    </a:lnTo>
                    <a:lnTo>
                      <a:pt x="41148" y="172061"/>
                    </a:lnTo>
                    <a:lnTo>
                      <a:pt x="60960" y="172061"/>
                    </a:lnTo>
                    <a:lnTo>
                      <a:pt x="60960" y="209366"/>
                    </a:lnTo>
                    <a:lnTo>
                      <a:pt x="60960" y="210127"/>
                    </a:lnTo>
                    <a:lnTo>
                      <a:pt x="65532" y="214695"/>
                    </a:lnTo>
                    <a:lnTo>
                      <a:pt x="66294" y="214695"/>
                    </a:lnTo>
                    <a:lnTo>
                      <a:pt x="73152" y="214695"/>
                    </a:lnTo>
                    <a:cubicBezTo>
                      <a:pt x="76200" y="214695"/>
                      <a:pt x="78486" y="212411"/>
                      <a:pt x="78486" y="209366"/>
                    </a:cubicBezTo>
                    <a:lnTo>
                      <a:pt x="78486" y="172061"/>
                    </a:lnTo>
                    <a:lnTo>
                      <a:pt x="96012" y="172061"/>
                    </a:lnTo>
                    <a:lnTo>
                      <a:pt x="96012" y="209366"/>
                    </a:lnTo>
                    <a:cubicBezTo>
                      <a:pt x="96012" y="212411"/>
                      <a:pt x="98298" y="214695"/>
                      <a:pt x="101346" y="214695"/>
                    </a:cubicBezTo>
                    <a:lnTo>
                      <a:pt x="108204" y="214695"/>
                    </a:lnTo>
                    <a:cubicBezTo>
                      <a:pt x="111252" y="214695"/>
                      <a:pt x="113538" y="212411"/>
                      <a:pt x="113538" y="209366"/>
                    </a:cubicBezTo>
                    <a:lnTo>
                      <a:pt x="113538" y="172061"/>
                    </a:lnTo>
                    <a:lnTo>
                      <a:pt x="131826" y="172061"/>
                    </a:lnTo>
                    <a:lnTo>
                      <a:pt x="131826" y="209366"/>
                    </a:lnTo>
                    <a:cubicBezTo>
                      <a:pt x="131826" y="212411"/>
                      <a:pt x="134112" y="214695"/>
                      <a:pt x="137160" y="214695"/>
                    </a:cubicBezTo>
                    <a:lnTo>
                      <a:pt x="144018" y="214695"/>
                    </a:lnTo>
                    <a:cubicBezTo>
                      <a:pt x="147066" y="214695"/>
                      <a:pt x="149352" y="212411"/>
                      <a:pt x="149352" y="209366"/>
                    </a:cubicBezTo>
                    <a:lnTo>
                      <a:pt x="149352" y="172061"/>
                    </a:lnTo>
                    <a:lnTo>
                      <a:pt x="168402" y="172061"/>
                    </a:lnTo>
                    <a:lnTo>
                      <a:pt x="168402" y="150743"/>
                    </a:lnTo>
                    <a:lnTo>
                      <a:pt x="204978" y="150743"/>
                    </a:lnTo>
                    <a:cubicBezTo>
                      <a:pt x="208026" y="150743"/>
                      <a:pt x="210312" y="148459"/>
                      <a:pt x="210312" y="145414"/>
                    </a:cubicBezTo>
                    <a:lnTo>
                      <a:pt x="210312" y="138562"/>
                    </a:lnTo>
                    <a:cubicBezTo>
                      <a:pt x="209550" y="136278"/>
                      <a:pt x="208026" y="133233"/>
                      <a:pt x="204216" y="133233"/>
                    </a:cubicBezTo>
                    <a:close/>
                    <a:moveTo>
                      <a:pt x="105156" y="133994"/>
                    </a:moveTo>
                    <a:cubicBezTo>
                      <a:pt x="91440" y="133994"/>
                      <a:pt x="80010" y="123336"/>
                      <a:pt x="80010" y="108870"/>
                    </a:cubicBezTo>
                    <a:cubicBezTo>
                      <a:pt x="80010" y="94405"/>
                      <a:pt x="90678" y="83746"/>
                      <a:pt x="105156" y="83746"/>
                    </a:cubicBezTo>
                    <a:cubicBezTo>
                      <a:pt x="118872" y="83746"/>
                      <a:pt x="130302" y="94405"/>
                      <a:pt x="130302" y="108870"/>
                    </a:cubicBezTo>
                    <a:cubicBezTo>
                      <a:pt x="130302" y="123336"/>
                      <a:pt x="118872" y="133994"/>
                      <a:pt x="105156" y="1339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3" name="Graphic 2">
              <a:extLst>
                <a:ext uri="{FF2B5EF4-FFF2-40B4-BE49-F238E27FC236}">
                  <a16:creationId xmlns:a16="http://schemas.microsoft.com/office/drawing/2014/main" id="{D4AFBEAA-8967-4992-A80F-75EC80599B6E}"/>
                </a:ext>
              </a:extLst>
            </p:cNvPr>
            <p:cNvGrpSpPr/>
            <p:nvPr/>
          </p:nvGrpSpPr>
          <p:grpSpPr>
            <a:xfrm>
              <a:off x="4765548" y="4390200"/>
              <a:ext cx="300228" cy="265704"/>
              <a:chOff x="4765548" y="4390200"/>
              <a:chExt cx="300228" cy="265704"/>
            </a:xfrm>
            <a:solidFill>
              <a:srgbClr val="FFFFFF"/>
            </a:solidFill>
          </p:grpSpPr>
          <p:sp>
            <p:nvSpPr>
              <p:cNvPr id="292" name="Freeform 516">
                <a:extLst>
                  <a:ext uri="{FF2B5EF4-FFF2-40B4-BE49-F238E27FC236}">
                    <a16:creationId xmlns:a16="http://schemas.microsoft.com/office/drawing/2014/main" id="{8A31A1D6-5181-41BE-BD22-D0C15FFC3BDD}"/>
                  </a:ext>
                </a:extLst>
              </p:cNvPr>
              <p:cNvSpPr/>
              <p:nvPr/>
            </p:nvSpPr>
            <p:spPr>
              <a:xfrm>
                <a:off x="4773168" y="4436641"/>
                <a:ext cx="235457" cy="169015"/>
              </a:xfrm>
              <a:custGeom>
                <a:avLst/>
                <a:gdLst>
                  <a:gd name="connsiteX0" fmla="*/ 185928 w 235457"/>
                  <a:gd name="connsiteY0" fmla="*/ 124097 h 169015"/>
                  <a:gd name="connsiteX1" fmla="*/ 178308 w 235457"/>
                  <a:gd name="connsiteY1" fmla="*/ 123336 h 169015"/>
                  <a:gd name="connsiteX2" fmla="*/ 176022 w 235457"/>
                  <a:gd name="connsiteY2" fmla="*/ 154550 h 169015"/>
                  <a:gd name="connsiteX3" fmla="*/ 132588 w 235457"/>
                  <a:gd name="connsiteY3" fmla="*/ 100496 h 169015"/>
                  <a:gd name="connsiteX4" fmla="*/ 142494 w 235457"/>
                  <a:gd name="connsiteY4" fmla="*/ 88314 h 169015"/>
                  <a:gd name="connsiteX5" fmla="*/ 219456 w 235457"/>
                  <a:gd name="connsiteY5" fmla="*/ 89837 h 169015"/>
                  <a:gd name="connsiteX6" fmla="*/ 195834 w 235457"/>
                  <a:gd name="connsiteY6" fmla="*/ 110393 h 169015"/>
                  <a:gd name="connsiteX7" fmla="*/ 201168 w 235457"/>
                  <a:gd name="connsiteY7" fmla="*/ 115722 h 169015"/>
                  <a:gd name="connsiteX8" fmla="*/ 235458 w 235457"/>
                  <a:gd name="connsiteY8" fmla="*/ 85269 h 169015"/>
                  <a:gd name="connsiteX9" fmla="*/ 202692 w 235457"/>
                  <a:gd name="connsiteY9" fmla="*/ 53293 h 169015"/>
                  <a:gd name="connsiteX10" fmla="*/ 197358 w 235457"/>
                  <a:gd name="connsiteY10" fmla="*/ 58622 h 169015"/>
                  <a:gd name="connsiteX11" fmla="*/ 220218 w 235457"/>
                  <a:gd name="connsiteY11" fmla="*/ 80701 h 169015"/>
                  <a:gd name="connsiteX12" fmla="*/ 144018 w 235457"/>
                  <a:gd name="connsiteY12" fmla="*/ 79178 h 169015"/>
                  <a:gd name="connsiteX13" fmla="*/ 136398 w 235457"/>
                  <a:gd name="connsiteY13" fmla="*/ 63952 h 169015"/>
                  <a:gd name="connsiteX14" fmla="*/ 179832 w 235457"/>
                  <a:gd name="connsiteY14" fmla="*/ 14465 h 169015"/>
                  <a:gd name="connsiteX15" fmla="*/ 180594 w 235457"/>
                  <a:gd name="connsiteY15" fmla="*/ 45680 h 169015"/>
                  <a:gd name="connsiteX16" fmla="*/ 188214 w 235457"/>
                  <a:gd name="connsiteY16" fmla="*/ 45680 h 169015"/>
                  <a:gd name="connsiteX17" fmla="*/ 186690 w 235457"/>
                  <a:gd name="connsiteY17" fmla="*/ 0 h 169015"/>
                  <a:gd name="connsiteX18" fmla="*/ 140970 w 235457"/>
                  <a:gd name="connsiteY18" fmla="*/ 4568 h 169015"/>
                  <a:gd name="connsiteX19" fmla="*/ 141732 w 235457"/>
                  <a:gd name="connsiteY19" fmla="*/ 12181 h 169015"/>
                  <a:gd name="connsiteX20" fmla="*/ 172974 w 235457"/>
                  <a:gd name="connsiteY20" fmla="*/ 9136 h 169015"/>
                  <a:gd name="connsiteX21" fmla="*/ 128016 w 235457"/>
                  <a:gd name="connsiteY21" fmla="*/ 60145 h 169015"/>
                  <a:gd name="connsiteX22" fmla="*/ 121920 w 235457"/>
                  <a:gd name="connsiteY22" fmla="*/ 59384 h 169015"/>
                  <a:gd name="connsiteX23" fmla="*/ 102870 w 235457"/>
                  <a:gd name="connsiteY23" fmla="*/ 70804 h 169015"/>
                  <a:gd name="connsiteX24" fmla="*/ 40386 w 235457"/>
                  <a:gd name="connsiteY24" fmla="*/ 70804 h 169015"/>
                  <a:gd name="connsiteX25" fmla="*/ 22098 w 235457"/>
                  <a:gd name="connsiteY25" fmla="*/ 60906 h 169015"/>
                  <a:gd name="connsiteX26" fmla="*/ 0 w 235457"/>
                  <a:gd name="connsiteY26" fmla="*/ 82224 h 169015"/>
                  <a:gd name="connsiteX27" fmla="*/ 21336 w 235457"/>
                  <a:gd name="connsiteY27" fmla="*/ 104302 h 169015"/>
                  <a:gd name="connsiteX28" fmla="*/ 39624 w 235457"/>
                  <a:gd name="connsiteY28" fmla="*/ 94405 h 169015"/>
                  <a:gd name="connsiteX29" fmla="*/ 102870 w 235457"/>
                  <a:gd name="connsiteY29" fmla="*/ 94405 h 169015"/>
                  <a:gd name="connsiteX30" fmla="*/ 121158 w 235457"/>
                  <a:gd name="connsiteY30" fmla="*/ 104302 h 169015"/>
                  <a:gd name="connsiteX31" fmla="*/ 124968 w 235457"/>
                  <a:gd name="connsiteY31" fmla="*/ 103541 h 169015"/>
                  <a:gd name="connsiteX32" fmla="*/ 169164 w 235457"/>
                  <a:gd name="connsiteY32" fmla="*/ 158357 h 169015"/>
                  <a:gd name="connsiteX33" fmla="*/ 137922 w 235457"/>
                  <a:gd name="connsiteY33" fmla="*/ 154550 h 169015"/>
                  <a:gd name="connsiteX34" fmla="*/ 137160 w 235457"/>
                  <a:gd name="connsiteY34" fmla="*/ 162163 h 169015"/>
                  <a:gd name="connsiteX35" fmla="*/ 182880 w 235457"/>
                  <a:gd name="connsiteY35" fmla="*/ 169015 h 169015"/>
                  <a:gd name="connsiteX36" fmla="*/ 185928 w 235457"/>
                  <a:gd name="connsiteY36" fmla="*/ 124097 h 169015"/>
                  <a:gd name="connsiteX37" fmla="*/ 9144 w 235457"/>
                  <a:gd name="connsiteY37" fmla="*/ 82224 h 169015"/>
                  <a:gd name="connsiteX38" fmla="*/ 22098 w 235457"/>
                  <a:gd name="connsiteY38" fmla="*/ 70042 h 169015"/>
                  <a:gd name="connsiteX39" fmla="*/ 34290 w 235457"/>
                  <a:gd name="connsiteY39" fmla="*/ 82985 h 169015"/>
                  <a:gd name="connsiteX40" fmla="*/ 21336 w 235457"/>
                  <a:gd name="connsiteY40" fmla="*/ 95166 h 169015"/>
                  <a:gd name="connsiteX41" fmla="*/ 9144 w 235457"/>
                  <a:gd name="connsiteY41" fmla="*/ 82224 h 16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35457" h="169015">
                    <a:moveTo>
                      <a:pt x="185928" y="124097"/>
                    </a:moveTo>
                    <a:lnTo>
                      <a:pt x="178308" y="123336"/>
                    </a:lnTo>
                    <a:lnTo>
                      <a:pt x="176022" y="154550"/>
                    </a:lnTo>
                    <a:lnTo>
                      <a:pt x="132588" y="100496"/>
                    </a:lnTo>
                    <a:cubicBezTo>
                      <a:pt x="137160" y="97450"/>
                      <a:pt x="140970" y="93644"/>
                      <a:pt x="142494" y="88314"/>
                    </a:cubicBezTo>
                    <a:lnTo>
                      <a:pt x="219456" y="89837"/>
                    </a:lnTo>
                    <a:lnTo>
                      <a:pt x="195834" y="110393"/>
                    </a:lnTo>
                    <a:lnTo>
                      <a:pt x="201168" y="115722"/>
                    </a:lnTo>
                    <a:lnTo>
                      <a:pt x="235458" y="85269"/>
                    </a:lnTo>
                    <a:lnTo>
                      <a:pt x="202692" y="53293"/>
                    </a:lnTo>
                    <a:lnTo>
                      <a:pt x="197358" y="58622"/>
                    </a:lnTo>
                    <a:lnTo>
                      <a:pt x="220218" y="80701"/>
                    </a:lnTo>
                    <a:lnTo>
                      <a:pt x="144018" y="79178"/>
                    </a:lnTo>
                    <a:cubicBezTo>
                      <a:pt x="143256" y="73088"/>
                      <a:pt x="140208" y="67759"/>
                      <a:pt x="136398" y="63952"/>
                    </a:cubicBezTo>
                    <a:lnTo>
                      <a:pt x="179832" y="14465"/>
                    </a:lnTo>
                    <a:lnTo>
                      <a:pt x="180594" y="45680"/>
                    </a:lnTo>
                    <a:lnTo>
                      <a:pt x="188214" y="45680"/>
                    </a:lnTo>
                    <a:lnTo>
                      <a:pt x="186690" y="0"/>
                    </a:lnTo>
                    <a:lnTo>
                      <a:pt x="140970" y="4568"/>
                    </a:lnTo>
                    <a:lnTo>
                      <a:pt x="141732" y="12181"/>
                    </a:lnTo>
                    <a:lnTo>
                      <a:pt x="172974" y="9136"/>
                    </a:lnTo>
                    <a:lnTo>
                      <a:pt x="128016" y="60145"/>
                    </a:lnTo>
                    <a:cubicBezTo>
                      <a:pt x="125730" y="59384"/>
                      <a:pt x="124206" y="59384"/>
                      <a:pt x="121920" y="59384"/>
                    </a:cubicBezTo>
                    <a:cubicBezTo>
                      <a:pt x="113538" y="59384"/>
                      <a:pt x="106680" y="63952"/>
                      <a:pt x="102870" y="70804"/>
                    </a:cubicBezTo>
                    <a:lnTo>
                      <a:pt x="40386" y="70804"/>
                    </a:lnTo>
                    <a:cubicBezTo>
                      <a:pt x="36576" y="64713"/>
                      <a:pt x="29718" y="60906"/>
                      <a:pt x="22098" y="60906"/>
                    </a:cubicBezTo>
                    <a:cubicBezTo>
                      <a:pt x="9906" y="60906"/>
                      <a:pt x="0" y="70804"/>
                      <a:pt x="0" y="82224"/>
                    </a:cubicBezTo>
                    <a:cubicBezTo>
                      <a:pt x="0" y="94405"/>
                      <a:pt x="9906" y="104302"/>
                      <a:pt x="21336" y="104302"/>
                    </a:cubicBezTo>
                    <a:cubicBezTo>
                      <a:pt x="28956" y="104302"/>
                      <a:pt x="35814" y="100496"/>
                      <a:pt x="39624" y="94405"/>
                    </a:cubicBezTo>
                    <a:lnTo>
                      <a:pt x="102870" y="94405"/>
                    </a:lnTo>
                    <a:cubicBezTo>
                      <a:pt x="106680" y="100496"/>
                      <a:pt x="113538" y="104302"/>
                      <a:pt x="121158" y="104302"/>
                    </a:cubicBezTo>
                    <a:cubicBezTo>
                      <a:pt x="122682" y="104302"/>
                      <a:pt x="124206" y="104302"/>
                      <a:pt x="124968" y="103541"/>
                    </a:cubicBezTo>
                    <a:lnTo>
                      <a:pt x="169164" y="158357"/>
                    </a:lnTo>
                    <a:lnTo>
                      <a:pt x="137922" y="154550"/>
                    </a:lnTo>
                    <a:lnTo>
                      <a:pt x="137160" y="162163"/>
                    </a:lnTo>
                    <a:lnTo>
                      <a:pt x="182880" y="169015"/>
                    </a:lnTo>
                    <a:lnTo>
                      <a:pt x="185928" y="124097"/>
                    </a:lnTo>
                    <a:close/>
                    <a:moveTo>
                      <a:pt x="9144" y="82224"/>
                    </a:moveTo>
                    <a:cubicBezTo>
                      <a:pt x="9144" y="75372"/>
                      <a:pt x="14478" y="69281"/>
                      <a:pt x="22098" y="70042"/>
                    </a:cubicBezTo>
                    <a:cubicBezTo>
                      <a:pt x="28956" y="70042"/>
                      <a:pt x="35052" y="75372"/>
                      <a:pt x="34290" y="82985"/>
                    </a:cubicBezTo>
                    <a:cubicBezTo>
                      <a:pt x="34290" y="89837"/>
                      <a:pt x="28956" y="95928"/>
                      <a:pt x="21336" y="95166"/>
                    </a:cubicBezTo>
                    <a:cubicBezTo>
                      <a:pt x="14478" y="95166"/>
                      <a:pt x="9144" y="89076"/>
                      <a:pt x="9144" y="822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 517">
                <a:extLst>
                  <a:ext uri="{FF2B5EF4-FFF2-40B4-BE49-F238E27FC236}">
                    <a16:creationId xmlns:a16="http://schemas.microsoft.com/office/drawing/2014/main" id="{D65A1A33-079E-40B1-B5D4-96B901B3689B}"/>
                  </a:ext>
                </a:extLst>
              </p:cNvPr>
              <p:cNvSpPr/>
              <p:nvPr/>
            </p:nvSpPr>
            <p:spPr>
              <a:xfrm>
                <a:off x="4765548" y="4486889"/>
                <a:ext cx="64008" cy="63951"/>
              </a:xfrm>
              <a:custGeom>
                <a:avLst/>
                <a:gdLst>
                  <a:gd name="connsiteX0" fmla="*/ 64008 w 64008"/>
                  <a:gd name="connsiteY0" fmla="*/ 31976 h 63951"/>
                  <a:gd name="connsiteX1" fmla="*/ 32004 w 64008"/>
                  <a:gd name="connsiteY1" fmla="*/ 63952 h 63951"/>
                  <a:gd name="connsiteX2" fmla="*/ 0 w 64008"/>
                  <a:gd name="connsiteY2" fmla="*/ 31976 h 63951"/>
                  <a:gd name="connsiteX3" fmla="*/ 32004 w 64008"/>
                  <a:gd name="connsiteY3" fmla="*/ 0 h 63951"/>
                  <a:gd name="connsiteX4" fmla="*/ 64008 w 64008"/>
                  <a:gd name="connsiteY4" fmla="*/ 31976 h 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08" h="63951">
                    <a:moveTo>
                      <a:pt x="64008" y="31976"/>
                    </a:moveTo>
                    <a:cubicBezTo>
                      <a:pt x="64008" y="49636"/>
                      <a:pt x="49679" y="63952"/>
                      <a:pt x="32004" y="63952"/>
                    </a:cubicBezTo>
                    <a:cubicBezTo>
                      <a:pt x="14329" y="63952"/>
                      <a:pt x="0" y="49636"/>
                      <a:pt x="0" y="31976"/>
                    </a:cubicBezTo>
                    <a:cubicBezTo>
                      <a:pt x="0" y="14316"/>
                      <a:pt x="14329" y="0"/>
                      <a:pt x="32004" y="0"/>
                    </a:cubicBezTo>
                    <a:cubicBezTo>
                      <a:pt x="49679" y="0"/>
                      <a:pt x="64008" y="14316"/>
                      <a:pt x="64008" y="319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 518">
                <a:extLst>
                  <a:ext uri="{FF2B5EF4-FFF2-40B4-BE49-F238E27FC236}">
                    <a16:creationId xmlns:a16="http://schemas.microsoft.com/office/drawing/2014/main" id="{7D1CC5C3-88A1-491D-84DF-30D781F54E2A}"/>
                  </a:ext>
                </a:extLst>
              </p:cNvPr>
              <p:cNvSpPr/>
              <p:nvPr/>
            </p:nvSpPr>
            <p:spPr>
              <a:xfrm>
                <a:off x="4959858" y="4390200"/>
                <a:ext cx="48768" cy="48725"/>
              </a:xfrm>
              <a:custGeom>
                <a:avLst/>
                <a:gdLst>
                  <a:gd name="connsiteX0" fmla="*/ 48768 w 48768"/>
                  <a:gd name="connsiteY0" fmla="*/ 24363 h 48725"/>
                  <a:gd name="connsiteX1" fmla="*/ 24384 w 48768"/>
                  <a:gd name="connsiteY1" fmla="*/ 48725 h 48725"/>
                  <a:gd name="connsiteX2" fmla="*/ 0 w 48768"/>
                  <a:gd name="connsiteY2" fmla="*/ 24363 h 48725"/>
                  <a:gd name="connsiteX3" fmla="*/ 24384 w 48768"/>
                  <a:gd name="connsiteY3" fmla="*/ 0 h 48725"/>
                  <a:gd name="connsiteX4" fmla="*/ 48768 w 48768"/>
                  <a:gd name="connsiteY4" fmla="*/ 24363 h 4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68" h="48725">
                    <a:moveTo>
                      <a:pt x="48768" y="24363"/>
                    </a:moveTo>
                    <a:cubicBezTo>
                      <a:pt x="48768" y="37818"/>
                      <a:pt x="37851" y="48725"/>
                      <a:pt x="24384" y="48725"/>
                    </a:cubicBezTo>
                    <a:cubicBezTo>
                      <a:pt x="10917" y="48725"/>
                      <a:pt x="0" y="37818"/>
                      <a:pt x="0" y="24363"/>
                    </a:cubicBezTo>
                    <a:cubicBezTo>
                      <a:pt x="0" y="10907"/>
                      <a:pt x="10917" y="0"/>
                      <a:pt x="24384" y="0"/>
                    </a:cubicBezTo>
                    <a:cubicBezTo>
                      <a:pt x="37851" y="0"/>
                      <a:pt x="48768" y="10907"/>
                      <a:pt x="48768" y="243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 519">
                <a:extLst>
                  <a:ext uri="{FF2B5EF4-FFF2-40B4-BE49-F238E27FC236}">
                    <a16:creationId xmlns:a16="http://schemas.microsoft.com/office/drawing/2014/main" id="{6EB6EB79-22EB-4974-A751-FDFDBF15C3B5}"/>
                  </a:ext>
                </a:extLst>
              </p:cNvPr>
              <p:cNvSpPr/>
              <p:nvPr/>
            </p:nvSpPr>
            <p:spPr>
              <a:xfrm>
                <a:off x="5017008" y="4497547"/>
                <a:ext cx="48768" cy="48725"/>
              </a:xfrm>
              <a:custGeom>
                <a:avLst/>
                <a:gdLst>
                  <a:gd name="connsiteX0" fmla="*/ 48768 w 48768"/>
                  <a:gd name="connsiteY0" fmla="*/ 24363 h 48725"/>
                  <a:gd name="connsiteX1" fmla="*/ 24384 w 48768"/>
                  <a:gd name="connsiteY1" fmla="*/ 48725 h 48725"/>
                  <a:gd name="connsiteX2" fmla="*/ 0 w 48768"/>
                  <a:gd name="connsiteY2" fmla="*/ 24363 h 48725"/>
                  <a:gd name="connsiteX3" fmla="*/ 24384 w 48768"/>
                  <a:gd name="connsiteY3" fmla="*/ 0 h 48725"/>
                  <a:gd name="connsiteX4" fmla="*/ 48768 w 48768"/>
                  <a:gd name="connsiteY4" fmla="*/ 24363 h 4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68" h="48725">
                    <a:moveTo>
                      <a:pt x="48768" y="24363"/>
                    </a:moveTo>
                    <a:cubicBezTo>
                      <a:pt x="48768" y="37818"/>
                      <a:pt x="37851" y="48725"/>
                      <a:pt x="24384" y="48725"/>
                    </a:cubicBezTo>
                    <a:cubicBezTo>
                      <a:pt x="10917" y="48725"/>
                      <a:pt x="0" y="37818"/>
                      <a:pt x="0" y="24363"/>
                    </a:cubicBezTo>
                    <a:cubicBezTo>
                      <a:pt x="0" y="10908"/>
                      <a:pt x="10917" y="0"/>
                      <a:pt x="24384" y="0"/>
                    </a:cubicBezTo>
                    <a:cubicBezTo>
                      <a:pt x="37851" y="0"/>
                      <a:pt x="48768" y="10907"/>
                      <a:pt x="48768" y="243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 520">
                <a:extLst>
                  <a:ext uri="{FF2B5EF4-FFF2-40B4-BE49-F238E27FC236}">
                    <a16:creationId xmlns:a16="http://schemas.microsoft.com/office/drawing/2014/main" id="{E9D645BD-7C46-48A4-9F73-F895B2FCBA7E}"/>
                  </a:ext>
                </a:extLst>
              </p:cNvPr>
              <p:cNvSpPr/>
              <p:nvPr/>
            </p:nvSpPr>
            <p:spPr>
              <a:xfrm>
                <a:off x="4950713" y="4607179"/>
                <a:ext cx="48768" cy="48725"/>
              </a:xfrm>
              <a:custGeom>
                <a:avLst/>
                <a:gdLst>
                  <a:gd name="connsiteX0" fmla="*/ 48768 w 48768"/>
                  <a:gd name="connsiteY0" fmla="*/ 24363 h 48725"/>
                  <a:gd name="connsiteX1" fmla="*/ 24384 w 48768"/>
                  <a:gd name="connsiteY1" fmla="*/ 48725 h 48725"/>
                  <a:gd name="connsiteX2" fmla="*/ 0 w 48768"/>
                  <a:gd name="connsiteY2" fmla="*/ 24363 h 48725"/>
                  <a:gd name="connsiteX3" fmla="*/ 24384 w 48768"/>
                  <a:gd name="connsiteY3" fmla="*/ 0 h 48725"/>
                  <a:gd name="connsiteX4" fmla="*/ 48768 w 48768"/>
                  <a:gd name="connsiteY4" fmla="*/ 24363 h 4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68" h="48725">
                    <a:moveTo>
                      <a:pt x="48768" y="24363"/>
                    </a:moveTo>
                    <a:cubicBezTo>
                      <a:pt x="48768" y="37818"/>
                      <a:pt x="37851" y="48725"/>
                      <a:pt x="24384" y="48725"/>
                    </a:cubicBezTo>
                    <a:cubicBezTo>
                      <a:pt x="10917" y="48725"/>
                      <a:pt x="0" y="37818"/>
                      <a:pt x="0" y="24363"/>
                    </a:cubicBezTo>
                    <a:cubicBezTo>
                      <a:pt x="0" y="10907"/>
                      <a:pt x="10917" y="0"/>
                      <a:pt x="24384" y="0"/>
                    </a:cubicBezTo>
                    <a:cubicBezTo>
                      <a:pt x="37851" y="0"/>
                      <a:pt x="48768" y="10907"/>
                      <a:pt x="48768" y="243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4" name="Graphic 2">
              <a:extLst>
                <a:ext uri="{FF2B5EF4-FFF2-40B4-BE49-F238E27FC236}">
                  <a16:creationId xmlns:a16="http://schemas.microsoft.com/office/drawing/2014/main" id="{5FBC6FC7-F32B-42A4-BF7D-84805840CF1F}"/>
                </a:ext>
              </a:extLst>
            </p:cNvPr>
            <p:cNvGrpSpPr/>
            <p:nvPr/>
          </p:nvGrpSpPr>
          <p:grpSpPr>
            <a:xfrm>
              <a:off x="4702301" y="2882006"/>
              <a:ext cx="405384" cy="403504"/>
              <a:chOff x="4702301" y="2882006"/>
              <a:chExt cx="405384" cy="403504"/>
            </a:xfrm>
          </p:grpSpPr>
          <p:sp>
            <p:nvSpPr>
              <p:cNvPr id="233" name="Freeform 522">
                <a:extLst>
                  <a:ext uri="{FF2B5EF4-FFF2-40B4-BE49-F238E27FC236}">
                    <a16:creationId xmlns:a16="http://schemas.microsoft.com/office/drawing/2014/main" id="{0EEB3D03-40A8-4AFE-B7C2-A6E33C5AFEAD}"/>
                  </a:ext>
                </a:extLst>
              </p:cNvPr>
              <p:cNvSpPr/>
              <p:nvPr/>
            </p:nvSpPr>
            <p:spPr>
              <a:xfrm>
                <a:off x="4896611" y="2882006"/>
                <a:ext cx="16764" cy="67758"/>
              </a:xfrm>
              <a:custGeom>
                <a:avLst/>
                <a:gdLst>
                  <a:gd name="connsiteX0" fmla="*/ 10668 w 16764"/>
                  <a:gd name="connsiteY0" fmla="*/ 0 h 67758"/>
                  <a:gd name="connsiteX1" fmla="*/ 12192 w 16764"/>
                  <a:gd name="connsiteY1" fmla="*/ 761 h 67758"/>
                  <a:gd name="connsiteX2" fmla="*/ 16764 w 16764"/>
                  <a:gd name="connsiteY2" fmla="*/ 7613 h 67758"/>
                  <a:gd name="connsiteX3" fmla="*/ 16764 w 16764"/>
                  <a:gd name="connsiteY3" fmla="*/ 59384 h 67758"/>
                  <a:gd name="connsiteX4" fmla="*/ 8382 w 16764"/>
                  <a:gd name="connsiteY4" fmla="*/ 67758 h 67758"/>
                  <a:gd name="connsiteX5" fmla="*/ 0 w 16764"/>
                  <a:gd name="connsiteY5" fmla="*/ 59384 h 67758"/>
                  <a:gd name="connsiteX6" fmla="*/ 0 w 16764"/>
                  <a:gd name="connsiteY6" fmla="*/ 27408 h 67758"/>
                  <a:gd name="connsiteX7" fmla="*/ 0 w 16764"/>
                  <a:gd name="connsiteY7" fmla="*/ 9136 h 67758"/>
                  <a:gd name="connsiteX8" fmla="*/ 6096 w 16764"/>
                  <a:gd name="connsiteY8" fmla="*/ 761 h 67758"/>
                  <a:gd name="connsiteX9" fmla="*/ 6096 w 16764"/>
                  <a:gd name="connsiteY9" fmla="*/ 761 h 67758"/>
                  <a:gd name="connsiteX10" fmla="*/ 10668 w 16764"/>
                  <a:gd name="connsiteY10" fmla="*/ 0 h 67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" h="67758">
                    <a:moveTo>
                      <a:pt x="10668" y="0"/>
                    </a:moveTo>
                    <a:cubicBezTo>
                      <a:pt x="10668" y="761"/>
                      <a:pt x="11430" y="761"/>
                      <a:pt x="12192" y="761"/>
                    </a:cubicBezTo>
                    <a:cubicBezTo>
                      <a:pt x="15240" y="2284"/>
                      <a:pt x="16764" y="4568"/>
                      <a:pt x="16764" y="7613"/>
                    </a:cubicBezTo>
                    <a:cubicBezTo>
                      <a:pt x="16764" y="25124"/>
                      <a:pt x="16764" y="41873"/>
                      <a:pt x="16764" y="59384"/>
                    </a:cubicBezTo>
                    <a:cubicBezTo>
                      <a:pt x="16764" y="63952"/>
                      <a:pt x="12954" y="67758"/>
                      <a:pt x="8382" y="67758"/>
                    </a:cubicBezTo>
                    <a:cubicBezTo>
                      <a:pt x="3810" y="67758"/>
                      <a:pt x="0" y="63952"/>
                      <a:pt x="0" y="59384"/>
                    </a:cubicBezTo>
                    <a:cubicBezTo>
                      <a:pt x="0" y="48725"/>
                      <a:pt x="0" y="38066"/>
                      <a:pt x="0" y="27408"/>
                    </a:cubicBezTo>
                    <a:cubicBezTo>
                      <a:pt x="0" y="21317"/>
                      <a:pt x="0" y="15227"/>
                      <a:pt x="0" y="9136"/>
                    </a:cubicBezTo>
                    <a:cubicBezTo>
                      <a:pt x="0" y="4568"/>
                      <a:pt x="1524" y="2284"/>
                      <a:pt x="6096" y="761"/>
                    </a:cubicBezTo>
                    <a:cubicBezTo>
                      <a:pt x="6096" y="761"/>
                      <a:pt x="6096" y="761"/>
                      <a:pt x="6096" y="761"/>
                    </a:cubicBezTo>
                    <a:cubicBezTo>
                      <a:pt x="8382" y="0"/>
                      <a:pt x="9906" y="0"/>
                      <a:pt x="10668" y="0"/>
                    </a:cubicBezTo>
                    <a:close/>
                  </a:path>
                </a:pathLst>
              </a:custGeom>
              <a:solidFill>
                <a:srgbClr val="2ABEEA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 523">
                <a:extLst>
                  <a:ext uri="{FF2B5EF4-FFF2-40B4-BE49-F238E27FC236}">
                    <a16:creationId xmlns:a16="http://schemas.microsoft.com/office/drawing/2014/main" id="{D2C907D1-F923-4A3E-AA5F-650C65D81ED3}"/>
                  </a:ext>
                </a:extLst>
              </p:cNvPr>
              <p:cNvSpPr/>
              <p:nvPr/>
            </p:nvSpPr>
            <p:spPr>
              <a:xfrm>
                <a:off x="5047488" y="2979299"/>
                <a:ext cx="60197" cy="43850"/>
              </a:xfrm>
              <a:custGeom>
                <a:avLst/>
                <a:gdLst>
                  <a:gd name="connsiteX0" fmla="*/ 59436 w 60197"/>
                  <a:gd name="connsiteY0" fmla="*/ 10815 h 43850"/>
                  <a:gd name="connsiteX1" fmla="*/ 53340 w 60197"/>
                  <a:gd name="connsiteY1" fmla="*/ 17667 h 43850"/>
                  <a:gd name="connsiteX2" fmla="*/ 13716 w 60197"/>
                  <a:gd name="connsiteY2" fmla="*/ 42029 h 43850"/>
                  <a:gd name="connsiteX3" fmla="*/ 5334 w 60197"/>
                  <a:gd name="connsiteY3" fmla="*/ 43552 h 43850"/>
                  <a:gd name="connsiteX4" fmla="*/ 0 w 60197"/>
                  <a:gd name="connsiteY4" fmla="*/ 36700 h 43850"/>
                  <a:gd name="connsiteX5" fmla="*/ 3810 w 60197"/>
                  <a:gd name="connsiteY5" fmla="*/ 28325 h 43850"/>
                  <a:gd name="connsiteX6" fmla="*/ 24384 w 60197"/>
                  <a:gd name="connsiteY6" fmla="*/ 15383 h 43850"/>
                  <a:gd name="connsiteX7" fmla="*/ 46482 w 60197"/>
                  <a:gd name="connsiteY7" fmla="*/ 1679 h 43850"/>
                  <a:gd name="connsiteX8" fmla="*/ 60198 w 60197"/>
                  <a:gd name="connsiteY8" fmla="*/ 7008 h 43850"/>
                  <a:gd name="connsiteX9" fmla="*/ 60198 w 60197"/>
                  <a:gd name="connsiteY9" fmla="*/ 7008 h 43850"/>
                  <a:gd name="connsiteX10" fmla="*/ 59436 w 60197"/>
                  <a:gd name="connsiteY10" fmla="*/ 10815 h 4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197" h="43850">
                    <a:moveTo>
                      <a:pt x="59436" y="10815"/>
                    </a:moveTo>
                    <a:cubicBezTo>
                      <a:pt x="58674" y="13860"/>
                      <a:pt x="55626" y="16144"/>
                      <a:pt x="53340" y="17667"/>
                    </a:cubicBezTo>
                    <a:cubicBezTo>
                      <a:pt x="39624" y="26041"/>
                      <a:pt x="26670" y="34416"/>
                      <a:pt x="13716" y="42029"/>
                    </a:cubicBezTo>
                    <a:cubicBezTo>
                      <a:pt x="10668" y="43552"/>
                      <a:pt x="8382" y="44313"/>
                      <a:pt x="5334" y="43552"/>
                    </a:cubicBezTo>
                    <a:cubicBezTo>
                      <a:pt x="2286" y="42029"/>
                      <a:pt x="0" y="39745"/>
                      <a:pt x="0" y="36700"/>
                    </a:cubicBezTo>
                    <a:cubicBezTo>
                      <a:pt x="0" y="32894"/>
                      <a:pt x="762" y="30609"/>
                      <a:pt x="3810" y="28325"/>
                    </a:cubicBezTo>
                    <a:cubicBezTo>
                      <a:pt x="10668" y="23757"/>
                      <a:pt x="17526" y="19951"/>
                      <a:pt x="24384" y="15383"/>
                    </a:cubicBezTo>
                    <a:cubicBezTo>
                      <a:pt x="32004" y="10815"/>
                      <a:pt x="39624" y="6247"/>
                      <a:pt x="46482" y="1679"/>
                    </a:cubicBezTo>
                    <a:cubicBezTo>
                      <a:pt x="52578" y="-2128"/>
                      <a:pt x="59436" y="918"/>
                      <a:pt x="60198" y="7008"/>
                    </a:cubicBezTo>
                    <a:cubicBezTo>
                      <a:pt x="60198" y="7008"/>
                      <a:pt x="60198" y="7008"/>
                      <a:pt x="60198" y="7008"/>
                    </a:cubicBezTo>
                    <a:cubicBezTo>
                      <a:pt x="59436" y="9292"/>
                      <a:pt x="59436" y="10054"/>
                      <a:pt x="59436" y="10815"/>
                    </a:cubicBezTo>
                    <a:close/>
                  </a:path>
                </a:pathLst>
              </a:custGeom>
              <a:solidFill>
                <a:srgbClr val="2ABEEA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 524">
                <a:extLst>
                  <a:ext uri="{FF2B5EF4-FFF2-40B4-BE49-F238E27FC236}">
                    <a16:creationId xmlns:a16="http://schemas.microsoft.com/office/drawing/2014/main" id="{9109D1DC-8137-4795-AFAA-418176BD9C63}"/>
                  </a:ext>
                </a:extLst>
              </p:cNvPr>
              <p:cNvSpPr/>
              <p:nvPr/>
            </p:nvSpPr>
            <p:spPr>
              <a:xfrm>
                <a:off x="4702301" y="2980978"/>
                <a:ext cx="60392" cy="43067"/>
              </a:xfrm>
              <a:custGeom>
                <a:avLst/>
                <a:gdLst>
                  <a:gd name="connsiteX0" fmla="*/ 762 w 60392"/>
                  <a:gd name="connsiteY0" fmla="*/ 6091 h 43067"/>
                  <a:gd name="connsiteX1" fmla="*/ 762 w 60392"/>
                  <a:gd name="connsiteY1" fmla="*/ 6091 h 43067"/>
                  <a:gd name="connsiteX2" fmla="*/ 14478 w 60392"/>
                  <a:gd name="connsiteY2" fmla="*/ 1523 h 43067"/>
                  <a:gd name="connsiteX3" fmla="*/ 56388 w 60392"/>
                  <a:gd name="connsiteY3" fmla="*/ 27408 h 43067"/>
                  <a:gd name="connsiteX4" fmla="*/ 60198 w 60392"/>
                  <a:gd name="connsiteY4" fmla="*/ 35782 h 43067"/>
                  <a:gd name="connsiteX5" fmla="*/ 47244 w 60392"/>
                  <a:gd name="connsiteY5" fmla="*/ 41873 h 43067"/>
                  <a:gd name="connsiteX6" fmla="*/ 26670 w 60392"/>
                  <a:gd name="connsiteY6" fmla="*/ 28931 h 43067"/>
                  <a:gd name="connsiteX7" fmla="*/ 6096 w 60392"/>
                  <a:gd name="connsiteY7" fmla="*/ 15988 h 43067"/>
                  <a:gd name="connsiteX8" fmla="*/ 0 w 60392"/>
                  <a:gd name="connsiteY8" fmla="*/ 9136 h 43067"/>
                  <a:gd name="connsiteX9" fmla="*/ 762 w 60392"/>
                  <a:gd name="connsiteY9" fmla="*/ 6091 h 43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392" h="43067">
                    <a:moveTo>
                      <a:pt x="762" y="6091"/>
                    </a:moveTo>
                    <a:cubicBezTo>
                      <a:pt x="762" y="5329"/>
                      <a:pt x="762" y="5329"/>
                      <a:pt x="762" y="6091"/>
                    </a:cubicBezTo>
                    <a:cubicBezTo>
                      <a:pt x="3810" y="0"/>
                      <a:pt x="8382" y="-1523"/>
                      <a:pt x="14478" y="1523"/>
                    </a:cubicBezTo>
                    <a:cubicBezTo>
                      <a:pt x="28194" y="9897"/>
                      <a:pt x="42672" y="19033"/>
                      <a:pt x="56388" y="27408"/>
                    </a:cubicBezTo>
                    <a:cubicBezTo>
                      <a:pt x="59436" y="29692"/>
                      <a:pt x="60960" y="31976"/>
                      <a:pt x="60198" y="35782"/>
                    </a:cubicBezTo>
                    <a:cubicBezTo>
                      <a:pt x="59436" y="41873"/>
                      <a:pt x="52578" y="44919"/>
                      <a:pt x="47244" y="41873"/>
                    </a:cubicBezTo>
                    <a:cubicBezTo>
                      <a:pt x="40386" y="37305"/>
                      <a:pt x="33528" y="33499"/>
                      <a:pt x="26670" y="28931"/>
                    </a:cubicBezTo>
                    <a:cubicBezTo>
                      <a:pt x="19812" y="24363"/>
                      <a:pt x="12954" y="20556"/>
                      <a:pt x="6096" y="15988"/>
                    </a:cubicBezTo>
                    <a:cubicBezTo>
                      <a:pt x="3048" y="14465"/>
                      <a:pt x="762" y="12181"/>
                      <a:pt x="0" y="9136"/>
                    </a:cubicBezTo>
                    <a:cubicBezTo>
                      <a:pt x="762" y="8375"/>
                      <a:pt x="762" y="6852"/>
                      <a:pt x="762" y="6091"/>
                    </a:cubicBezTo>
                    <a:close/>
                  </a:path>
                </a:pathLst>
              </a:custGeom>
              <a:solidFill>
                <a:srgbClr val="2ABEEA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 525">
                <a:extLst>
                  <a:ext uri="{FF2B5EF4-FFF2-40B4-BE49-F238E27FC236}">
                    <a16:creationId xmlns:a16="http://schemas.microsoft.com/office/drawing/2014/main" id="{DE09EE23-123A-4EF6-B5AB-FDB890BFFB7F}"/>
                  </a:ext>
                </a:extLst>
              </p:cNvPr>
              <p:cNvSpPr/>
              <p:nvPr/>
            </p:nvSpPr>
            <p:spPr>
              <a:xfrm>
                <a:off x="4749545" y="2973359"/>
                <a:ext cx="312443" cy="312151"/>
              </a:xfrm>
              <a:custGeom>
                <a:avLst/>
                <a:gdLst>
                  <a:gd name="connsiteX0" fmla="*/ 156210 w 312443"/>
                  <a:gd name="connsiteY0" fmla="*/ 6 h 312151"/>
                  <a:gd name="connsiteX1" fmla="*/ 312420 w 312443"/>
                  <a:gd name="connsiteY1" fmla="*/ 159124 h 312151"/>
                  <a:gd name="connsiteX2" fmla="*/ 156210 w 312443"/>
                  <a:gd name="connsiteY2" fmla="*/ 312151 h 312151"/>
                  <a:gd name="connsiteX3" fmla="*/ 0 w 312443"/>
                  <a:gd name="connsiteY3" fmla="*/ 155317 h 312151"/>
                  <a:gd name="connsiteX4" fmla="*/ 156210 w 312443"/>
                  <a:gd name="connsiteY4" fmla="*/ 6 h 312151"/>
                  <a:gd name="connsiteX5" fmla="*/ 251460 w 312443"/>
                  <a:gd name="connsiteY5" fmla="*/ 261904 h 312151"/>
                  <a:gd name="connsiteX6" fmla="*/ 251460 w 312443"/>
                  <a:gd name="connsiteY6" fmla="*/ 261904 h 312151"/>
                  <a:gd name="connsiteX7" fmla="*/ 251460 w 312443"/>
                  <a:gd name="connsiteY7" fmla="*/ 261904 h 312151"/>
                  <a:gd name="connsiteX8" fmla="*/ 260604 w 312443"/>
                  <a:gd name="connsiteY8" fmla="*/ 253529 h 312151"/>
                  <a:gd name="connsiteX9" fmla="*/ 272796 w 312443"/>
                  <a:gd name="connsiteY9" fmla="*/ 218508 h 312151"/>
                  <a:gd name="connsiteX10" fmla="*/ 265938 w 312443"/>
                  <a:gd name="connsiteY10" fmla="*/ 177396 h 312151"/>
                  <a:gd name="connsiteX11" fmla="*/ 265176 w 312443"/>
                  <a:gd name="connsiteY11" fmla="*/ 175873 h 312151"/>
                  <a:gd name="connsiteX12" fmla="*/ 265176 w 312443"/>
                  <a:gd name="connsiteY12" fmla="*/ 175873 h 312151"/>
                  <a:gd name="connsiteX13" fmla="*/ 236220 w 312443"/>
                  <a:gd name="connsiteY13" fmla="*/ 210894 h 312151"/>
                  <a:gd name="connsiteX14" fmla="*/ 236220 w 312443"/>
                  <a:gd name="connsiteY14" fmla="*/ 212417 h 312151"/>
                  <a:gd name="connsiteX15" fmla="*/ 237744 w 312443"/>
                  <a:gd name="connsiteY15" fmla="*/ 221553 h 312151"/>
                  <a:gd name="connsiteX16" fmla="*/ 207264 w 312443"/>
                  <a:gd name="connsiteY16" fmla="*/ 237541 h 312151"/>
                  <a:gd name="connsiteX17" fmla="*/ 204216 w 312443"/>
                  <a:gd name="connsiteY17" fmla="*/ 237541 h 312151"/>
                  <a:gd name="connsiteX18" fmla="*/ 187452 w 312443"/>
                  <a:gd name="connsiteY18" fmla="*/ 248200 h 312151"/>
                  <a:gd name="connsiteX19" fmla="*/ 163830 w 312443"/>
                  <a:gd name="connsiteY19" fmla="*/ 260381 h 312151"/>
                  <a:gd name="connsiteX20" fmla="*/ 147066 w 312443"/>
                  <a:gd name="connsiteY20" fmla="*/ 267233 h 312151"/>
                  <a:gd name="connsiteX21" fmla="*/ 147066 w 312443"/>
                  <a:gd name="connsiteY21" fmla="*/ 267233 h 312151"/>
                  <a:gd name="connsiteX22" fmla="*/ 147066 w 312443"/>
                  <a:gd name="connsiteY22" fmla="*/ 267233 h 312151"/>
                  <a:gd name="connsiteX23" fmla="*/ 146304 w 312443"/>
                  <a:gd name="connsiteY23" fmla="*/ 267233 h 312151"/>
                  <a:gd name="connsiteX24" fmla="*/ 116586 w 312443"/>
                  <a:gd name="connsiteY24" fmla="*/ 274846 h 312151"/>
                  <a:gd name="connsiteX25" fmla="*/ 115824 w 312443"/>
                  <a:gd name="connsiteY25" fmla="*/ 276369 h 312151"/>
                  <a:gd name="connsiteX26" fmla="*/ 118110 w 312443"/>
                  <a:gd name="connsiteY26" fmla="*/ 285505 h 312151"/>
                  <a:gd name="connsiteX27" fmla="*/ 123444 w 312443"/>
                  <a:gd name="connsiteY27" fmla="*/ 292357 h 312151"/>
                  <a:gd name="connsiteX28" fmla="*/ 124206 w 312443"/>
                  <a:gd name="connsiteY28" fmla="*/ 293118 h 312151"/>
                  <a:gd name="connsiteX29" fmla="*/ 137160 w 312443"/>
                  <a:gd name="connsiteY29" fmla="*/ 295402 h 312151"/>
                  <a:gd name="connsiteX30" fmla="*/ 147828 w 312443"/>
                  <a:gd name="connsiteY30" fmla="*/ 296925 h 312151"/>
                  <a:gd name="connsiteX31" fmla="*/ 201930 w 312443"/>
                  <a:gd name="connsiteY31" fmla="*/ 290073 h 312151"/>
                  <a:gd name="connsiteX32" fmla="*/ 220218 w 312443"/>
                  <a:gd name="connsiteY32" fmla="*/ 282460 h 312151"/>
                  <a:gd name="connsiteX33" fmla="*/ 222504 w 312443"/>
                  <a:gd name="connsiteY33" fmla="*/ 281698 h 312151"/>
                  <a:gd name="connsiteX34" fmla="*/ 243840 w 312443"/>
                  <a:gd name="connsiteY34" fmla="*/ 267994 h 312151"/>
                  <a:gd name="connsiteX35" fmla="*/ 251460 w 312443"/>
                  <a:gd name="connsiteY35" fmla="*/ 261904 h 312151"/>
                  <a:gd name="connsiteX36" fmla="*/ 251460 w 312443"/>
                  <a:gd name="connsiteY36" fmla="*/ 261904 h 312151"/>
                  <a:gd name="connsiteX37" fmla="*/ 251460 w 312443"/>
                  <a:gd name="connsiteY37" fmla="*/ 261904 h 312151"/>
                  <a:gd name="connsiteX38" fmla="*/ 41148 w 312443"/>
                  <a:gd name="connsiteY38" fmla="*/ 240586 h 312151"/>
                  <a:gd name="connsiteX39" fmla="*/ 41148 w 312443"/>
                  <a:gd name="connsiteY39" fmla="*/ 240586 h 312151"/>
                  <a:gd name="connsiteX40" fmla="*/ 41148 w 312443"/>
                  <a:gd name="connsiteY40" fmla="*/ 240586 h 312151"/>
                  <a:gd name="connsiteX41" fmla="*/ 47244 w 312443"/>
                  <a:gd name="connsiteY41" fmla="*/ 248200 h 312151"/>
                  <a:gd name="connsiteX42" fmla="*/ 60198 w 312443"/>
                  <a:gd name="connsiteY42" fmla="*/ 258858 h 312151"/>
                  <a:gd name="connsiteX43" fmla="*/ 99822 w 312443"/>
                  <a:gd name="connsiteY43" fmla="*/ 264949 h 312151"/>
                  <a:gd name="connsiteX44" fmla="*/ 100584 w 312443"/>
                  <a:gd name="connsiteY44" fmla="*/ 263426 h 312151"/>
                  <a:gd name="connsiteX45" fmla="*/ 100584 w 312443"/>
                  <a:gd name="connsiteY45" fmla="*/ 248961 h 312151"/>
                  <a:gd name="connsiteX46" fmla="*/ 101346 w 312443"/>
                  <a:gd name="connsiteY46" fmla="*/ 230689 h 312151"/>
                  <a:gd name="connsiteX47" fmla="*/ 102108 w 312443"/>
                  <a:gd name="connsiteY47" fmla="*/ 224598 h 312151"/>
                  <a:gd name="connsiteX48" fmla="*/ 102870 w 312443"/>
                  <a:gd name="connsiteY48" fmla="*/ 216985 h 312151"/>
                  <a:gd name="connsiteX49" fmla="*/ 105156 w 312443"/>
                  <a:gd name="connsiteY49" fmla="*/ 199474 h 312151"/>
                  <a:gd name="connsiteX50" fmla="*/ 104394 w 312443"/>
                  <a:gd name="connsiteY50" fmla="*/ 198713 h 312151"/>
                  <a:gd name="connsiteX51" fmla="*/ 99060 w 312443"/>
                  <a:gd name="connsiteY51" fmla="*/ 198713 h 312151"/>
                  <a:gd name="connsiteX52" fmla="*/ 78486 w 312443"/>
                  <a:gd name="connsiteY52" fmla="*/ 199474 h 312151"/>
                  <a:gd name="connsiteX53" fmla="*/ 71628 w 312443"/>
                  <a:gd name="connsiteY53" fmla="*/ 199474 h 312151"/>
                  <a:gd name="connsiteX54" fmla="*/ 70104 w 312443"/>
                  <a:gd name="connsiteY54" fmla="*/ 199474 h 312151"/>
                  <a:gd name="connsiteX55" fmla="*/ 45720 w 312443"/>
                  <a:gd name="connsiteY55" fmla="*/ 198713 h 312151"/>
                  <a:gd name="connsiteX56" fmla="*/ 33528 w 312443"/>
                  <a:gd name="connsiteY56" fmla="*/ 197191 h 312151"/>
                  <a:gd name="connsiteX57" fmla="*/ 22860 w 312443"/>
                  <a:gd name="connsiteY57" fmla="*/ 194907 h 312151"/>
                  <a:gd name="connsiteX58" fmla="*/ 17526 w 312443"/>
                  <a:gd name="connsiteY58" fmla="*/ 193384 h 312151"/>
                  <a:gd name="connsiteX59" fmla="*/ 21336 w 312443"/>
                  <a:gd name="connsiteY59" fmla="*/ 204804 h 312151"/>
                  <a:gd name="connsiteX60" fmla="*/ 21336 w 312443"/>
                  <a:gd name="connsiteY60" fmla="*/ 205565 h 312151"/>
                  <a:gd name="connsiteX61" fmla="*/ 38100 w 312443"/>
                  <a:gd name="connsiteY61" fmla="*/ 237541 h 312151"/>
                  <a:gd name="connsiteX62" fmla="*/ 41148 w 312443"/>
                  <a:gd name="connsiteY62" fmla="*/ 240586 h 312151"/>
                  <a:gd name="connsiteX63" fmla="*/ 41148 w 312443"/>
                  <a:gd name="connsiteY63" fmla="*/ 240586 h 312151"/>
                  <a:gd name="connsiteX64" fmla="*/ 41148 w 312443"/>
                  <a:gd name="connsiteY64" fmla="*/ 240586 h 312151"/>
                  <a:gd name="connsiteX65" fmla="*/ 48768 w 312443"/>
                  <a:gd name="connsiteY65" fmla="*/ 61674 h 312151"/>
                  <a:gd name="connsiteX66" fmla="*/ 48768 w 312443"/>
                  <a:gd name="connsiteY66" fmla="*/ 61674 h 312151"/>
                  <a:gd name="connsiteX67" fmla="*/ 48768 w 312443"/>
                  <a:gd name="connsiteY67" fmla="*/ 61674 h 312151"/>
                  <a:gd name="connsiteX68" fmla="*/ 47244 w 312443"/>
                  <a:gd name="connsiteY68" fmla="*/ 62435 h 312151"/>
                  <a:gd name="connsiteX69" fmla="*/ 35052 w 312443"/>
                  <a:gd name="connsiteY69" fmla="*/ 79184 h 312151"/>
                  <a:gd name="connsiteX70" fmla="*/ 27432 w 312443"/>
                  <a:gd name="connsiteY70" fmla="*/ 93650 h 312151"/>
                  <a:gd name="connsiteX71" fmla="*/ 26670 w 312443"/>
                  <a:gd name="connsiteY71" fmla="*/ 94411 h 312151"/>
                  <a:gd name="connsiteX72" fmla="*/ 18288 w 312443"/>
                  <a:gd name="connsiteY72" fmla="*/ 118012 h 312151"/>
                  <a:gd name="connsiteX73" fmla="*/ 12954 w 312443"/>
                  <a:gd name="connsiteY73" fmla="*/ 162169 h 312151"/>
                  <a:gd name="connsiteX74" fmla="*/ 14478 w 312443"/>
                  <a:gd name="connsiteY74" fmla="*/ 176635 h 312151"/>
                  <a:gd name="connsiteX75" fmla="*/ 16764 w 312443"/>
                  <a:gd name="connsiteY75" fmla="*/ 180441 h 312151"/>
                  <a:gd name="connsiteX76" fmla="*/ 26670 w 312443"/>
                  <a:gd name="connsiteY76" fmla="*/ 185009 h 312151"/>
                  <a:gd name="connsiteX77" fmla="*/ 35814 w 312443"/>
                  <a:gd name="connsiteY77" fmla="*/ 187293 h 312151"/>
                  <a:gd name="connsiteX78" fmla="*/ 43434 w 312443"/>
                  <a:gd name="connsiteY78" fmla="*/ 188054 h 312151"/>
                  <a:gd name="connsiteX79" fmla="*/ 62484 w 312443"/>
                  <a:gd name="connsiteY79" fmla="*/ 188816 h 312151"/>
                  <a:gd name="connsiteX80" fmla="*/ 69342 w 312443"/>
                  <a:gd name="connsiteY80" fmla="*/ 188816 h 312151"/>
                  <a:gd name="connsiteX81" fmla="*/ 70104 w 312443"/>
                  <a:gd name="connsiteY81" fmla="*/ 188816 h 312151"/>
                  <a:gd name="connsiteX82" fmla="*/ 107442 w 312443"/>
                  <a:gd name="connsiteY82" fmla="*/ 187293 h 312151"/>
                  <a:gd name="connsiteX83" fmla="*/ 108966 w 312443"/>
                  <a:gd name="connsiteY83" fmla="*/ 185771 h 312151"/>
                  <a:gd name="connsiteX84" fmla="*/ 112014 w 312443"/>
                  <a:gd name="connsiteY84" fmla="*/ 168260 h 312151"/>
                  <a:gd name="connsiteX85" fmla="*/ 116586 w 312443"/>
                  <a:gd name="connsiteY85" fmla="*/ 145420 h 312151"/>
                  <a:gd name="connsiteX86" fmla="*/ 115824 w 312443"/>
                  <a:gd name="connsiteY86" fmla="*/ 143897 h 312151"/>
                  <a:gd name="connsiteX87" fmla="*/ 108204 w 312443"/>
                  <a:gd name="connsiteY87" fmla="*/ 134761 h 312151"/>
                  <a:gd name="connsiteX88" fmla="*/ 106680 w 312443"/>
                  <a:gd name="connsiteY88" fmla="*/ 130194 h 312151"/>
                  <a:gd name="connsiteX89" fmla="*/ 106680 w 312443"/>
                  <a:gd name="connsiteY89" fmla="*/ 121058 h 312151"/>
                  <a:gd name="connsiteX90" fmla="*/ 127254 w 312443"/>
                  <a:gd name="connsiteY90" fmla="*/ 101263 h 312151"/>
                  <a:gd name="connsiteX91" fmla="*/ 129540 w 312443"/>
                  <a:gd name="connsiteY91" fmla="*/ 98979 h 312151"/>
                  <a:gd name="connsiteX92" fmla="*/ 143256 w 312443"/>
                  <a:gd name="connsiteY92" fmla="*/ 61674 h 312151"/>
                  <a:gd name="connsiteX93" fmla="*/ 143256 w 312443"/>
                  <a:gd name="connsiteY93" fmla="*/ 60151 h 312151"/>
                  <a:gd name="connsiteX94" fmla="*/ 143256 w 312443"/>
                  <a:gd name="connsiteY94" fmla="*/ 60151 h 312151"/>
                  <a:gd name="connsiteX95" fmla="*/ 143256 w 312443"/>
                  <a:gd name="connsiteY95" fmla="*/ 60151 h 312151"/>
                  <a:gd name="connsiteX96" fmla="*/ 147066 w 312443"/>
                  <a:gd name="connsiteY96" fmla="*/ 51776 h 312151"/>
                  <a:gd name="connsiteX97" fmla="*/ 147066 w 312443"/>
                  <a:gd name="connsiteY97" fmla="*/ 51776 h 312151"/>
                  <a:gd name="connsiteX98" fmla="*/ 147066 w 312443"/>
                  <a:gd name="connsiteY98" fmla="*/ 51776 h 312151"/>
                  <a:gd name="connsiteX99" fmla="*/ 145542 w 312443"/>
                  <a:gd name="connsiteY99" fmla="*/ 51015 h 312151"/>
                  <a:gd name="connsiteX100" fmla="*/ 108204 w 312443"/>
                  <a:gd name="connsiteY100" fmla="*/ 40357 h 312151"/>
                  <a:gd name="connsiteX101" fmla="*/ 79248 w 312443"/>
                  <a:gd name="connsiteY101" fmla="*/ 41118 h 312151"/>
                  <a:gd name="connsiteX102" fmla="*/ 54102 w 312443"/>
                  <a:gd name="connsiteY102" fmla="*/ 55583 h 312151"/>
                  <a:gd name="connsiteX103" fmla="*/ 48768 w 312443"/>
                  <a:gd name="connsiteY103" fmla="*/ 61674 h 312151"/>
                  <a:gd name="connsiteX104" fmla="*/ 48768 w 312443"/>
                  <a:gd name="connsiteY104" fmla="*/ 61674 h 312151"/>
                  <a:gd name="connsiteX105" fmla="*/ 48768 w 312443"/>
                  <a:gd name="connsiteY105" fmla="*/ 61674 h 312151"/>
                  <a:gd name="connsiteX106" fmla="*/ 288798 w 312443"/>
                  <a:gd name="connsiteY106" fmla="*/ 116490 h 312151"/>
                  <a:gd name="connsiteX107" fmla="*/ 286512 w 312443"/>
                  <a:gd name="connsiteY107" fmla="*/ 126387 h 312151"/>
                  <a:gd name="connsiteX108" fmla="*/ 285750 w 312443"/>
                  <a:gd name="connsiteY108" fmla="*/ 127909 h 312151"/>
                  <a:gd name="connsiteX109" fmla="*/ 279654 w 312443"/>
                  <a:gd name="connsiteY109" fmla="*/ 146943 h 312151"/>
                  <a:gd name="connsiteX110" fmla="*/ 279654 w 312443"/>
                  <a:gd name="connsiteY110" fmla="*/ 148465 h 312151"/>
                  <a:gd name="connsiteX111" fmla="*/ 291084 w 312443"/>
                  <a:gd name="connsiteY111" fmla="*/ 141614 h 312151"/>
                  <a:gd name="connsiteX112" fmla="*/ 295656 w 312443"/>
                  <a:gd name="connsiteY112" fmla="*/ 137046 h 312151"/>
                  <a:gd name="connsiteX113" fmla="*/ 296418 w 312443"/>
                  <a:gd name="connsiteY113" fmla="*/ 132477 h 312151"/>
                  <a:gd name="connsiteX114" fmla="*/ 296418 w 312443"/>
                  <a:gd name="connsiteY114" fmla="*/ 129432 h 312151"/>
                  <a:gd name="connsiteX115" fmla="*/ 293370 w 312443"/>
                  <a:gd name="connsiteY115" fmla="*/ 118012 h 312151"/>
                  <a:gd name="connsiteX116" fmla="*/ 289560 w 312443"/>
                  <a:gd name="connsiteY116" fmla="*/ 107354 h 312151"/>
                  <a:gd name="connsiteX117" fmla="*/ 288798 w 312443"/>
                  <a:gd name="connsiteY117" fmla="*/ 116490 h 312151"/>
                  <a:gd name="connsiteX118" fmla="*/ 202692 w 312443"/>
                  <a:gd name="connsiteY118" fmla="*/ 20562 h 312151"/>
                  <a:gd name="connsiteX119" fmla="*/ 202692 w 312443"/>
                  <a:gd name="connsiteY119" fmla="*/ 20562 h 312151"/>
                  <a:gd name="connsiteX120" fmla="*/ 191262 w 312443"/>
                  <a:gd name="connsiteY120" fmla="*/ 16755 h 312151"/>
                  <a:gd name="connsiteX121" fmla="*/ 190500 w 312443"/>
                  <a:gd name="connsiteY121" fmla="*/ 17517 h 312151"/>
                  <a:gd name="connsiteX122" fmla="*/ 182880 w 312443"/>
                  <a:gd name="connsiteY122" fmla="*/ 20562 h 312151"/>
                  <a:gd name="connsiteX123" fmla="*/ 167640 w 312443"/>
                  <a:gd name="connsiteY123" fmla="*/ 43402 h 312151"/>
                  <a:gd name="connsiteX124" fmla="*/ 166878 w 312443"/>
                  <a:gd name="connsiteY124" fmla="*/ 45686 h 312151"/>
                  <a:gd name="connsiteX125" fmla="*/ 166878 w 312443"/>
                  <a:gd name="connsiteY125" fmla="*/ 47208 h 312151"/>
                  <a:gd name="connsiteX126" fmla="*/ 172974 w 312443"/>
                  <a:gd name="connsiteY126" fmla="*/ 50254 h 312151"/>
                  <a:gd name="connsiteX127" fmla="*/ 185166 w 312443"/>
                  <a:gd name="connsiteY127" fmla="*/ 57867 h 312151"/>
                  <a:gd name="connsiteX128" fmla="*/ 201168 w 312443"/>
                  <a:gd name="connsiteY128" fmla="*/ 68526 h 312151"/>
                  <a:gd name="connsiteX129" fmla="*/ 208788 w 312443"/>
                  <a:gd name="connsiteY129" fmla="*/ 74616 h 312151"/>
                  <a:gd name="connsiteX130" fmla="*/ 230886 w 312443"/>
                  <a:gd name="connsiteY130" fmla="*/ 95172 h 312151"/>
                  <a:gd name="connsiteX131" fmla="*/ 235458 w 312443"/>
                  <a:gd name="connsiteY131" fmla="*/ 96695 h 312151"/>
                  <a:gd name="connsiteX132" fmla="*/ 237744 w 312443"/>
                  <a:gd name="connsiteY132" fmla="*/ 96695 h 312151"/>
                  <a:gd name="connsiteX133" fmla="*/ 258318 w 312443"/>
                  <a:gd name="connsiteY133" fmla="*/ 114206 h 312151"/>
                  <a:gd name="connsiteX134" fmla="*/ 257556 w 312443"/>
                  <a:gd name="connsiteY134" fmla="*/ 121819 h 312151"/>
                  <a:gd name="connsiteX135" fmla="*/ 256032 w 312443"/>
                  <a:gd name="connsiteY135" fmla="*/ 124864 h 312151"/>
                  <a:gd name="connsiteX136" fmla="*/ 256032 w 312443"/>
                  <a:gd name="connsiteY136" fmla="*/ 127148 h 312151"/>
                  <a:gd name="connsiteX137" fmla="*/ 266700 w 312443"/>
                  <a:gd name="connsiteY137" fmla="*/ 145420 h 312151"/>
                  <a:gd name="connsiteX138" fmla="*/ 268224 w 312443"/>
                  <a:gd name="connsiteY138" fmla="*/ 147704 h 312151"/>
                  <a:gd name="connsiteX139" fmla="*/ 270510 w 312443"/>
                  <a:gd name="connsiteY139" fmla="*/ 141614 h 312151"/>
                  <a:gd name="connsiteX140" fmla="*/ 275844 w 312443"/>
                  <a:gd name="connsiteY140" fmla="*/ 124864 h 312151"/>
                  <a:gd name="connsiteX141" fmla="*/ 278130 w 312443"/>
                  <a:gd name="connsiteY141" fmla="*/ 116490 h 312151"/>
                  <a:gd name="connsiteX142" fmla="*/ 278130 w 312443"/>
                  <a:gd name="connsiteY142" fmla="*/ 115728 h 312151"/>
                  <a:gd name="connsiteX143" fmla="*/ 279654 w 312443"/>
                  <a:gd name="connsiteY143" fmla="*/ 97456 h 312151"/>
                  <a:gd name="connsiteX144" fmla="*/ 262890 w 312443"/>
                  <a:gd name="connsiteY144" fmla="*/ 61674 h 312151"/>
                  <a:gd name="connsiteX145" fmla="*/ 262890 w 312443"/>
                  <a:gd name="connsiteY145" fmla="*/ 60913 h 312151"/>
                  <a:gd name="connsiteX146" fmla="*/ 262890 w 312443"/>
                  <a:gd name="connsiteY146" fmla="*/ 60913 h 312151"/>
                  <a:gd name="connsiteX147" fmla="*/ 262128 w 312443"/>
                  <a:gd name="connsiteY147" fmla="*/ 59390 h 312151"/>
                  <a:gd name="connsiteX148" fmla="*/ 249174 w 312443"/>
                  <a:gd name="connsiteY148" fmla="*/ 47208 h 312151"/>
                  <a:gd name="connsiteX149" fmla="*/ 233172 w 312443"/>
                  <a:gd name="connsiteY149" fmla="*/ 35789 h 312151"/>
                  <a:gd name="connsiteX150" fmla="*/ 213360 w 312443"/>
                  <a:gd name="connsiteY150" fmla="*/ 25891 h 312151"/>
                  <a:gd name="connsiteX151" fmla="*/ 202692 w 312443"/>
                  <a:gd name="connsiteY151" fmla="*/ 20562 h 312151"/>
                  <a:gd name="connsiteX152" fmla="*/ 202692 w 312443"/>
                  <a:gd name="connsiteY152" fmla="*/ 20562 h 312151"/>
                  <a:gd name="connsiteX153" fmla="*/ 137160 w 312443"/>
                  <a:gd name="connsiteY153" fmla="*/ 258097 h 312151"/>
                  <a:gd name="connsiteX154" fmla="*/ 145542 w 312443"/>
                  <a:gd name="connsiteY154" fmla="*/ 255052 h 312151"/>
                  <a:gd name="connsiteX155" fmla="*/ 155448 w 312443"/>
                  <a:gd name="connsiteY155" fmla="*/ 251245 h 312151"/>
                  <a:gd name="connsiteX156" fmla="*/ 155448 w 312443"/>
                  <a:gd name="connsiteY156" fmla="*/ 251245 h 312151"/>
                  <a:gd name="connsiteX157" fmla="*/ 155448 w 312443"/>
                  <a:gd name="connsiteY157" fmla="*/ 251245 h 312151"/>
                  <a:gd name="connsiteX158" fmla="*/ 165354 w 312443"/>
                  <a:gd name="connsiteY158" fmla="*/ 246677 h 312151"/>
                  <a:gd name="connsiteX159" fmla="*/ 195834 w 312443"/>
                  <a:gd name="connsiteY159" fmla="*/ 228405 h 312151"/>
                  <a:gd name="connsiteX160" fmla="*/ 195834 w 312443"/>
                  <a:gd name="connsiteY160" fmla="*/ 226882 h 312151"/>
                  <a:gd name="connsiteX161" fmla="*/ 195072 w 312443"/>
                  <a:gd name="connsiteY161" fmla="*/ 222314 h 312151"/>
                  <a:gd name="connsiteX162" fmla="*/ 224028 w 312443"/>
                  <a:gd name="connsiteY162" fmla="*/ 201759 h 312151"/>
                  <a:gd name="connsiteX163" fmla="*/ 226314 w 312443"/>
                  <a:gd name="connsiteY163" fmla="*/ 200997 h 312151"/>
                  <a:gd name="connsiteX164" fmla="*/ 236982 w 312443"/>
                  <a:gd name="connsiteY164" fmla="*/ 188816 h 312151"/>
                  <a:gd name="connsiteX165" fmla="*/ 249936 w 312443"/>
                  <a:gd name="connsiteY165" fmla="*/ 171305 h 312151"/>
                  <a:gd name="connsiteX166" fmla="*/ 249936 w 312443"/>
                  <a:gd name="connsiteY166" fmla="*/ 171305 h 312151"/>
                  <a:gd name="connsiteX167" fmla="*/ 249936 w 312443"/>
                  <a:gd name="connsiteY167" fmla="*/ 171305 h 312151"/>
                  <a:gd name="connsiteX168" fmla="*/ 248412 w 312443"/>
                  <a:gd name="connsiteY168" fmla="*/ 171305 h 312151"/>
                  <a:gd name="connsiteX169" fmla="*/ 203454 w 312443"/>
                  <a:gd name="connsiteY169" fmla="*/ 183487 h 312151"/>
                  <a:gd name="connsiteX170" fmla="*/ 185928 w 312443"/>
                  <a:gd name="connsiteY170" fmla="*/ 187293 h 312151"/>
                  <a:gd name="connsiteX171" fmla="*/ 179832 w 312443"/>
                  <a:gd name="connsiteY171" fmla="*/ 188816 h 312151"/>
                  <a:gd name="connsiteX172" fmla="*/ 171450 w 312443"/>
                  <a:gd name="connsiteY172" fmla="*/ 190339 h 312151"/>
                  <a:gd name="connsiteX173" fmla="*/ 169164 w 312443"/>
                  <a:gd name="connsiteY173" fmla="*/ 191861 h 312151"/>
                  <a:gd name="connsiteX174" fmla="*/ 140208 w 312443"/>
                  <a:gd name="connsiteY174" fmla="*/ 195668 h 312151"/>
                  <a:gd name="connsiteX175" fmla="*/ 137922 w 312443"/>
                  <a:gd name="connsiteY175" fmla="*/ 194907 h 312151"/>
                  <a:gd name="connsiteX176" fmla="*/ 120396 w 312443"/>
                  <a:gd name="connsiteY176" fmla="*/ 196429 h 312151"/>
                  <a:gd name="connsiteX177" fmla="*/ 118872 w 312443"/>
                  <a:gd name="connsiteY177" fmla="*/ 197952 h 312151"/>
                  <a:gd name="connsiteX178" fmla="*/ 115824 w 312443"/>
                  <a:gd name="connsiteY178" fmla="*/ 216985 h 312151"/>
                  <a:gd name="connsiteX179" fmla="*/ 114300 w 312443"/>
                  <a:gd name="connsiteY179" fmla="*/ 234496 h 312151"/>
                  <a:gd name="connsiteX180" fmla="*/ 113538 w 312443"/>
                  <a:gd name="connsiteY180" fmla="*/ 240586 h 312151"/>
                  <a:gd name="connsiteX181" fmla="*/ 112776 w 312443"/>
                  <a:gd name="connsiteY181" fmla="*/ 261142 h 312151"/>
                  <a:gd name="connsiteX182" fmla="*/ 114300 w 312443"/>
                  <a:gd name="connsiteY182" fmla="*/ 261904 h 312151"/>
                  <a:gd name="connsiteX183" fmla="*/ 118110 w 312443"/>
                  <a:gd name="connsiteY183" fmla="*/ 261142 h 312151"/>
                  <a:gd name="connsiteX184" fmla="*/ 137160 w 312443"/>
                  <a:gd name="connsiteY184" fmla="*/ 258097 h 312151"/>
                  <a:gd name="connsiteX185" fmla="*/ 205740 w 312443"/>
                  <a:gd name="connsiteY185" fmla="*/ 90604 h 312151"/>
                  <a:gd name="connsiteX186" fmla="*/ 198882 w 312443"/>
                  <a:gd name="connsiteY186" fmla="*/ 84514 h 312151"/>
                  <a:gd name="connsiteX187" fmla="*/ 198882 w 312443"/>
                  <a:gd name="connsiteY187" fmla="*/ 84514 h 312151"/>
                  <a:gd name="connsiteX188" fmla="*/ 160782 w 312443"/>
                  <a:gd name="connsiteY188" fmla="*/ 58628 h 312151"/>
                  <a:gd name="connsiteX189" fmla="*/ 159258 w 312443"/>
                  <a:gd name="connsiteY189" fmla="*/ 59390 h 312151"/>
                  <a:gd name="connsiteX190" fmla="*/ 142494 w 312443"/>
                  <a:gd name="connsiteY190" fmla="*/ 103547 h 312151"/>
                  <a:gd name="connsiteX191" fmla="*/ 143256 w 312443"/>
                  <a:gd name="connsiteY191" fmla="*/ 105070 h 312151"/>
                  <a:gd name="connsiteX192" fmla="*/ 147828 w 312443"/>
                  <a:gd name="connsiteY192" fmla="*/ 108876 h 312151"/>
                  <a:gd name="connsiteX193" fmla="*/ 153162 w 312443"/>
                  <a:gd name="connsiteY193" fmla="*/ 120296 h 312151"/>
                  <a:gd name="connsiteX194" fmla="*/ 153162 w 312443"/>
                  <a:gd name="connsiteY194" fmla="*/ 124864 h 312151"/>
                  <a:gd name="connsiteX195" fmla="*/ 153162 w 312443"/>
                  <a:gd name="connsiteY195" fmla="*/ 126387 h 312151"/>
                  <a:gd name="connsiteX196" fmla="*/ 131064 w 312443"/>
                  <a:gd name="connsiteY196" fmla="*/ 147704 h 312151"/>
                  <a:gd name="connsiteX197" fmla="*/ 128778 w 312443"/>
                  <a:gd name="connsiteY197" fmla="*/ 149227 h 312151"/>
                  <a:gd name="connsiteX198" fmla="*/ 124968 w 312443"/>
                  <a:gd name="connsiteY198" fmla="*/ 165976 h 312151"/>
                  <a:gd name="connsiteX199" fmla="*/ 121158 w 312443"/>
                  <a:gd name="connsiteY199" fmla="*/ 183487 h 312151"/>
                  <a:gd name="connsiteX200" fmla="*/ 122682 w 312443"/>
                  <a:gd name="connsiteY200" fmla="*/ 185009 h 312151"/>
                  <a:gd name="connsiteX201" fmla="*/ 134874 w 312443"/>
                  <a:gd name="connsiteY201" fmla="*/ 183487 h 312151"/>
                  <a:gd name="connsiteX202" fmla="*/ 136398 w 312443"/>
                  <a:gd name="connsiteY202" fmla="*/ 181964 h 312151"/>
                  <a:gd name="connsiteX203" fmla="*/ 150114 w 312443"/>
                  <a:gd name="connsiteY203" fmla="*/ 169021 h 312151"/>
                  <a:gd name="connsiteX204" fmla="*/ 167640 w 312443"/>
                  <a:gd name="connsiteY204" fmla="*/ 175873 h 312151"/>
                  <a:gd name="connsiteX205" fmla="*/ 172974 w 312443"/>
                  <a:gd name="connsiteY205" fmla="*/ 178157 h 312151"/>
                  <a:gd name="connsiteX206" fmla="*/ 184404 w 312443"/>
                  <a:gd name="connsiteY206" fmla="*/ 175873 h 312151"/>
                  <a:gd name="connsiteX207" fmla="*/ 190500 w 312443"/>
                  <a:gd name="connsiteY207" fmla="*/ 174351 h 312151"/>
                  <a:gd name="connsiteX208" fmla="*/ 198120 w 312443"/>
                  <a:gd name="connsiteY208" fmla="*/ 172828 h 312151"/>
                  <a:gd name="connsiteX209" fmla="*/ 256032 w 312443"/>
                  <a:gd name="connsiteY209" fmla="*/ 156840 h 312151"/>
                  <a:gd name="connsiteX210" fmla="*/ 256794 w 312443"/>
                  <a:gd name="connsiteY210" fmla="*/ 154556 h 312151"/>
                  <a:gd name="connsiteX211" fmla="*/ 243840 w 312443"/>
                  <a:gd name="connsiteY211" fmla="*/ 132477 h 312151"/>
                  <a:gd name="connsiteX212" fmla="*/ 241554 w 312443"/>
                  <a:gd name="connsiteY212" fmla="*/ 131716 h 312151"/>
                  <a:gd name="connsiteX213" fmla="*/ 229362 w 312443"/>
                  <a:gd name="connsiteY213" fmla="*/ 130194 h 312151"/>
                  <a:gd name="connsiteX214" fmla="*/ 218694 w 312443"/>
                  <a:gd name="connsiteY214" fmla="*/ 118012 h 312151"/>
                  <a:gd name="connsiteX215" fmla="*/ 217932 w 312443"/>
                  <a:gd name="connsiteY215" fmla="*/ 112683 h 312151"/>
                  <a:gd name="connsiteX216" fmla="*/ 220218 w 312443"/>
                  <a:gd name="connsiteY216" fmla="*/ 105070 h 312151"/>
                  <a:gd name="connsiteX217" fmla="*/ 220218 w 312443"/>
                  <a:gd name="connsiteY217" fmla="*/ 103547 h 312151"/>
                  <a:gd name="connsiteX218" fmla="*/ 205740 w 312443"/>
                  <a:gd name="connsiteY218" fmla="*/ 90604 h 312151"/>
                  <a:gd name="connsiteX219" fmla="*/ 93726 w 312443"/>
                  <a:gd name="connsiteY219" fmla="*/ 27414 h 312151"/>
                  <a:gd name="connsiteX220" fmla="*/ 95250 w 312443"/>
                  <a:gd name="connsiteY220" fmla="*/ 27414 h 312151"/>
                  <a:gd name="connsiteX221" fmla="*/ 110490 w 312443"/>
                  <a:gd name="connsiteY221" fmla="*/ 28175 h 312151"/>
                  <a:gd name="connsiteX222" fmla="*/ 150876 w 312443"/>
                  <a:gd name="connsiteY222" fmla="*/ 39595 h 312151"/>
                  <a:gd name="connsiteX223" fmla="*/ 153924 w 312443"/>
                  <a:gd name="connsiteY223" fmla="*/ 38834 h 312151"/>
                  <a:gd name="connsiteX224" fmla="*/ 170688 w 312443"/>
                  <a:gd name="connsiteY224" fmla="*/ 14471 h 312151"/>
                  <a:gd name="connsiteX225" fmla="*/ 170688 w 312443"/>
                  <a:gd name="connsiteY225" fmla="*/ 13710 h 312151"/>
                  <a:gd name="connsiteX226" fmla="*/ 93726 w 312443"/>
                  <a:gd name="connsiteY226" fmla="*/ 27414 h 312151"/>
                  <a:gd name="connsiteX227" fmla="*/ 298704 w 312443"/>
                  <a:gd name="connsiteY227" fmla="*/ 150749 h 312151"/>
                  <a:gd name="connsiteX228" fmla="*/ 287274 w 312443"/>
                  <a:gd name="connsiteY228" fmla="*/ 157601 h 312151"/>
                  <a:gd name="connsiteX229" fmla="*/ 275844 w 312443"/>
                  <a:gd name="connsiteY229" fmla="*/ 162931 h 312151"/>
                  <a:gd name="connsiteX230" fmla="*/ 275082 w 312443"/>
                  <a:gd name="connsiteY230" fmla="*/ 165215 h 312151"/>
                  <a:gd name="connsiteX231" fmla="*/ 284988 w 312443"/>
                  <a:gd name="connsiteY231" fmla="*/ 210894 h 312151"/>
                  <a:gd name="connsiteX232" fmla="*/ 284988 w 312443"/>
                  <a:gd name="connsiteY232" fmla="*/ 216224 h 312151"/>
                  <a:gd name="connsiteX233" fmla="*/ 298704 w 312443"/>
                  <a:gd name="connsiteY233" fmla="*/ 150749 h 312151"/>
                  <a:gd name="connsiteX234" fmla="*/ 82296 w 312443"/>
                  <a:gd name="connsiteY234" fmla="*/ 277892 h 312151"/>
                  <a:gd name="connsiteX235" fmla="*/ 104394 w 312443"/>
                  <a:gd name="connsiteY235" fmla="*/ 288550 h 312151"/>
                  <a:gd name="connsiteX236" fmla="*/ 102108 w 312443"/>
                  <a:gd name="connsiteY236" fmla="*/ 278653 h 312151"/>
                  <a:gd name="connsiteX237" fmla="*/ 100584 w 312443"/>
                  <a:gd name="connsiteY237" fmla="*/ 277892 h 312151"/>
                  <a:gd name="connsiteX238" fmla="*/ 95250 w 312443"/>
                  <a:gd name="connsiteY238" fmla="*/ 277892 h 312151"/>
                  <a:gd name="connsiteX239" fmla="*/ 82296 w 312443"/>
                  <a:gd name="connsiteY239" fmla="*/ 277892 h 3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</a:cxnLst>
                <a:rect l="l" t="t" r="r" b="b"/>
                <a:pathLst>
                  <a:path w="312443" h="312151">
                    <a:moveTo>
                      <a:pt x="156210" y="6"/>
                    </a:moveTo>
                    <a:cubicBezTo>
                      <a:pt x="241554" y="6"/>
                      <a:pt x="313944" y="70048"/>
                      <a:pt x="312420" y="159124"/>
                    </a:cubicBezTo>
                    <a:cubicBezTo>
                      <a:pt x="310896" y="242870"/>
                      <a:pt x="242316" y="312151"/>
                      <a:pt x="156210" y="312151"/>
                    </a:cubicBezTo>
                    <a:cubicBezTo>
                      <a:pt x="69342" y="312151"/>
                      <a:pt x="0" y="241348"/>
                      <a:pt x="0" y="155317"/>
                    </a:cubicBezTo>
                    <a:cubicBezTo>
                      <a:pt x="0" y="69287"/>
                      <a:pt x="70866" y="-755"/>
                      <a:pt x="156210" y="6"/>
                    </a:cubicBezTo>
                    <a:close/>
                    <a:moveTo>
                      <a:pt x="251460" y="261904"/>
                    </a:moveTo>
                    <a:lnTo>
                      <a:pt x="251460" y="261904"/>
                    </a:lnTo>
                    <a:cubicBezTo>
                      <a:pt x="251460" y="261904"/>
                      <a:pt x="251460" y="261904"/>
                      <a:pt x="251460" y="261904"/>
                    </a:cubicBezTo>
                    <a:cubicBezTo>
                      <a:pt x="255270" y="258858"/>
                      <a:pt x="258318" y="256574"/>
                      <a:pt x="260604" y="253529"/>
                    </a:cubicBezTo>
                    <a:cubicBezTo>
                      <a:pt x="268986" y="243632"/>
                      <a:pt x="272034" y="231450"/>
                      <a:pt x="272796" y="218508"/>
                    </a:cubicBezTo>
                    <a:cubicBezTo>
                      <a:pt x="273558" y="204042"/>
                      <a:pt x="270510" y="191100"/>
                      <a:pt x="265938" y="177396"/>
                    </a:cubicBezTo>
                    <a:cubicBezTo>
                      <a:pt x="265938" y="176635"/>
                      <a:pt x="265938" y="176635"/>
                      <a:pt x="265176" y="175873"/>
                    </a:cubicBezTo>
                    <a:cubicBezTo>
                      <a:pt x="265176" y="175873"/>
                      <a:pt x="265176" y="175873"/>
                      <a:pt x="265176" y="175873"/>
                    </a:cubicBezTo>
                    <a:cubicBezTo>
                      <a:pt x="256794" y="188816"/>
                      <a:pt x="247650" y="200236"/>
                      <a:pt x="236220" y="210894"/>
                    </a:cubicBezTo>
                    <a:cubicBezTo>
                      <a:pt x="235458" y="211656"/>
                      <a:pt x="235458" y="211656"/>
                      <a:pt x="236220" y="212417"/>
                    </a:cubicBezTo>
                    <a:cubicBezTo>
                      <a:pt x="237744" y="215462"/>
                      <a:pt x="237744" y="218508"/>
                      <a:pt x="237744" y="221553"/>
                    </a:cubicBezTo>
                    <a:cubicBezTo>
                      <a:pt x="236220" y="236780"/>
                      <a:pt x="220218" y="245154"/>
                      <a:pt x="207264" y="237541"/>
                    </a:cubicBezTo>
                    <a:cubicBezTo>
                      <a:pt x="205740" y="236780"/>
                      <a:pt x="205740" y="236780"/>
                      <a:pt x="204216" y="237541"/>
                    </a:cubicBezTo>
                    <a:cubicBezTo>
                      <a:pt x="198882" y="241348"/>
                      <a:pt x="193548" y="245154"/>
                      <a:pt x="187452" y="248200"/>
                    </a:cubicBezTo>
                    <a:cubicBezTo>
                      <a:pt x="179832" y="252768"/>
                      <a:pt x="171450" y="256574"/>
                      <a:pt x="163830" y="260381"/>
                    </a:cubicBezTo>
                    <a:cubicBezTo>
                      <a:pt x="158496" y="262665"/>
                      <a:pt x="152400" y="264949"/>
                      <a:pt x="147066" y="267233"/>
                    </a:cubicBezTo>
                    <a:cubicBezTo>
                      <a:pt x="147066" y="267233"/>
                      <a:pt x="147066" y="267233"/>
                      <a:pt x="147066" y="267233"/>
                    </a:cubicBezTo>
                    <a:lnTo>
                      <a:pt x="147066" y="267233"/>
                    </a:lnTo>
                    <a:cubicBezTo>
                      <a:pt x="147066" y="267233"/>
                      <a:pt x="146304" y="267233"/>
                      <a:pt x="146304" y="267233"/>
                    </a:cubicBezTo>
                    <a:cubicBezTo>
                      <a:pt x="136398" y="270278"/>
                      <a:pt x="126492" y="273324"/>
                      <a:pt x="116586" y="274846"/>
                    </a:cubicBezTo>
                    <a:cubicBezTo>
                      <a:pt x="115824" y="274846"/>
                      <a:pt x="115824" y="275607"/>
                      <a:pt x="115824" y="276369"/>
                    </a:cubicBezTo>
                    <a:cubicBezTo>
                      <a:pt x="116586" y="279414"/>
                      <a:pt x="117348" y="282460"/>
                      <a:pt x="118110" y="285505"/>
                    </a:cubicBezTo>
                    <a:cubicBezTo>
                      <a:pt x="119634" y="288550"/>
                      <a:pt x="120396" y="290834"/>
                      <a:pt x="123444" y="292357"/>
                    </a:cubicBezTo>
                    <a:cubicBezTo>
                      <a:pt x="123444" y="293118"/>
                      <a:pt x="123444" y="293118"/>
                      <a:pt x="124206" y="293118"/>
                    </a:cubicBezTo>
                    <a:cubicBezTo>
                      <a:pt x="128778" y="293880"/>
                      <a:pt x="132588" y="295402"/>
                      <a:pt x="137160" y="295402"/>
                    </a:cubicBezTo>
                    <a:cubicBezTo>
                      <a:pt x="140970" y="296163"/>
                      <a:pt x="144018" y="296163"/>
                      <a:pt x="147828" y="296925"/>
                    </a:cubicBezTo>
                    <a:cubicBezTo>
                      <a:pt x="166116" y="297686"/>
                      <a:pt x="184404" y="295402"/>
                      <a:pt x="201930" y="290073"/>
                    </a:cubicBezTo>
                    <a:cubicBezTo>
                      <a:pt x="208026" y="287789"/>
                      <a:pt x="214122" y="285505"/>
                      <a:pt x="220218" y="282460"/>
                    </a:cubicBezTo>
                    <a:cubicBezTo>
                      <a:pt x="220980" y="282460"/>
                      <a:pt x="221742" y="281698"/>
                      <a:pt x="222504" y="281698"/>
                    </a:cubicBezTo>
                    <a:cubicBezTo>
                      <a:pt x="230124" y="277892"/>
                      <a:pt x="236982" y="273324"/>
                      <a:pt x="243840" y="267994"/>
                    </a:cubicBezTo>
                    <a:cubicBezTo>
                      <a:pt x="246126" y="267233"/>
                      <a:pt x="249174" y="264949"/>
                      <a:pt x="251460" y="261904"/>
                    </a:cubicBezTo>
                    <a:lnTo>
                      <a:pt x="251460" y="261904"/>
                    </a:lnTo>
                    <a:cubicBezTo>
                      <a:pt x="251460" y="261904"/>
                      <a:pt x="251460" y="261904"/>
                      <a:pt x="251460" y="261904"/>
                    </a:cubicBezTo>
                    <a:close/>
                    <a:moveTo>
                      <a:pt x="41148" y="240586"/>
                    </a:moveTo>
                    <a:lnTo>
                      <a:pt x="41148" y="240586"/>
                    </a:lnTo>
                    <a:cubicBezTo>
                      <a:pt x="41148" y="241348"/>
                      <a:pt x="41148" y="241348"/>
                      <a:pt x="41148" y="240586"/>
                    </a:cubicBezTo>
                    <a:cubicBezTo>
                      <a:pt x="43434" y="243632"/>
                      <a:pt x="44958" y="245916"/>
                      <a:pt x="47244" y="248200"/>
                    </a:cubicBezTo>
                    <a:cubicBezTo>
                      <a:pt x="51054" y="252768"/>
                      <a:pt x="54864" y="256574"/>
                      <a:pt x="60198" y="258858"/>
                    </a:cubicBezTo>
                    <a:cubicBezTo>
                      <a:pt x="73152" y="264949"/>
                      <a:pt x="86106" y="265710"/>
                      <a:pt x="99822" y="264949"/>
                    </a:cubicBezTo>
                    <a:cubicBezTo>
                      <a:pt x="100584" y="264949"/>
                      <a:pt x="100584" y="264187"/>
                      <a:pt x="100584" y="263426"/>
                    </a:cubicBezTo>
                    <a:cubicBezTo>
                      <a:pt x="100584" y="258858"/>
                      <a:pt x="100584" y="253529"/>
                      <a:pt x="100584" y="248961"/>
                    </a:cubicBezTo>
                    <a:cubicBezTo>
                      <a:pt x="100584" y="242870"/>
                      <a:pt x="101346" y="236780"/>
                      <a:pt x="101346" y="230689"/>
                    </a:cubicBezTo>
                    <a:cubicBezTo>
                      <a:pt x="102108" y="228405"/>
                      <a:pt x="102108" y="226882"/>
                      <a:pt x="102108" y="224598"/>
                    </a:cubicBezTo>
                    <a:cubicBezTo>
                      <a:pt x="102108" y="222314"/>
                      <a:pt x="102870" y="219269"/>
                      <a:pt x="102870" y="216985"/>
                    </a:cubicBezTo>
                    <a:cubicBezTo>
                      <a:pt x="103632" y="210894"/>
                      <a:pt x="104394" y="205565"/>
                      <a:pt x="105156" y="199474"/>
                    </a:cubicBezTo>
                    <a:cubicBezTo>
                      <a:pt x="105156" y="198713"/>
                      <a:pt x="105156" y="198713"/>
                      <a:pt x="104394" y="198713"/>
                    </a:cubicBezTo>
                    <a:cubicBezTo>
                      <a:pt x="102870" y="198713"/>
                      <a:pt x="100584" y="198713"/>
                      <a:pt x="99060" y="198713"/>
                    </a:cubicBezTo>
                    <a:cubicBezTo>
                      <a:pt x="92202" y="198713"/>
                      <a:pt x="85344" y="199474"/>
                      <a:pt x="78486" y="199474"/>
                    </a:cubicBezTo>
                    <a:cubicBezTo>
                      <a:pt x="76200" y="199474"/>
                      <a:pt x="73914" y="199474"/>
                      <a:pt x="71628" y="199474"/>
                    </a:cubicBezTo>
                    <a:cubicBezTo>
                      <a:pt x="70866" y="199474"/>
                      <a:pt x="70104" y="199474"/>
                      <a:pt x="70104" y="199474"/>
                    </a:cubicBezTo>
                    <a:cubicBezTo>
                      <a:pt x="61722" y="199474"/>
                      <a:pt x="54102" y="199474"/>
                      <a:pt x="45720" y="198713"/>
                    </a:cubicBezTo>
                    <a:cubicBezTo>
                      <a:pt x="41910" y="197952"/>
                      <a:pt x="37338" y="197952"/>
                      <a:pt x="33528" y="197191"/>
                    </a:cubicBezTo>
                    <a:cubicBezTo>
                      <a:pt x="29718" y="196429"/>
                      <a:pt x="26670" y="195668"/>
                      <a:pt x="22860" y="194907"/>
                    </a:cubicBezTo>
                    <a:cubicBezTo>
                      <a:pt x="21336" y="194145"/>
                      <a:pt x="19812" y="194145"/>
                      <a:pt x="17526" y="193384"/>
                    </a:cubicBezTo>
                    <a:cubicBezTo>
                      <a:pt x="19050" y="197191"/>
                      <a:pt x="19812" y="201759"/>
                      <a:pt x="21336" y="204804"/>
                    </a:cubicBezTo>
                    <a:cubicBezTo>
                      <a:pt x="21336" y="204804"/>
                      <a:pt x="21336" y="205565"/>
                      <a:pt x="21336" y="205565"/>
                    </a:cubicBezTo>
                    <a:cubicBezTo>
                      <a:pt x="25908" y="216985"/>
                      <a:pt x="31242" y="227644"/>
                      <a:pt x="38100" y="237541"/>
                    </a:cubicBezTo>
                    <a:cubicBezTo>
                      <a:pt x="39624" y="239064"/>
                      <a:pt x="39624" y="239825"/>
                      <a:pt x="41148" y="240586"/>
                    </a:cubicBezTo>
                    <a:lnTo>
                      <a:pt x="41148" y="240586"/>
                    </a:lnTo>
                    <a:cubicBezTo>
                      <a:pt x="40386" y="240586"/>
                      <a:pt x="40386" y="240586"/>
                      <a:pt x="41148" y="240586"/>
                    </a:cubicBezTo>
                    <a:close/>
                    <a:moveTo>
                      <a:pt x="48768" y="61674"/>
                    </a:moveTo>
                    <a:cubicBezTo>
                      <a:pt x="48768" y="60913"/>
                      <a:pt x="48006" y="61674"/>
                      <a:pt x="48768" y="61674"/>
                    </a:cubicBezTo>
                    <a:lnTo>
                      <a:pt x="48768" y="61674"/>
                    </a:lnTo>
                    <a:cubicBezTo>
                      <a:pt x="48006" y="61674"/>
                      <a:pt x="48006" y="62435"/>
                      <a:pt x="47244" y="62435"/>
                    </a:cubicBezTo>
                    <a:cubicBezTo>
                      <a:pt x="42672" y="67764"/>
                      <a:pt x="38100" y="73094"/>
                      <a:pt x="35052" y="79184"/>
                    </a:cubicBezTo>
                    <a:cubicBezTo>
                      <a:pt x="32004" y="83752"/>
                      <a:pt x="29718" y="88320"/>
                      <a:pt x="27432" y="93650"/>
                    </a:cubicBezTo>
                    <a:cubicBezTo>
                      <a:pt x="27432" y="93650"/>
                      <a:pt x="27432" y="94411"/>
                      <a:pt x="26670" y="94411"/>
                    </a:cubicBezTo>
                    <a:cubicBezTo>
                      <a:pt x="22860" y="102024"/>
                      <a:pt x="19812" y="109638"/>
                      <a:pt x="18288" y="118012"/>
                    </a:cubicBezTo>
                    <a:cubicBezTo>
                      <a:pt x="14478" y="132477"/>
                      <a:pt x="12192" y="147704"/>
                      <a:pt x="12954" y="162169"/>
                    </a:cubicBezTo>
                    <a:cubicBezTo>
                      <a:pt x="12954" y="166737"/>
                      <a:pt x="13716" y="171305"/>
                      <a:pt x="14478" y="176635"/>
                    </a:cubicBezTo>
                    <a:cubicBezTo>
                      <a:pt x="14478" y="178157"/>
                      <a:pt x="15240" y="179680"/>
                      <a:pt x="16764" y="180441"/>
                    </a:cubicBezTo>
                    <a:cubicBezTo>
                      <a:pt x="19812" y="182725"/>
                      <a:pt x="22860" y="184248"/>
                      <a:pt x="26670" y="185009"/>
                    </a:cubicBezTo>
                    <a:cubicBezTo>
                      <a:pt x="29718" y="185771"/>
                      <a:pt x="32766" y="186532"/>
                      <a:pt x="35814" y="187293"/>
                    </a:cubicBezTo>
                    <a:cubicBezTo>
                      <a:pt x="38100" y="188054"/>
                      <a:pt x="40386" y="188054"/>
                      <a:pt x="43434" y="188054"/>
                    </a:cubicBezTo>
                    <a:cubicBezTo>
                      <a:pt x="49530" y="188816"/>
                      <a:pt x="56388" y="189577"/>
                      <a:pt x="62484" y="188816"/>
                    </a:cubicBezTo>
                    <a:cubicBezTo>
                      <a:pt x="64770" y="188816"/>
                      <a:pt x="67056" y="189577"/>
                      <a:pt x="69342" y="188816"/>
                    </a:cubicBezTo>
                    <a:cubicBezTo>
                      <a:pt x="69342" y="188816"/>
                      <a:pt x="70104" y="188816"/>
                      <a:pt x="70104" y="188816"/>
                    </a:cubicBezTo>
                    <a:cubicBezTo>
                      <a:pt x="82296" y="188816"/>
                      <a:pt x="94488" y="188054"/>
                      <a:pt x="107442" y="187293"/>
                    </a:cubicBezTo>
                    <a:cubicBezTo>
                      <a:pt x="108204" y="187293"/>
                      <a:pt x="108204" y="186532"/>
                      <a:pt x="108966" y="185771"/>
                    </a:cubicBezTo>
                    <a:cubicBezTo>
                      <a:pt x="109728" y="179680"/>
                      <a:pt x="111252" y="174351"/>
                      <a:pt x="112014" y="168260"/>
                    </a:cubicBezTo>
                    <a:cubicBezTo>
                      <a:pt x="113538" y="160647"/>
                      <a:pt x="115062" y="153033"/>
                      <a:pt x="116586" y="145420"/>
                    </a:cubicBezTo>
                    <a:cubicBezTo>
                      <a:pt x="116586" y="144659"/>
                      <a:pt x="116586" y="143897"/>
                      <a:pt x="115824" y="143897"/>
                    </a:cubicBezTo>
                    <a:cubicBezTo>
                      <a:pt x="112014" y="141614"/>
                      <a:pt x="109728" y="138568"/>
                      <a:pt x="108204" y="134761"/>
                    </a:cubicBezTo>
                    <a:cubicBezTo>
                      <a:pt x="107442" y="133239"/>
                      <a:pt x="107442" y="131716"/>
                      <a:pt x="106680" y="130194"/>
                    </a:cubicBezTo>
                    <a:cubicBezTo>
                      <a:pt x="105918" y="127148"/>
                      <a:pt x="105918" y="124103"/>
                      <a:pt x="106680" y="121058"/>
                    </a:cubicBezTo>
                    <a:cubicBezTo>
                      <a:pt x="108966" y="110399"/>
                      <a:pt x="116586" y="103547"/>
                      <a:pt x="127254" y="101263"/>
                    </a:cubicBezTo>
                    <a:cubicBezTo>
                      <a:pt x="128778" y="101263"/>
                      <a:pt x="129540" y="100502"/>
                      <a:pt x="129540" y="98979"/>
                    </a:cubicBezTo>
                    <a:cubicBezTo>
                      <a:pt x="133350" y="86036"/>
                      <a:pt x="137922" y="73855"/>
                      <a:pt x="143256" y="61674"/>
                    </a:cubicBezTo>
                    <a:cubicBezTo>
                      <a:pt x="143256" y="60913"/>
                      <a:pt x="144018" y="60913"/>
                      <a:pt x="143256" y="60151"/>
                    </a:cubicBezTo>
                    <a:lnTo>
                      <a:pt x="143256" y="60151"/>
                    </a:lnTo>
                    <a:cubicBezTo>
                      <a:pt x="143256" y="60151"/>
                      <a:pt x="143256" y="60151"/>
                      <a:pt x="143256" y="60151"/>
                    </a:cubicBezTo>
                    <a:cubicBezTo>
                      <a:pt x="144780" y="57106"/>
                      <a:pt x="146304" y="54822"/>
                      <a:pt x="147066" y="51776"/>
                    </a:cubicBezTo>
                    <a:lnTo>
                      <a:pt x="147066" y="51776"/>
                    </a:lnTo>
                    <a:cubicBezTo>
                      <a:pt x="147066" y="51776"/>
                      <a:pt x="147066" y="51776"/>
                      <a:pt x="147066" y="51776"/>
                    </a:cubicBezTo>
                    <a:cubicBezTo>
                      <a:pt x="146304" y="51776"/>
                      <a:pt x="146304" y="51015"/>
                      <a:pt x="145542" y="51015"/>
                    </a:cubicBezTo>
                    <a:cubicBezTo>
                      <a:pt x="133350" y="45686"/>
                      <a:pt x="121158" y="41879"/>
                      <a:pt x="108204" y="40357"/>
                    </a:cubicBezTo>
                    <a:cubicBezTo>
                      <a:pt x="98298" y="38834"/>
                      <a:pt x="88392" y="38834"/>
                      <a:pt x="79248" y="41118"/>
                    </a:cubicBezTo>
                    <a:cubicBezTo>
                      <a:pt x="69342" y="43402"/>
                      <a:pt x="60960" y="47970"/>
                      <a:pt x="54102" y="55583"/>
                    </a:cubicBezTo>
                    <a:cubicBezTo>
                      <a:pt x="51816" y="57106"/>
                      <a:pt x="50292" y="58628"/>
                      <a:pt x="48768" y="61674"/>
                    </a:cubicBezTo>
                    <a:cubicBezTo>
                      <a:pt x="48768" y="60913"/>
                      <a:pt x="48768" y="60913"/>
                      <a:pt x="48768" y="61674"/>
                    </a:cubicBezTo>
                    <a:lnTo>
                      <a:pt x="48768" y="61674"/>
                    </a:lnTo>
                    <a:close/>
                    <a:moveTo>
                      <a:pt x="288798" y="116490"/>
                    </a:moveTo>
                    <a:cubicBezTo>
                      <a:pt x="288036" y="119535"/>
                      <a:pt x="287274" y="122580"/>
                      <a:pt x="286512" y="126387"/>
                    </a:cubicBezTo>
                    <a:cubicBezTo>
                      <a:pt x="286512" y="127148"/>
                      <a:pt x="286512" y="127148"/>
                      <a:pt x="285750" y="127909"/>
                    </a:cubicBezTo>
                    <a:cubicBezTo>
                      <a:pt x="284226" y="134000"/>
                      <a:pt x="281940" y="140852"/>
                      <a:pt x="279654" y="146943"/>
                    </a:cubicBezTo>
                    <a:cubicBezTo>
                      <a:pt x="279654" y="146943"/>
                      <a:pt x="278892" y="147704"/>
                      <a:pt x="279654" y="148465"/>
                    </a:cubicBezTo>
                    <a:cubicBezTo>
                      <a:pt x="283464" y="146943"/>
                      <a:pt x="287274" y="144659"/>
                      <a:pt x="291084" y="141614"/>
                    </a:cubicBezTo>
                    <a:cubicBezTo>
                      <a:pt x="292608" y="140091"/>
                      <a:pt x="294132" y="139329"/>
                      <a:pt x="295656" y="137046"/>
                    </a:cubicBezTo>
                    <a:cubicBezTo>
                      <a:pt x="296418" y="135523"/>
                      <a:pt x="297180" y="134000"/>
                      <a:pt x="296418" y="132477"/>
                    </a:cubicBezTo>
                    <a:cubicBezTo>
                      <a:pt x="296418" y="131716"/>
                      <a:pt x="296418" y="130955"/>
                      <a:pt x="296418" y="129432"/>
                    </a:cubicBezTo>
                    <a:cubicBezTo>
                      <a:pt x="295656" y="125626"/>
                      <a:pt x="294894" y="121819"/>
                      <a:pt x="293370" y="118012"/>
                    </a:cubicBezTo>
                    <a:cubicBezTo>
                      <a:pt x="292608" y="114206"/>
                      <a:pt x="291084" y="111160"/>
                      <a:pt x="289560" y="107354"/>
                    </a:cubicBezTo>
                    <a:cubicBezTo>
                      <a:pt x="289560" y="110399"/>
                      <a:pt x="289560" y="113444"/>
                      <a:pt x="288798" y="116490"/>
                    </a:cubicBezTo>
                    <a:close/>
                    <a:moveTo>
                      <a:pt x="202692" y="20562"/>
                    </a:moveTo>
                    <a:cubicBezTo>
                      <a:pt x="202692" y="20562"/>
                      <a:pt x="202692" y="20562"/>
                      <a:pt x="202692" y="20562"/>
                    </a:cubicBezTo>
                    <a:cubicBezTo>
                      <a:pt x="198882" y="19039"/>
                      <a:pt x="195072" y="17517"/>
                      <a:pt x="191262" y="16755"/>
                    </a:cubicBezTo>
                    <a:cubicBezTo>
                      <a:pt x="190500" y="16755"/>
                      <a:pt x="190500" y="16755"/>
                      <a:pt x="190500" y="17517"/>
                    </a:cubicBezTo>
                    <a:cubicBezTo>
                      <a:pt x="187452" y="17517"/>
                      <a:pt x="185166" y="19039"/>
                      <a:pt x="182880" y="20562"/>
                    </a:cubicBezTo>
                    <a:cubicBezTo>
                      <a:pt x="176022" y="26653"/>
                      <a:pt x="171450" y="35027"/>
                      <a:pt x="167640" y="43402"/>
                    </a:cubicBezTo>
                    <a:cubicBezTo>
                      <a:pt x="167640" y="44163"/>
                      <a:pt x="166878" y="44925"/>
                      <a:pt x="166878" y="45686"/>
                    </a:cubicBezTo>
                    <a:cubicBezTo>
                      <a:pt x="166878" y="46447"/>
                      <a:pt x="166878" y="46447"/>
                      <a:pt x="166878" y="47208"/>
                    </a:cubicBezTo>
                    <a:cubicBezTo>
                      <a:pt x="169164" y="47970"/>
                      <a:pt x="170688" y="49493"/>
                      <a:pt x="172974" y="50254"/>
                    </a:cubicBezTo>
                    <a:cubicBezTo>
                      <a:pt x="176784" y="52538"/>
                      <a:pt x="180594" y="54822"/>
                      <a:pt x="185166" y="57867"/>
                    </a:cubicBezTo>
                    <a:cubicBezTo>
                      <a:pt x="190500" y="60913"/>
                      <a:pt x="195834" y="64719"/>
                      <a:pt x="201168" y="68526"/>
                    </a:cubicBezTo>
                    <a:cubicBezTo>
                      <a:pt x="203454" y="70810"/>
                      <a:pt x="206502" y="72332"/>
                      <a:pt x="208788" y="74616"/>
                    </a:cubicBezTo>
                    <a:cubicBezTo>
                      <a:pt x="216408" y="81468"/>
                      <a:pt x="224028" y="87559"/>
                      <a:pt x="230886" y="95172"/>
                    </a:cubicBezTo>
                    <a:cubicBezTo>
                      <a:pt x="232410" y="96695"/>
                      <a:pt x="233172" y="97456"/>
                      <a:pt x="235458" y="96695"/>
                    </a:cubicBezTo>
                    <a:cubicBezTo>
                      <a:pt x="236220" y="96695"/>
                      <a:pt x="236982" y="96695"/>
                      <a:pt x="237744" y="96695"/>
                    </a:cubicBezTo>
                    <a:cubicBezTo>
                      <a:pt x="248412" y="95934"/>
                      <a:pt x="256794" y="103547"/>
                      <a:pt x="258318" y="114206"/>
                    </a:cubicBezTo>
                    <a:cubicBezTo>
                      <a:pt x="258318" y="116490"/>
                      <a:pt x="258318" y="118774"/>
                      <a:pt x="257556" y="121819"/>
                    </a:cubicBezTo>
                    <a:cubicBezTo>
                      <a:pt x="256794" y="122580"/>
                      <a:pt x="256794" y="124103"/>
                      <a:pt x="256032" y="124864"/>
                    </a:cubicBezTo>
                    <a:cubicBezTo>
                      <a:pt x="255270" y="125626"/>
                      <a:pt x="256032" y="126387"/>
                      <a:pt x="256032" y="127148"/>
                    </a:cubicBezTo>
                    <a:cubicBezTo>
                      <a:pt x="259842" y="133239"/>
                      <a:pt x="263652" y="138568"/>
                      <a:pt x="266700" y="145420"/>
                    </a:cubicBezTo>
                    <a:cubicBezTo>
                      <a:pt x="266700" y="146181"/>
                      <a:pt x="267462" y="146943"/>
                      <a:pt x="268224" y="147704"/>
                    </a:cubicBezTo>
                    <a:cubicBezTo>
                      <a:pt x="268986" y="145420"/>
                      <a:pt x="269748" y="143136"/>
                      <a:pt x="270510" y="141614"/>
                    </a:cubicBezTo>
                    <a:cubicBezTo>
                      <a:pt x="272796" y="136284"/>
                      <a:pt x="274320" y="130955"/>
                      <a:pt x="275844" y="124864"/>
                    </a:cubicBezTo>
                    <a:cubicBezTo>
                      <a:pt x="276606" y="121819"/>
                      <a:pt x="277368" y="119535"/>
                      <a:pt x="278130" y="116490"/>
                    </a:cubicBezTo>
                    <a:cubicBezTo>
                      <a:pt x="278130" y="116490"/>
                      <a:pt x="278130" y="115728"/>
                      <a:pt x="278130" y="115728"/>
                    </a:cubicBezTo>
                    <a:cubicBezTo>
                      <a:pt x="278892" y="109638"/>
                      <a:pt x="279654" y="103547"/>
                      <a:pt x="279654" y="97456"/>
                    </a:cubicBezTo>
                    <a:cubicBezTo>
                      <a:pt x="279654" y="82991"/>
                      <a:pt x="273558" y="70810"/>
                      <a:pt x="262890" y="61674"/>
                    </a:cubicBezTo>
                    <a:cubicBezTo>
                      <a:pt x="262890" y="61674"/>
                      <a:pt x="262890" y="60913"/>
                      <a:pt x="262890" y="60913"/>
                    </a:cubicBezTo>
                    <a:lnTo>
                      <a:pt x="262890" y="60913"/>
                    </a:lnTo>
                    <a:cubicBezTo>
                      <a:pt x="262890" y="60151"/>
                      <a:pt x="262128" y="60151"/>
                      <a:pt x="262128" y="59390"/>
                    </a:cubicBezTo>
                    <a:cubicBezTo>
                      <a:pt x="258318" y="54822"/>
                      <a:pt x="253746" y="51015"/>
                      <a:pt x="249174" y="47208"/>
                    </a:cubicBezTo>
                    <a:cubicBezTo>
                      <a:pt x="243840" y="43402"/>
                      <a:pt x="239268" y="39595"/>
                      <a:pt x="233172" y="35789"/>
                    </a:cubicBezTo>
                    <a:cubicBezTo>
                      <a:pt x="227076" y="31982"/>
                      <a:pt x="220218" y="28175"/>
                      <a:pt x="213360" y="25891"/>
                    </a:cubicBezTo>
                    <a:cubicBezTo>
                      <a:pt x="208026" y="22846"/>
                      <a:pt x="205740" y="21323"/>
                      <a:pt x="202692" y="20562"/>
                    </a:cubicBezTo>
                    <a:lnTo>
                      <a:pt x="202692" y="20562"/>
                    </a:lnTo>
                    <a:close/>
                    <a:moveTo>
                      <a:pt x="137160" y="258097"/>
                    </a:moveTo>
                    <a:cubicBezTo>
                      <a:pt x="140208" y="257336"/>
                      <a:pt x="143256" y="256574"/>
                      <a:pt x="145542" y="255052"/>
                    </a:cubicBezTo>
                    <a:cubicBezTo>
                      <a:pt x="148590" y="254290"/>
                      <a:pt x="152400" y="252768"/>
                      <a:pt x="155448" y="251245"/>
                    </a:cubicBezTo>
                    <a:cubicBezTo>
                      <a:pt x="155448" y="251245"/>
                      <a:pt x="155448" y="251245"/>
                      <a:pt x="155448" y="251245"/>
                    </a:cubicBezTo>
                    <a:lnTo>
                      <a:pt x="155448" y="251245"/>
                    </a:lnTo>
                    <a:cubicBezTo>
                      <a:pt x="159258" y="250484"/>
                      <a:pt x="162306" y="248200"/>
                      <a:pt x="165354" y="246677"/>
                    </a:cubicBezTo>
                    <a:cubicBezTo>
                      <a:pt x="176022" y="241348"/>
                      <a:pt x="186690" y="235257"/>
                      <a:pt x="195834" y="228405"/>
                    </a:cubicBezTo>
                    <a:cubicBezTo>
                      <a:pt x="196596" y="227644"/>
                      <a:pt x="196596" y="227644"/>
                      <a:pt x="195834" y="226882"/>
                    </a:cubicBezTo>
                    <a:cubicBezTo>
                      <a:pt x="195072" y="225360"/>
                      <a:pt x="195072" y="223837"/>
                      <a:pt x="195072" y="222314"/>
                    </a:cubicBezTo>
                    <a:cubicBezTo>
                      <a:pt x="193548" y="206327"/>
                      <a:pt x="209550" y="195668"/>
                      <a:pt x="224028" y="201759"/>
                    </a:cubicBezTo>
                    <a:cubicBezTo>
                      <a:pt x="224790" y="202520"/>
                      <a:pt x="225552" y="201759"/>
                      <a:pt x="226314" y="200997"/>
                    </a:cubicBezTo>
                    <a:cubicBezTo>
                      <a:pt x="230124" y="197191"/>
                      <a:pt x="233172" y="193384"/>
                      <a:pt x="236982" y="188816"/>
                    </a:cubicBezTo>
                    <a:cubicBezTo>
                      <a:pt x="241554" y="183487"/>
                      <a:pt x="246126" y="177396"/>
                      <a:pt x="249936" y="171305"/>
                    </a:cubicBezTo>
                    <a:cubicBezTo>
                      <a:pt x="249936" y="171305"/>
                      <a:pt x="249936" y="171305"/>
                      <a:pt x="249936" y="171305"/>
                    </a:cubicBezTo>
                    <a:cubicBezTo>
                      <a:pt x="249936" y="171305"/>
                      <a:pt x="249936" y="171305"/>
                      <a:pt x="249936" y="171305"/>
                    </a:cubicBezTo>
                    <a:cubicBezTo>
                      <a:pt x="249174" y="171305"/>
                      <a:pt x="249174" y="171305"/>
                      <a:pt x="248412" y="171305"/>
                    </a:cubicBezTo>
                    <a:cubicBezTo>
                      <a:pt x="233172" y="175873"/>
                      <a:pt x="218694" y="179680"/>
                      <a:pt x="203454" y="183487"/>
                    </a:cubicBezTo>
                    <a:cubicBezTo>
                      <a:pt x="197358" y="185009"/>
                      <a:pt x="191262" y="185771"/>
                      <a:pt x="185928" y="187293"/>
                    </a:cubicBezTo>
                    <a:cubicBezTo>
                      <a:pt x="183642" y="187293"/>
                      <a:pt x="181356" y="188054"/>
                      <a:pt x="179832" y="188816"/>
                    </a:cubicBezTo>
                    <a:cubicBezTo>
                      <a:pt x="176784" y="189577"/>
                      <a:pt x="174498" y="189577"/>
                      <a:pt x="171450" y="190339"/>
                    </a:cubicBezTo>
                    <a:cubicBezTo>
                      <a:pt x="169926" y="190339"/>
                      <a:pt x="169926" y="191100"/>
                      <a:pt x="169164" y="191861"/>
                    </a:cubicBezTo>
                    <a:cubicBezTo>
                      <a:pt x="163830" y="203281"/>
                      <a:pt x="147828" y="205565"/>
                      <a:pt x="140208" y="195668"/>
                    </a:cubicBezTo>
                    <a:cubicBezTo>
                      <a:pt x="139446" y="194907"/>
                      <a:pt x="138684" y="194145"/>
                      <a:pt x="137922" y="194907"/>
                    </a:cubicBezTo>
                    <a:cubicBezTo>
                      <a:pt x="131826" y="195668"/>
                      <a:pt x="126492" y="196429"/>
                      <a:pt x="120396" y="196429"/>
                    </a:cubicBezTo>
                    <a:cubicBezTo>
                      <a:pt x="119634" y="196429"/>
                      <a:pt x="118872" y="196429"/>
                      <a:pt x="118872" y="197952"/>
                    </a:cubicBezTo>
                    <a:cubicBezTo>
                      <a:pt x="118110" y="204042"/>
                      <a:pt x="116586" y="210894"/>
                      <a:pt x="115824" y="216985"/>
                    </a:cubicBezTo>
                    <a:cubicBezTo>
                      <a:pt x="115062" y="223076"/>
                      <a:pt x="114300" y="228405"/>
                      <a:pt x="114300" y="234496"/>
                    </a:cubicBezTo>
                    <a:cubicBezTo>
                      <a:pt x="114300" y="236780"/>
                      <a:pt x="113538" y="239064"/>
                      <a:pt x="113538" y="240586"/>
                    </a:cubicBezTo>
                    <a:cubicBezTo>
                      <a:pt x="112776" y="247438"/>
                      <a:pt x="112776" y="254290"/>
                      <a:pt x="112776" y="261142"/>
                    </a:cubicBezTo>
                    <a:cubicBezTo>
                      <a:pt x="112776" y="261904"/>
                      <a:pt x="112776" y="262665"/>
                      <a:pt x="114300" y="261904"/>
                    </a:cubicBezTo>
                    <a:cubicBezTo>
                      <a:pt x="115824" y="261904"/>
                      <a:pt x="116586" y="261142"/>
                      <a:pt x="118110" y="261142"/>
                    </a:cubicBezTo>
                    <a:cubicBezTo>
                      <a:pt x="124968" y="261904"/>
                      <a:pt x="131064" y="260381"/>
                      <a:pt x="137160" y="258097"/>
                    </a:cubicBezTo>
                    <a:close/>
                    <a:moveTo>
                      <a:pt x="205740" y="90604"/>
                    </a:moveTo>
                    <a:cubicBezTo>
                      <a:pt x="203454" y="88320"/>
                      <a:pt x="201168" y="86036"/>
                      <a:pt x="198882" y="84514"/>
                    </a:cubicBezTo>
                    <a:cubicBezTo>
                      <a:pt x="198882" y="84514"/>
                      <a:pt x="198882" y="84514"/>
                      <a:pt x="198882" y="84514"/>
                    </a:cubicBezTo>
                    <a:cubicBezTo>
                      <a:pt x="187452" y="74616"/>
                      <a:pt x="174498" y="66242"/>
                      <a:pt x="160782" y="58628"/>
                    </a:cubicBezTo>
                    <a:cubicBezTo>
                      <a:pt x="160020" y="57867"/>
                      <a:pt x="159258" y="58628"/>
                      <a:pt x="159258" y="59390"/>
                    </a:cubicBezTo>
                    <a:cubicBezTo>
                      <a:pt x="153162" y="73855"/>
                      <a:pt x="147066" y="88320"/>
                      <a:pt x="142494" y="103547"/>
                    </a:cubicBezTo>
                    <a:cubicBezTo>
                      <a:pt x="142494" y="104308"/>
                      <a:pt x="142494" y="105070"/>
                      <a:pt x="143256" y="105070"/>
                    </a:cubicBezTo>
                    <a:cubicBezTo>
                      <a:pt x="144780" y="105831"/>
                      <a:pt x="146304" y="107354"/>
                      <a:pt x="147828" y="108876"/>
                    </a:cubicBezTo>
                    <a:cubicBezTo>
                      <a:pt x="150876" y="111921"/>
                      <a:pt x="152400" y="116490"/>
                      <a:pt x="153162" y="120296"/>
                    </a:cubicBezTo>
                    <a:cubicBezTo>
                      <a:pt x="153162" y="121819"/>
                      <a:pt x="153162" y="123341"/>
                      <a:pt x="153162" y="124864"/>
                    </a:cubicBezTo>
                    <a:cubicBezTo>
                      <a:pt x="153162" y="125626"/>
                      <a:pt x="153162" y="125626"/>
                      <a:pt x="153162" y="126387"/>
                    </a:cubicBezTo>
                    <a:cubicBezTo>
                      <a:pt x="152400" y="137046"/>
                      <a:pt x="142494" y="146943"/>
                      <a:pt x="131064" y="147704"/>
                    </a:cubicBezTo>
                    <a:cubicBezTo>
                      <a:pt x="129540" y="147704"/>
                      <a:pt x="129540" y="147704"/>
                      <a:pt x="128778" y="149227"/>
                    </a:cubicBezTo>
                    <a:cubicBezTo>
                      <a:pt x="127254" y="154556"/>
                      <a:pt x="126492" y="160647"/>
                      <a:pt x="124968" y="165976"/>
                    </a:cubicBezTo>
                    <a:cubicBezTo>
                      <a:pt x="123444" y="172067"/>
                      <a:pt x="122682" y="178157"/>
                      <a:pt x="121158" y="183487"/>
                    </a:cubicBezTo>
                    <a:cubicBezTo>
                      <a:pt x="121158" y="184248"/>
                      <a:pt x="121158" y="185009"/>
                      <a:pt x="122682" y="185009"/>
                    </a:cubicBezTo>
                    <a:cubicBezTo>
                      <a:pt x="126492" y="184248"/>
                      <a:pt x="130302" y="184248"/>
                      <a:pt x="134874" y="183487"/>
                    </a:cubicBezTo>
                    <a:cubicBezTo>
                      <a:pt x="135636" y="183487"/>
                      <a:pt x="136398" y="182725"/>
                      <a:pt x="136398" y="181964"/>
                    </a:cubicBezTo>
                    <a:cubicBezTo>
                      <a:pt x="137922" y="175112"/>
                      <a:pt x="142494" y="170544"/>
                      <a:pt x="150114" y="169021"/>
                    </a:cubicBezTo>
                    <a:cubicBezTo>
                      <a:pt x="156972" y="167499"/>
                      <a:pt x="163830" y="169783"/>
                      <a:pt x="167640" y="175873"/>
                    </a:cubicBezTo>
                    <a:cubicBezTo>
                      <a:pt x="169164" y="178157"/>
                      <a:pt x="170688" y="178919"/>
                      <a:pt x="172974" y="178157"/>
                    </a:cubicBezTo>
                    <a:cubicBezTo>
                      <a:pt x="176784" y="177396"/>
                      <a:pt x="180594" y="176635"/>
                      <a:pt x="184404" y="175873"/>
                    </a:cubicBezTo>
                    <a:cubicBezTo>
                      <a:pt x="186690" y="175873"/>
                      <a:pt x="188214" y="175112"/>
                      <a:pt x="190500" y="174351"/>
                    </a:cubicBezTo>
                    <a:cubicBezTo>
                      <a:pt x="192786" y="174351"/>
                      <a:pt x="195072" y="173589"/>
                      <a:pt x="198120" y="172828"/>
                    </a:cubicBezTo>
                    <a:cubicBezTo>
                      <a:pt x="217932" y="168260"/>
                      <a:pt x="236982" y="163692"/>
                      <a:pt x="256032" y="156840"/>
                    </a:cubicBezTo>
                    <a:cubicBezTo>
                      <a:pt x="257556" y="156079"/>
                      <a:pt x="257556" y="156079"/>
                      <a:pt x="256794" y="154556"/>
                    </a:cubicBezTo>
                    <a:cubicBezTo>
                      <a:pt x="252984" y="146943"/>
                      <a:pt x="248412" y="139329"/>
                      <a:pt x="243840" y="132477"/>
                    </a:cubicBezTo>
                    <a:cubicBezTo>
                      <a:pt x="243078" y="131716"/>
                      <a:pt x="242316" y="131716"/>
                      <a:pt x="241554" y="131716"/>
                    </a:cubicBezTo>
                    <a:cubicBezTo>
                      <a:pt x="237744" y="132477"/>
                      <a:pt x="233172" y="132477"/>
                      <a:pt x="229362" y="130194"/>
                    </a:cubicBezTo>
                    <a:cubicBezTo>
                      <a:pt x="224028" y="127909"/>
                      <a:pt x="220980" y="123341"/>
                      <a:pt x="218694" y="118012"/>
                    </a:cubicBezTo>
                    <a:cubicBezTo>
                      <a:pt x="218694" y="116490"/>
                      <a:pt x="217932" y="114206"/>
                      <a:pt x="217932" y="112683"/>
                    </a:cubicBezTo>
                    <a:cubicBezTo>
                      <a:pt x="217932" y="109638"/>
                      <a:pt x="218694" y="107354"/>
                      <a:pt x="220218" y="105070"/>
                    </a:cubicBezTo>
                    <a:cubicBezTo>
                      <a:pt x="220218" y="104308"/>
                      <a:pt x="220218" y="104308"/>
                      <a:pt x="220218" y="103547"/>
                    </a:cubicBezTo>
                    <a:cubicBezTo>
                      <a:pt x="215646" y="99740"/>
                      <a:pt x="211074" y="94411"/>
                      <a:pt x="205740" y="90604"/>
                    </a:cubicBezTo>
                    <a:close/>
                    <a:moveTo>
                      <a:pt x="93726" y="27414"/>
                    </a:moveTo>
                    <a:cubicBezTo>
                      <a:pt x="94488" y="27414"/>
                      <a:pt x="95250" y="27414"/>
                      <a:pt x="95250" y="27414"/>
                    </a:cubicBezTo>
                    <a:cubicBezTo>
                      <a:pt x="100584" y="27414"/>
                      <a:pt x="105156" y="27414"/>
                      <a:pt x="110490" y="28175"/>
                    </a:cubicBezTo>
                    <a:cubicBezTo>
                      <a:pt x="124968" y="29698"/>
                      <a:pt x="137922" y="34266"/>
                      <a:pt x="150876" y="39595"/>
                    </a:cubicBezTo>
                    <a:cubicBezTo>
                      <a:pt x="152400" y="40357"/>
                      <a:pt x="153162" y="39595"/>
                      <a:pt x="153924" y="38834"/>
                    </a:cubicBezTo>
                    <a:cubicBezTo>
                      <a:pt x="158496" y="30459"/>
                      <a:pt x="163830" y="22085"/>
                      <a:pt x="170688" y="14471"/>
                    </a:cubicBezTo>
                    <a:cubicBezTo>
                      <a:pt x="170688" y="14471"/>
                      <a:pt x="171450" y="13710"/>
                      <a:pt x="170688" y="13710"/>
                    </a:cubicBezTo>
                    <a:cubicBezTo>
                      <a:pt x="142494" y="10665"/>
                      <a:pt x="115062" y="15994"/>
                      <a:pt x="93726" y="27414"/>
                    </a:cubicBezTo>
                    <a:close/>
                    <a:moveTo>
                      <a:pt x="298704" y="150749"/>
                    </a:moveTo>
                    <a:cubicBezTo>
                      <a:pt x="294894" y="153795"/>
                      <a:pt x="291084" y="156079"/>
                      <a:pt x="287274" y="157601"/>
                    </a:cubicBezTo>
                    <a:cubicBezTo>
                      <a:pt x="283464" y="159885"/>
                      <a:pt x="279654" y="161408"/>
                      <a:pt x="275844" y="162931"/>
                    </a:cubicBezTo>
                    <a:cubicBezTo>
                      <a:pt x="274320" y="163692"/>
                      <a:pt x="274320" y="164453"/>
                      <a:pt x="275082" y="165215"/>
                    </a:cubicBezTo>
                    <a:cubicBezTo>
                      <a:pt x="280416" y="179680"/>
                      <a:pt x="284226" y="194907"/>
                      <a:pt x="284988" y="210894"/>
                    </a:cubicBezTo>
                    <a:cubicBezTo>
                      <a:pt x="284988" y="212417"/>
                      <a:pt x="284988" y="213940"/>
                      <a:pt x="284988" y="216224"/>
                    </a:cubicBezTo>
                    <a:cubicBezTo>
                      <a:pt x="295656" y="195668"/>
                      <a:pt x="299466" y="173589"/>
                      <a:pt x="298704" y="150749"/>
                    </a:cubicBezTo>
                    <a:close/>
                    <a:moveTo>
                      <a:pt x="82296" y="277892"/>
                    </a:moveTo>
                    <a:cubicBezTo>
                      <a:pt x="89154" y="282460"/>
                      <a:pt x="96774" y="286266"/>
                      <a:pt x="104394" y="288550"/>
                    </a:cubicBezTo>
                    <a:cubicBezTo>
                      <a:pt x="103632" y="284743"/>
                      <a:pt x="102108" y="281698"/>
                      <a:pt x="102108" y="278653"/>
                    </a:cubicBezTo>
                    <a:cubicBezTo>
                      <a:pt x="102108" y="277892"/>
                      <a:pt x="101346" y="277892"/>
                      <a:pt x="100584" y="277892"/>
                    </a:cubicBezTo>
                    <a:cubicBezTo>
                      <a:pt x="99060" y="277892"/>
                      <a:pt x="96774" y="277892"/>
                      <a:pt x="95250" y="277892"/>
                    </a:cubicBezTo>
                    <a:cubicBezTo>
                      <a:pt x="90678" y="278653"/>
                      <a:pt x="86106" y="278653"/>
                      <a:pt x="82296" y="277892"/>
                    </a:cubicBezTo>
                    <a:close/>
                  </a:path>
                </a:pathLst>
              </a:custGeom>
              <a:solidFill>
                <a:srgbClr val="2ABEEA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 526">
                <a:extLst>
                  <a:ext uri="{FF2B5EF4-FFF2-40B4-BE49-F238E27FC236}">
                    <a16:creationId xmlns:a16="http://schemas.microsoft.com/office/drawing/2014/main" id="{499B7636-587E-49C4-B6BE-7CC017435E25}"/>
                  </a:ext>
                </a:extLst>
              </p:cNvPr>
              <p:cNvSpPr/>
              <p:nvPr/>
            </p:nvSpPr>
            <p:spPr>
              <a:xfrm>
                <a:off x="4785913" y="2906368"/>
                <a:ext cx="38516" cy="63190"/>
              </a:xfrm>
              <a:custGeom>
                <a:avLst/>
                <a:gdLst>
                  <a:gd name="connsiteX0" fmla="*/ 29926 w 38516"/>
                  <a:gd name="connsiteY0" fmla="*/ 63190 h 63190"/>
                  <a:gd name="connsiteX1" fmla="*/ 23068 w 38516"/>
                  <a:gd name="connsiteY1" fmla="*/ 57861 h 63190"/>
                  <a:gd name="connsiteX2" fmla="*/ 9352 w 38516"/>
                  <a:gd name="connsiteY2" fmla="*/ 28931 h 63190"/>
                  <a:gd name="connsiteX3" fmla="*/ 970 w 38516"/>
                  <a:gd name="connsiteY3" fmla="*/ 12181 h 63190"/>
                  <a:gd name="connsiteX4" fmla="*/ 8590 w 38516"/>
                  <a:gd name="connsiteY4" fmla="*/ 0 h 63190"/>
                  <a:gd name="connsiteX5" fmla="*/ 15448 w 38516"/>
                  <a:gd name="connsiteY5" fmla="*/ 4568 h 63190"/>
                  <a:gd name="connsiteX6" fmla="*/ 28402 w 38516"/>
                  <a:gd name="connsiteY6" fmla="*/ 31976 h 63190"/>
                  <a:gd name="connsiteX7" fmla="*/ 37546 w 38516"/>
                  <a:gd name="connsiteY7" fmla="*/ 51009 h 63190"/>
                  <a:gd name="connsiteX8" fmla="*/ 29926 w 38516"/>
                  <a:gd name="connsiteY8" fmla="*/ 63190 h 63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516" h="63190">
                    <a:moveTo>
                      <a:pt x="29926" y="63190"/>
                    </a:moveTo>
                    <a:cubicBezTo>
                      <a:pt x="26878" y="63190"/>
                      <a:pt x="24592" y="61668"/>
                      <a:pt x="23068" y="57861"/>
                    </a:cubicBezTo>
                    <a:cubicBezTo>
                      <a:pt x="18496" y="47964"/>
                      <a:pt x="13924" y="38828"/>
                      <a:pt x="9352" y="28931"/>
                    </a:cubicBezTo>
                    <a:cubicBezTo>
                      <a:pt x="6304" y="23601"/>
                      <a:pt x="4018" y="17511"/>
                      <a:pt x="970" y="12181"/>
                    </a:cubicBezTo>
                    <a:cubicBezTo>
                      <a:pt x="-2078" y="6091"/>
                      <a:pt x="2494" y="0"/>
                      <a:pt x="8590" y="0"/>
                    </a:cubicBezTo>
                    <a:cubicBezTo>
                      <a:pt x="11638" y="0"/>
                      <a:pt x="14686" y="1523"/>
                      <a:pt x="15448" y="4568"/>
                    </a:cubicBezTo>
                    <a:cubicBezTo>
                      <a:pt x="20020" y="13704"/>
                      <a:pt x="23830" y="22840"/>
                      <a:pt x="28402" y="31976"/>
                    </a:cubicBezTo>
                    <a:cubicBezTo>
                      <a:pt x="31450" y="38066"/>
                      <a:pt x="34498" y="44919"/>
                      <a:pt x="37546" y="51009"/>
                    </a:cubicBezTo>
                    <a:cubicBezTo>
                      <a:pt x="40594" y="57100"/>
                      <a:pt x="36022" y="63190"/>
                      <a:pt x="29926" y="63190"/>
                    </a:cubicBezTo>
                    <a:close/>
                  </a:path>
                </a:pathLst>
              </a:custGeom>
              <a:solidFill>
                <a:srgbClr val="2ABEEA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 527">
                <a:extLst>
                  <a:ext uri="{FF2B5EF4-FFF2-40B4-BE49-F238E27FC236}">
                    <a16:creationId xmlns:a16="http://schemas.microsoft.com/office/drawing/2014/main" id="{0D145332-1577-4B44-8AA4-A7BDA39EABC3}"/>
                  </a:ext>
                </a:extLst>
              </p:cNvPr>
              <p:cNvSpPr/>
              <p:nvPr/>
            </p:nvSpPr>
            <p:spPr>
              <a:xfrm>
                <a:off x="4982336" y="2906794"/>
                <a:ext cx="38481" cy="62764"/>
              </a:xfrm>
              <a:custGeom>
                <a:avLst/>
                <a:gdLst>
                  <a:gd name="connsiteX0" fmla="*/ 38481 w 38481"/>
                  <a:gd name="connsiteY0" fmla="*/ 8710 h 62764"/>
                  <a:gd name="connsiteX1" fmla="*/ 37719 w 38481"/>
                  <a:gd name="connsiteY1" fmla="*/ 11756 h 62764"/>
                  <a:gd name="connsiteX2" fmla="*/ 15621 w 38481"/>
                  <a:gd name="connsiteY2" fmla="*/ 58197 h 62764"/>
                  <a:gd name="connsiteX3" fmla="*/ 8001 w 38481"/>
                  <a:gd name="connsiteY3" fmla="*/ 62765 h 62764"/>
                  <a:gd name="connsiteX4" fmla="*/ 1143 w 38481"/>
                  <a:gd name="connsiteY4" fmla="*/ 58197 h 62764"/>
                  <a:gd name="connsiteX5" fmla="*/ 1143 w 38481"/>
                  <a:gd name="connsiteY5" fmla="*/ 50584 h 62764"/>
                  <a:gd name="connsiteX6" fmla="*/ 22479 w 38481"/>
                  <a:gd name="connsiteY6" fmla="*/ 5665 h 62764"/>
                  <a:gd name="connsiteX7" fmla="*/ 28575 w 38481"/>
                  <a:gd name="connsiteY7" fmla="*/ 336 h 62764"/>
                  <a:gd name="connsiteX8" fmla="*/ 38481 w 38481"/>
                  <a:gd name="connsiteY8" fmla="*/ 8710 h 6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81" h="62764">
                    <a:moveTo>
                      <a:pt x="38481" y="8710"/>
                    </a:moveTo>
                    <a:cubicBezTo>
                      <a:pt x="38481" y="9472"/>
                      <a:pt x="38481" y="10994"/>
                      <a:pt x="37719" y="11756"/>
                    </a:cubicBezTo>
                    <a:cubicBezTo>
                      <a:pt x="30099" y="26982"/>
                      <a:pt x="23241" y="42970"/>
                      <a:pt x="15621" y="58197"/>
                    </a:cubicBezTo>
                    <a:cubicBezTo>
                      <a:pt x="14097" y="61242"/>
                      <a:pt x="11811" y="62765"/>
                      <a:pt x="8001" y="62765"/>
                    </a:cubicBezTo>
                    <a:cubicBezTo>
                      <a:pt x="4953" y="62765"/>
                      <a:pt x="1905" y="61242"/>
                      <a:pt x="1143" y="58197"/>
                    </a:cubicBezTo>
                    <a:cubicBezTo>
                      <a:pt x="-381" y="55913"/>
                      <a:pt x="-381" y="52867"/>
                      <a:pt x="1143" y="50584"/>
                    </a:cubicBezTo>
                    <a:cubicBezTo>
                      <a:pt x="8001" y="35357"/>
                      <a:pt x="15621" y="20892"/>
                      <a:pt x="22479" y="5665"/>
                    </a:cubicBezTo>
                    <a:cubicBezTo>
                      <a:pt x="24003" y="2620"/>
                      <a:pt x="25527" y="1097"/>
                      <a:pt x="28575" y="336"/>
                    </a:cubicBezTo>
                    <a:cubicBezTo>
                      <a:pt x="33909" y="-1187"/>
                      <a:pt x="38481" y="2620"/>
                      <a:pt x="38481" y="8710"/>
                    </a:cubicBezTo>
                    <a:close/>
                  </a:path>
                </a:pathLst>
              </a:custGeom>
              <a:solidFill>
                <a:srgbClr val="2ABEEA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 528">
                <a:extLst>
                  <a:ext uri="{FF2B5EF4-FFF2-40B4-BE49-F238E27FC236}">
                    <a16:creationId xmlns:a16="http://schemas.microsoft.com/office/drawing/2014/main" id="{7CBBCE64-7E3F-4040-9EDC-11751A5461D4}"/>
                  </a:ext>
                </a:extLst>
              </p:cNvPr>
              <p:cNvSpPr/>
              <p:nvPr/>
            </p:nvSpPr>
            <p:spPr>
              <a:xfrm>
                <a:off x="4784481" y="3013416"/>
                <a:ext cx="111368" cy="102318"/>
              </a:xfrm>
              <a:custGeom>
                <a:avLst/>
                <a:gdLst>
                  <a:gd name="connsiteX0" fmla="*/ 13833 w 111368"/>
                  <a:gd name="connsiteY0" fmla="*/ 20856 h 102318"/>
                  <a:gd name="connsiteX1" fmla="*/ 18404 w 111368"/>
                  <a:gd name="connsiteY1" fmla="*/ 16288 h 102318"/>
                  <a:gd name="connsiteX2" fmla="*/ 43550 w 111368"/>
                  <a:gd name="connsiteY2" fmla="*/ 1823 h 102318"/>
                  <a:gd name="connsiteX3" fmla="*/ 72507 w 111368"/>
                  <a:gd name="connsiteY3" fmla="*/ 1061 h 102318"/>
                  <a:gd name="connsiteX4" fmla="*/ 109844 w 111368"/>
                  <a:gd name="connsiteY4" fmla="*/ 11720 h 102318"/>
                  <a:gd name="connsiteX5" fmla="*/ 111369 w 111368"/>
                  <a:gd name="connsiteY5" fmla="*/ 12481 h 102318"/>
                  <a:gd name="connsiteX6" fmla="*/ 111369 w 111368"/>
                  <a:gd name="connsiteY6" fmla="*/ 12481 h 102318"/>
                  <a:gd name="connsiteX7" fmla="*/ 111369 w 111368"/>
                  <a:gd name="connsiteY7" fmla="*/ 12481 h 102318"/>
                  <a:gd name="connsiteX8" fmla="*/ 107559 w 111368"/>
                  <a:gd name="connsiteY8" fmla="*/ 14004 h 102318"/>
                  <a:gd name="connsiteX9" fmla="*/ 58790 w 111368"/>
                  <a:gd name="connsiteY9" fmla="*/ 45980 h 102318"/>
                  <a:gd name="connsiteX10" fmla="*/ 56504 w 111368"/>
                  <a:gd name="connsiteY10" fmla="*/ 45980 h 102318"/>
                  <a:gd name="connsiteX11" fmla="*/ 43550 w 111368"/>
                  <a:gd name="connsiteY11" fmla="*/ 47502 h 102318"/>
                  <a:gd name="connsiteX12" fmla="*/ 40503 w 111368"/>
                  <a:gd name="connsiteY12" fmla="*/ 60445 h 102318"/>
                  <a:gd name="connsiteX13" fmla="*/ 39740 w 111368"/>
                  <a:gd name="connsiteY13" fmla="*/ 62729 h 102318"/>
                  <a:gd name="connsiteX14" fmla="*/ 16880 w 111368"/>
                  <a:gd name="connsiteY14" fmla="*/ 89376 h 102318"/>
                  <a:gd name="connsiteX15" fmla="*/ 7737 w 111368"/>
                  <a:gd name="connsiteY15" fmla="*/ 102318 h 102318"/>
                  <a:gd name="connsiteX16" fmla="*/ 6974 w 111368"/>
                  <a:gd name="connsiteY16" fmla="*/ 101557 h 102318"/>
                  <a:gd name="connsiteX17" fmla="*/ 117 w 111368"/>
                  <a:gd name="connsiteY17" fmla="*/ 57400 h 102318"/>
                  <a:gd name="connsiteX18" fmla="*/ 5450 w 111368"/>
                  <a:gd name="connsiteY18" fmla="*/ 30753 h 102318"/>
                  <a:gd name="connsiteX19" fmla="*/ 10023 w 111368"/>
                  <a:gd name="connsiteY19" fmla="*/ 21617 h 102318"/>
                  <a:gd name="connsiteX20" fmla="*/ 10023 w 111368"/>
                  <a:gd name="connsiteY20" fmla="*/ 21617 h 102318"/>
                  <a:gd name="connsiteX21" fmla="*/ 13833 w 111368"/>
                  <a:gd name="connsiteY21" fmla="*/ 20856 h 102318"/>
                  <a:gd name="connsiteX22" fmla="*/ 13833 w 111368"/>
                  <a:gd name="connsiteY22" fmla="*/ 21617 h 102318"/>
                  <a:gd name="connsiteX23" fmla="*/ 13833 w 111368"/>
                  <a:gd name="connsiteY23" fmla="*/ 20856 h 10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1368" h="102318">
                    <a:moveTo>
                      <a:pt x="13833" y="20856"/>
                    </a:moveTo>
                    <a:cubicBezTo>
                      <a:pt x="15357" y="19333"/>
                      <a:pt x="16880" y="17811"/>
                      <a:pt x="18404" y="16288"/>
                    </a:cubicBezTo>
                    <a:cubicBezTo>
                      <a:pt x="25263" y="8675"/>
                      <a:pt x="34407" y="4107"/>
                      <a:pt x="43550" y="1823"/>
                    </a:cubicBezTo>
                    <a:cubicBezTo>
                      <a:pt x="53457" y="-461"/>
                      <a:pt x="63363" y="-461"/>
                      <a:pt x="72507" y="1061"/>
                    </a:cubicBezTo>
                    <a:cubicBezTo>
                      <a:pt x="85460" y="2584"/>
                      <a:pt x="97653" y="6391"/>
                      <a:pt x="109844" y="11720"/>
                    </a:cubicBezTo>
                    <a:cubicBezTo>
                      <a:pt x="110607" y="11720"/>
                      <a:pt x="110607" y="12481"/>
                      <a:pt x="111369" y="12481"/>
                    </a:cubicBezTo>
                    <a:cubicBezTo>
                      <a:pt x="111369" y="12481"/>
                      <a:pt x="111369" y="12481"/>
                      <a:pt x="111369" y="12481"/>
                    </a:cubicBezTo>
                    <a:lnTo>
                      <a:pt x="111369" y="12481"/>
                    </a:lnTo>
                    <a:cubicBezTo>
                      <a:pt x="109844" y="13243"/>
                      <a:pt x="109083" y="13243"/>
                      <a:pt x="107559" y="14004"/>
                    </a:cubicBezTo>
                    <a:cubicBezTo>
                      <a:pt x="90033" y="23140"/>
                      <a:pt x="74030" y="33798"/>
                      <a:pt x="58790" y="45980"/>
                    </a:cubicBezTo>
                    <a:cubicBezTo>
                      <a:pt x="58029" y="46741"/>
                      <a:pt x="57267" y="46741"/>
                      <a:pt x="56504" y="45980"/>
                    </a:cubicBezTo>
                    <a:cubicBezTo>
                      <a:pt x="51933" y="43696"/>
                      <a:pt x="47360" y="44457"/>
                      <a:pt x="43550" y="47502"/>
                    </a:cubicBezTo>
                    <a:cubicBezTo>
                      <a:pt x="39740" y="50548"/>
                      <a:pt x="38979" y="55877"/>
                      <a:pt x="40503" y="60445"/>
                    </a:cubicBezTo>
                    <a:cubicBezTo>
                      <a:pt x="41264" y="61206"/>
                      <a:pt x="40503" y="61968"/>
                      <a:pt x="39740" y="62729"/>
                    </a:cubicBezTo>
                    <a:cubicBezTo>
                      <a:pt x="31359" y="71104"/>
                      <a:pt x="23739" y="79478"/>
                      <a:pt x="16880" y="89376"/>
                    </a:cubicBezTo>
                    <a:cubicBezTo>
                      <a:pt x="13833" y="93182"/>
                      <a:pt x="10784" y="97750"/>
                      <a:pt x="7737" y="102318"/>
                    </a:cubicBezTo>
                    <a:cubicBezTo>
                      <a:pt x="7737" y="101557"/>
                      <a:pt x="7737" y="101557"/>
                      <a:pt x="6974" y="101557"/>
                    </a:cubicBezTo>
                    <a:cubicBezTo>
                      <a:pt x="2403" y="87091"/>
                      <a:pt x="-646" y="72626"/>
                      <a:pt x="117" y="57400"/>
                    </a:cubicBezTo>
                    <a:cubicBezTo>
                      <a:pt x="117" y="48264"/>
                      <a:pt x="2403" y="39128"/>
                      <a:pt x="5450" y="30753"/>
                    </a:cubicBezTo>
                    <a:cubicBezTo>
                      <a:pt x="6974" y="27708"/>
                      <a:pt x="8499" y="24663"/>
                      <a:pt x="10023" y="21617"/>
                    </a:cubicBezTo>
                    <a:lnTo>
                      <a:pt x="10023" y="21617"/>
                    </a:lnTo>
                    <a:cubicBezTo>
                      <a:pt x="13833" y="21617"/>
                      <a:pt x="13833" y="21617"/>
                      <a:pt x="13833" y="20856"/>
                    </a:cubicBezTo>
                    <a:lnTo>
                      <a:pt x="13833" y="21617"/>
                    </a:lnTo>
                    <a:cubicBezTo>
                      <a:pt x="13833" y="20856"/>
                      <a:pt x="13833" y="20856"/>
                      <a:pt x="13833" y="208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 529">
                <a:extLst>
                  <a:ext uri="{FF2B5EF4-FFF2-40B4-BE49-F238E27FC236}">
                    <a16:creationId xmlns:a16="http://schemas.microsoft.com/office/drawing/2014/main" id="{41A53FE0-5A2E-4757-8BFE-797684EAAA97}"/>
                  </a:ext>
                </a:extLst>
              </p:cNvPr>
              <p:cNvSpPr/>
              <p:nvPr/>
            </p:nvSpPr>
            <p:spPr>
              <a:xfrm>
                <a:off x="4912614" y="3151516"/>
                <a:ext cx="109082" cy="96688"/>
              </a:xfrm>
              <a:custGeom>
                <a:avLst/>
                <a:gdLst>
                  <a:gd name="connsiteX0" fmla="*/ 0 w 109082"/>
                  <a:gd name="connsiteY0" fmla="*/ 84508 h 96688"/>
                  <a:gd name="connsiteX1" fmla="*/ 23622 w 109082"/>
                  <a:gd name="connsiteY1" fmla="*/ 72326 h 96688"/>
                  <a:gd name="connsiteX2" fmla="*/ 40386 w 109082"/>
                  <a:gd name="connsiteY2" fmla="*/ 61668 h 96688"/>
                  <a:gd name="connsiteX3" fmla="*/ 43434 w 109082"/>
                  <a:gd name="connsiteY3" fmla="*/ 61668 h 96688"/>
                  <a:gd name="connsiteX4" fmla="*/ 73914 w 109082"/>
                  <a:gd name="connsiteY4" fmla="*/ 45680 h 96688"/>
                  <a:gd name="connsiteX5" fmla="*/ 72390 w 109082"/>
                  <a:gd name="connsiteY5" fmla="*/ 36544 h 96688"/>
                  <a:gd name="connsiteX6" fmla="*/ 72390 w 109082"/>
                  <a:gd name="connsiteY6" fmla="*/ 35021 h 96688"/>
                  <a:gd name="connsiteX7" fmla="*/ 101346 w 109082"/>
                  <a:gd name="connsiteY7" fmla="*/ 0 h 96688"/>
                  <a:gd name="connsiteX8" fmla="*/ 101346 w 109082"/>
                  <a:gd name="connsiteY8" fmla="*/ 0 h 96688"/>
                  <a:gd name="connsiteX9" fmla="*/ 102108 w 109082"/>
                  <a:gd name="connsiteY9" fmla="*/ 1523 h 96688"/>
                  <a:gd name="connsiteX10" fmla="*/ 108966 w 109082"/>
                  <a:gd name="connsiteY10" fmla="*/ 42635 h 96688"/>
                  <a:gd name="connsiteX11" fmla="*/ 96774 w 109082"/>
                  <a:gd name="connsiteY11" fmla="*/ 77656 h 96688"/>
                  <a:gd name="connsiteX12" fmla="*/ 88392 w 109082"/>
                  <a:gd name="connsiteY12" fmla="*/ 86030 h 96688"/>
                  <a:gd name="connsiteX13" fmla="*/ 87630 w 109082"/>
                  <a:gd name="connsiteY13" fmla="*/ 86030 h 96688"/>
                  <a:gd name="connsiteX14" fmla="*/ 87630 w 109082"/>
                  <a:gd name="connsiteY14" fmla="*/ 86030 h 96688"/>
                  <a:gd name="connsiteX15" fmla="*/ 87630 w 109082"/>
                  <a:gd name="connsiteY15" fmla="*/ 86030 h 96688"/>
                  <a:gd name="connsiteX16" fmla="*/ 87630 w 109082"/>
                  <a:gd name="connsiteY16" fmla="*/ 86030 h 96688"/>
                  <a:gd name="connsiteX17" fmla="*/ 86106 w 109082"/>
                  <a:gd name="connsiteY17" fmla="*/ 86792 h 96688"/>
                  <a:gd name="connsiteX18" fmla="*/ 78486 w 109082"/>
                  <a:gd name="connsiteY18" fmla="*/ 90598 h 96688"/>
                  <a:gd name="connsiteX19" fmla="*/ 44196 w 109082"/>
                  <a:gd name="connsiteY19" fmla="*/ 96689 h 96688"/>
                  <a:gd name="connsiteX20" fmla="*/ 0 w 109082"/>
                  <a:gd name="connsiteY20" fmla="*/ 84508 h 96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82" h="96688">
                    <a:moveTo>
                      <a:pt x="0" y="84508"/>
                    </a:moveTo>
                    <a:cubicBezTo>
                      <a:pt x="8382" y="80701"/>
                      <a:pt x="16002" y="76894"/>
                      <a:pt x="23622" y="72326"/>
                    </a:cubicBezTo>
                    <a:cubicBezTo>
                      <a:pt x="28956" y="69281"/>
                      <a:pt x="35052" y="65474"/>
                      <a:pt x="40386" y="61668"/>
                    </a:cubicBezTo>
                    <a:cubicBezTo>
                      <a:pt x="41148" y="60906"/>
                      <a:pt x="41910" y="60906"/>
                      <a:pt x="43434" y="61668"/>
                    </a:cubicBezTo>
                    <a:cubicBezTo>
                      <a:pt x="56388" y="69281"/>
                      <a:pt x="73152" y="60145"/>
                      <a:pt x="73914" y="45680"/>
                    </a:cubicBezTo>
                    <a:cubicBezTo>
                      <a:pt x="73914" y="42635"/>
                      <a:pt x="73914" y="39589"/>
                      <a:pt x="72390" y="36544"/>
                    </a:cubicBezTo>
                    <a:cubicBezTo>
                      <a:pt x="72390" y="35783"/>
                      <a:pt x="72390" y="35021"/>
                      <a:pt x="72390" y="35021"/>
                    </a:cubicBezTo>
                    <a:cubicBezTo>
                      <a:pt x="83058" y="24363"/>
                      <a:pt x="92964" y="12181"/>
                      <a:pt x="101346" y="0"/>
                    </a:cubicBezTo>
                    <a:cubicBezTo>
                      <a:pt x="101346" y="0"/>
                      <a:pt x="101346" y="0"/>
                      <a:pt x="101346" y="0"/>
                    </a:cubicBezTo>
                    <a:cubicBezTo>
                      <a:pt x="102108" y="0"/>
                      <a:pt x="102108" y="761"/>
                      <a:pt x="102108" y="1523"/>
                    </a:cubicBezTo>
                    <a:cubicBezTo>
                      <a:pt x="106680" y="14465"/>
                      <a:pt x="109728" y="28169"/>
                      <a:pt x="108966" y="42635"/>
                    </a:cubicBezTo>
                    <a:cubicBezTo>
                      <a:pt x="108204" y="55577"/>
                      <a:pt x="105156" y="67758"/>
                      <a:pt x="96774" y="77656"/>
                    </a:cubicBezTo>
                    <a:cubicBezTo>
                      <a:pt x="94488" y="80701"/>
                      <a:pt x="91440" y="83746"/>
                      <a:pt x="88392" y="86030"/>
                    </a:cubicBezTo>
                    <a:cubicBezTo>
                      <a:pt x="88392" y="86030"/>
                      <a:pt x="87630" y="86030"/>
                      <a:pt x="87630" y="86030"/>
                    </a:cubicBezTo>
                    <a:lnTo>
                      <a:pt x="87630" y="86030"/>
                    </a:lnTo>
                    <a:cubicBezTo>
                      <a:pt x="87630" y="86030"/>
                      <a:pt x="86868" y="86030"/>
                      <a:pt x="87630" y="86030"/>
                    </a:cubicBezTo>
                    <a:lnTo>
                      <a:pt x="87630" y="86030"/>
                    </a:lnTo>
                    <a:cubicBezTo>
                      <a:pt x="86868" y="86030"/>
                      <a:pt x="86868" y="86030"/>
                      <a:pt x="86106" y="86792"/>
                    </a:cubicBezTo>
                    <a:cubicBezTo>
                      <a:pt x="83820" y="88314"/>
                      <a:pt x="81534" y="89837"/>
                      <a:pt x="78486" y="90598"/>
                    </a:cubicBezTo>
                    <a:cubicBezTo>
                      <a:pt x="67818" y="95166"/>
                      <a:pt x="56388" y="96689"/>
                      <a:pt x="44196" y="96689"/>
                    </a:cubicBezTo>
                    <a:cubicBezTo>
                      <a:pt x="28956" y="93643"/>
                      <a:pt x="14478" y="89837"/>
                      <a:pt x="0" y="845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 530">
                <a:extLst>
                  <a:ext uri="{FF2B5EF4-FFF2-40B4-BE49-F238E27FC236}">
                    <a16:creationId xmlns:a16="http://schemas.microsoft.com/office/drawing/2014/main" id="{2E863BCD-62A3-4387-9CB3-C62ECC74A5FE}"/>
                  </a:ext>
                </a:extLst>
              </p:cNvPr>
              <p:cNvSpPr/>
              <p:nvPr/>
            </p:nvSpPr>
            <p:spPr>
              <a:xfrm>
                <a:off x="4782650" y="3172833"/>
                <a:ext cx="68241" cy="66479"/>
              </a:xfrm>
              <a:custGeom>
                <a:avLst/>
                <a:gdLst>
                  <a:gd name="connsiteX0" fmla="*/ 68241 w 68241"/>
                  <a:gd name="connsiteY0" fmla="*/ 31976 h 66479"/>
                  <a:gd name="connsiteX1" fmla="*/ 67479 w 68241"/>
                  <a:gd name="connsiteY1" fmla="*/ 50248 h 66479"/>
                  <a:gd name="connsiteX2" fmla="*/ 67479 w 68241"/>
                  <a:gd name="connsiteY2" fmla="*/ 64713 h 66479"/>
                  <a:gd name="connsiteX3" fmla="*/ 66718 w 68241"/>
                  <a:gd name="connsiteY3" fmla="*/ 66236 h 66479"/>
                  <a:gd name="connsiteX4" fmla="*/ 27094 w 68241"/>
                  <a:gd name="connsiteY4" fmla="*/ 60145 h 66479"/>
                  <a:gd name="connsiteX5" fmla="*/ 14139 w 68241"/>
                  <a:gd name="connsiteY5" fmla="*/ 49486 h 66479"/>
                  <a:gd name="connsiteX6" fmla="*/ 8805 w 68241"/>
                  <a:gd name="connsiteY6" fmla="*/ 42635 h 66479"/>
                  <a:gd name="connsiteX7" fmla="*/ 8044 w 68241"/>
                  <a:gd name="connsiteY7" fmla="*/ 41873 h 66479"/>
                  <a:gd name="connsiteX8" fmla="*/ 8044 w 68241"/>
                  <a:gd name="connsiteY8" fmla="*/ 41873 h 66479"/>
                  <a:gd name="connsiteX9" fmla="*/ 8044 w 68241"/>
                  <a:gd name="connsiteY9" fmla="*/ 41873 h 66479"/>
                  <a:gd name="connsiteX10" fmla="*/ 8044 w 68241"/>
                  <a:gd name="connsiteY10" fmla="*/ 41873 h 66479"/>
                  <a:gd name="connsiteX11" fmla="*/ 7281 w 68241"/>
                  <a:gd name="connsiteY11" fmla="*/ 40351 h 66479"/>
                  <a:gd name="connsiteX12" fmla="*/ 2709 w 68241"/>
                  <a:gd name="connsiteY12" fmla="*/ 29692 h 66479"/>
                  <a:gd name="connsiteX13" fmla="*/ 424 w 68241"/>
                  <a:gd name="connsiteY13" fmla="*/ 0 h 66479"/>
                  <a:gd name="connsiteX14" fmla="*/ 12615 w 68241"/>
                  <a:gd name="connsiteY14" fmla="*/ 1523 h 66479"/>
                  <a:gd name="connsiteX15" fmla="*/ 36999 w 68241"/>
                  <a:gd name="connsiteY15" fmla="*/ 2284 h 66479"/>
                  <a:gd name="connsiteX16" fmla="*/ 38524 w 68241"/>
                  <a:gd name="connsiteY16" fmla="*/ 2284 h 66479"/>
                  <a:gd name="connsiteX17" fmla="*/ 44619 w 68241"/>
                  <a:gd name="connsiteY17" fmla="*/ 9136 h 66479"/>
                  <a:gd name="connsiteX18" fmla="*/ 44619 w 68241"/>
                  <a:gd name="connsiteY18" fmla="*/ 11420 h 66479"/>
                  <a:gd name="connsiteX19" fmla="*/ 46144 w 68241"/>
                  <a:gd name="connsiteY19" fmla="*/ 24363 h 66479"/>
                  <a:gd name="connsiteX20" fmla="*/ 59098 w 68241"/>
                  <a:gd name="connsiteY20" fmla="*/ 26647 h 66479"/>
                  <a:gd name="connsiteX21" fmla="*/ 60621 w 68241"/>
                  <a:gd name="connsiteY21" fmla="*/ 26647 h 66479"/>
                  <a:gd name="connsiteX22" fmla="*/ 68241 w 68241"/>
                  <a:gd name="connsiteY22" fmla="*/ 31976 h 66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8241" h="66479">
                    <a:moveTo>
                      <a:pt x="68241" y="31976"/>
                    </a:moveTo>
                    <a:cubicBezTo>
                      <a:pt x="68241" y="38066"/>
                      <a:pt x="67479" y="44157"/>
                      <a:pt x="67479" y="50248"/>
                    </a:cubicBezTo>
                    <a:cubicBezTo>
                      <a:pt x="67479" y="54816"/>
                      <a:pt x="67479" y="60145"/>
                      <a:pt x="67479" y="64713"/>
                    </a:cubicBezTo>
                    <a:cubicBezTo>
                      <a:pt x="67479" y="65474"/>
                      <a:pt x="67479" y="66236"/>
                      <a:pt x="66718" y="66236"/>
                    </a:cubicBezTo>
                    <a:cubicBezTo>
                      <a:pt x="53001" y="66997"/>
                      <a:pt x="40048" y="66236"/>
                      <a:pt x="27094" y="60145"/>
                    </a:cubicBezTo>
                    <a:cubicBezTo>
                      <a:pt x="21759" y="57861"/>
                      <a:pt x="17949" y="53293"/>
                      <a:pt x="14139" y="49486"/>
                    </a:cubicBezTo>
                    <a:cubicBezTo>
                      <a:pt x="11854" y="47203"/>
                      <a:pt x="10329" y="44919"/>
                      <a:pt x="8805" y="42635"/>
                    </a:cubicBezTo>
                    <a:cubicBezTo>
                      <a:pt x="8805" y="42635"/>
                      <a:pt x="8805" y="41873"/>
                      <a:pt x="8044" y="41873"/>
                    </a:cubicBezTo>
                    <a:lnTo>
                      <a:pt x="8044" y="41873"/>
                    </a:lnTo>
                    <a:cubicBezTo>
                      <a:pt x="8044" y="41873"/>
                      <a:pt x="8044" y="41873"/>
                      <a:pt x="8044" y="41873"/>
                    </a:cubicBezTo>
                    <a:lnTo>
                      <a:pt x="8044" y="41873"/>
                    </a:lnTo>
                    <a:cubicBezTo>
                      <a:pt x="8044" y="41112"/>
                      <a:pt x="8044" y="41112"/>
                      <a:pt x="7281" y="40351"/>
                    </a:cubicBezTo>
                    <a:cubicBezTo>
                      <a:pt x="5758" y="36544"/>
                      <a:pt x="4234" y="33499"/>
                      <a:pt x="2709" y="29692"/>
                    </a:cubicBezTo>
                    <a:cubicBezTo>
                      <a:pt x="-339" y="19795"/>
                      <a:pt x="-339" y="9897"/>
                      <a:pt x="424" y="0"/>
                    </a:cubicBezTo>
                    <a:cubicBezTo>
                      <a:pt x="4234" y="761"/>
                      <a:pt x="8805" y="761"/>
                      <a:pt x="12615" y="1523"/>
                    </a:cubicBezTo>
                    <a:cubicBezTo>
                      <a:pt x="20998" y="2284"/>
                      <a:pt x="28618" y="2284"/>
                      <a:pt x="36999" y="2284"/>
                    </a:cubicBezTo>
                    <a:cubicBezTo>
                      <a:pt x="37761" y="2284"/>
                      <a:pt x="38524" y="2284"/>
                      <a:pt x="38524" y="2284"/>
                    </a:cubicBezTo>
                    <a:cubicBezTo>
                      <a:pt x="40809" y="4568"/>
                      <a:pt x="42334" y="6852"/>
                      <a:pt x="44619" y="9136"/>
                    </a:cubicBezTo>
                    <a:cubicBezTo>
                      <a:pt x="45381" y="9897"/>
                      <a:pt x="45381" y="10659"/>
                      <a:pt x="44619" y="11420"/>
                    </a:cubicBezTo>
                    <a:cubicBezTo>
                      <a:pt x="42334" y="15988"/>
                      <a:pt x="43095" y="20556"/>
                      <a:pt x="46144" y="24363"/>
                    </a:cubicBezTo>
                    <a:cubicBezTo>
                      <a:pt x="49954" y="28169"/>
                      <a:pt x="54525" y="28931"/>
                      <a:pt x="59098" y="26647"/>
                    </a:cubicBezTo>
                    <a:cubicBezTo>
                      <a:pt x="59859" y="26647"/>
                      <a:pt x="60621" y="26647"/>
                      <a:pt x="60621" y="26647"/>
                    </a:cubicBezTo>
                    <a:cubicBezTo>
                      <a:pt x="63669" y="28169"/>
                      <a:pt x="65955" y="29692"/>
                      <a:pt x="68241" y="319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 531">
                <a:extLst>
                  <a:ext uri="{FF2B5EF4-FFF2-40B4-BE49-F238E27FC236}">
                    <a16:creationId xmlns:a16="http://schemas.microsoft.com/office/drawing/2014/main" id="{5D4FE396-F676-44F8-9E38-491E80A9D838}"/>
                  </a:ext>
                </a:extLst>
              </p:cNvPr>
              <p:cNvSpPr/>
              <p:nvPr/>
            </p:nvSpPr>
            <p:spPr>
              <a:xfrm>
                <a:off x="4956048" y="3016761"/>
                <a:ext cx="70865" cy="70042"/>
              </a:xfrm>
              <a:custGeom>
                <a:avLst/>
                <a:gdLst>
                  <a:gd name="connsiteX0" fmla="*/ 49530 w 70865"/>
                  <a:gd name="connsiteY0" fmla="*/ 69281 h 70042"/>
                  <a:gd name="connsiteX1" fmla="*/ 28956 w 70865"/>
                  <a:gd name="connsiteY1" fmla="*/ 51771 h 70042"/>
                  <a:gd name="connsiteX2" fmla="*/ 26670 w 70865"/>
                  <a:gd name="connsiteY2" fmla="*/ 51771 h 70042"/>
                  <a:gd name="connsiteX3" fmla="*/ 22098 w 70865"/>
                  <a:gd name="connsiteY3" fmla="*/ 50248 h 70042"/>
                  <a:gd name="connsiteX4" fmla="*/ 0 w 70865"/>
                  <a:gd name="connsiteY4" fmla="*/ 29692 h 70042"/>
                  <a:gd name="connsiteX5" fmla="*/ 0 w 70865"/>
                  <a:gd name="connsiteY5" fmla="*/ 1523 h 70042"/>
                  <a:gd name="connsiteX6" fmla="*/ 1524 w 70865"/>
                  <a:gd name="connsiteY6" fmla="*/ 0 h 70042"/>
                  <a:gd name="connsiteX7" fmla="*/ 23622 w 70865"/>
                  <a:gd name="connsiteY7" fmla="*/ 1523 h 70042"/>
                  <a:gd name="connsiteX8" fmla="*/ 53340 w 70865"/>
                  <a:gd name="connsiteY8" fmla="*/ 14465 h 70042"/>
                  <a:gd name="connsiteX9" fmla="*/ 54102 w 70865"/>
                  <a:gd name="connsiteY9" fmla="*/ 14465 h 70042"/>
                  <a:gd name="connsiteX10" fmla="*/ 54102 w 70865"/>
                  <a:gd name="connsiteY10" fmla="*/ 14465 h 70042"/>
                  <a:gd name="connsiteX11" fmla="*/ 54102 w 70865"/>
                  <a:gd name="connsiteY11" fmla="*/ 15227 h 70042"/>
                  <a:gd name="connsiteX12" fmla="*/ 70866 w 70865"/>
                  <a:gd name="connsiteY12" fmla="*/ 51009 h 70042"/>
                  <a:gd name="connsiteX13" fmla="*/ 69342 w 70865"/>
                  <a:gd name="connsiteY13" fmla="*/ 69281 h 70042"/>
                  <a:gd name="connsiteX14" fmla="*/ 69342 w 70865"/>
                  <a:gd name="connsiteY14" fmla="*/ 70042 h 70042"/>
                  <a:gd name="connsiteX15" fmla="*/ 66294 w 70865"/>
                  <a:gd name="connsiteY15" fmla="*/ 70042 h 70042"/>
                  <a:gd name="connsiteX16" fmla="*/ 49530 w 70865"/>
                  <a:gd name="connsiteY16" fmla="*/ 69281 h 7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865" h="70042">
                    <a:moveTo>
                      <a:pt x="49530" y="69281"/>
                    </a:moveTo>
                    <a:cubicBezTo>
                      <a:pt x="48006" y="58622"/>
                      <a:pt x="39624" y="51009"/>
                      <a:pt x="28956" y="51771"/>
                    </a:cubicBezTo>
                    <a:cubicBezTo>
                      <a:pt x="28194" y="51771"/>
                      <a:pt x="27432" y="51771"/>
                      <a:pt x="26670" y="51771"/>
                    </a:cubicBezTo>
                    <a:cubicBezTo>
                      <a:pt x="24384" y="52532"/>
                      <a:pt x="23622" y="51771"/>
                      <a:pt x="22098" y="50248"/>
                    </a:cubicBezTo>
                    <a:cubicBezTo>
                      <a:pt x="15240" y="42635"/>
                      <a:pt x="7620" y="35783"/>
                      <a:pt x="0" y="29692"/>
                    </a:cubicBezTo>
                    <a:cubicBezTo>
                      <a:pt x="762" y="20556"/>
                      <a:pt x="762" y="10659"/>
                      <a:pt x="0" y="1523"/>
                    </a:cubicBezTo>
                    <a:cubicBezTo>
                      <a:pt x="0" y="761"/>
                      <a:pt x="0" y="0"/>
                      <a:pt x="1524" y="0"/>
                    </a:cubicBezTo>
                    <a:cubicBezTo>
                      <a:pt x="9144" y="0"/>
                      <a:pt x="16002" y="0"/>
                      <a:pt x="23622" y="1523"/>
                    </a:cubicBezTo>
                    <a:cubicBezTo>
                      <a:pt x="34290" y="3807"/>
                      <a:pt x="44958" y="7613"/>
                      <a:pt x="53340" y="14465"/>
                    </a:cubicBezTo>
                    <a:cubicBezTo>
                      <a:pt x="53340" y="14465"/>
                      <a:pt x="54102" y="14465"/>
                      <a:pt x="54102" y="14465"/>
                    </a:cubicBezTo>
                    <a:lnTo>
                      <a:pt x="54102" y="14465"/>
                    </a:lnTo>
                    <a:cubicBezTo>
                      <a:pt x="54102" y="14465"/>
                      <a:pt x="54102" y="14465"/>
                      <a:pt x="54102" y="15227"/>
                    </a:cubicBezTo>
                    <a:cubicBezTo>
                      <a:pt x="64770" y="25124"/>
                      <a:pt x="70866" y="36544"/>
                      <a:pt x="70866" y="51009"/>
                    </a:cubicBezTo>
                    <a:cubicBezTo>
                      <a:pt x="70866" y="57100"/>
                      <a:pt x="70104" y="63191"/>
                      <a:pt x="69342" y="69281"/>
                    </a:cubicBezTo>
                    <a:cubicBezTo>
                      <a:pt x="69342" y="69281"/>
                      <a:pt x="69342" y="70042"/>
                      <a:pt x="69342" y="70042"/>
                    </a:cubicBezTo>
                    <a:cubicBezTo>
                      <a:pt x="68580" y="70042"/>
                      <a:pt x="67818" y="70042"/>
                      <a:pt x="66294" y="70042"/>
                    </a:cubicBezTo>
                    <a:cubicBezTo>
                      <a:pt x="60960" y="70042"/>
                      <a:pt x="55626" y="69281"/>
                      <a:pt x="49530" y="69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 532">
                <a:extLst>
                  <a:ext uri="{FF2B5EF4-FFF2-40B4-BE49-F238E27FC236}">
                    <a16:creationId xmlns:a16="http://schemas.microsoft.com/office/drawing/2014/main" id="{78644756-EB38-48EC-AB7D-81370A2F3DFC}"/>
                  </a:ext>
                </a:extLst>
              </p:cNvPr>
              <p:cNvSpPr/>
              <p:nvPr/>
            </p:nvSpPr>
            <p:spPr>
              <a:xfrm>
                <a:off x="4765548" y="3025897"/>
                <a:ext cx="134111" cy="135855"/>
              </a:xfrm>
              <a:custGeom>
                <a:avLst/>
                <a:gdLst>
                  <a:gd name="connsiteX0" fmla="*/ 32766 w 134111"/>
                  <a:gd name="connsiteY0" fmla="*/ 9136 h 135855"/>
                  <a:gd name="connsiteX1" fmla="*/ 28194 w 134111"/>
                  <a:gd name="connsiteY1" fmla="*/ 18272 h 135855"/>
                  <a:gd name="connsiteX2" fmla="*/ 22860 w 134111"/>
                  <a:gd name="connsiteY2" fmla="*/ 44918 h 135855"/>
                  <a:gd name="connsiteX3" fmla="*/ 29718 w 134111"/>
                  <a:gd name="connsiteY3" fmla="*/ 89076 h 135855"/>
                  <a:gd name="connsiteX4" fmla="*/ 30480 w 134111"/>
                  <a:gd name="connsiteY4" fmla="*/ 89837 h 135855"/>
                  <a:gd name="connsiteX5" fmla="*/ 39624 w 134111"/>
                  <a:gd name="connsiteY5" fmla="*/ 76894 h 135855"/>
                  <a:gd name="connsiteX6" fmla="*/ 62484 w 134111"/>
                  <a:gd name="connsiteY6" fmla="*/ 50248 h 135855"/>
                  <a:gd name="connsiteX7" fmla="*/ 63246 w 134111"/>
                  <a:gd name="connsiteY7" fmla="*/ 47964 h 135855"/>
                  <a:gd name="connsiteX8" fmla="*/ 66294 w 134111"/>
                  <a:gd name="connsiteY8" fmla="*/ 35021 h 135855"/>
                  <a:gd name="connsiteX9" fmla="*/ 79248 w 134111"/>
                  <a:gd name="connsiteY9" fmla="*/ 33498 h 135855"/>
                  <a:gd name="connsiteX10" fmla="*/ 81534 w 134111"/>
                  <a:gd name="connsiteY10" fmla="*/ 33498 h 135855"/>
                  <a:gd name="connsiteX11" fmla="*/ 130302 w 134111"/>
                  <a:gd name="connsiteY11" fmla="*/ 1523 h 135855"/>
                  <a:gd name="connsiteX12" fmla="*/ 134112 w 134111"/>
                  <a:gd name="connsiteY12" fmla="*/ 0 h 135855"/>
                  <a:gd name="connsiteX13" fmla="*/ 130302 w 134111"/>
                  <a:gd name="connsiteY13" fmla="*/ 8375 h 135855"/>
                  <a:gd name="connsiteX14" fmla="*/ 130302 w 134111"/>
                  <a:gd name="connsiteY14" fmla="*/ 8375 h 135855"/>
                  <a:gd name="connsiteX15" fmla="*/ 130302 w 134111"/>
                  <a:gd name="connsiteY15" fmla="*/ 8375 h 135855"/>
                  <a:gd name="connsiteX16" fmla="*/ 128778 w 134111"/>
                  <a:gd name="connsiteY16" fmla="*/ 8375 h 135855"/>
                  <a:gd name="connsiteX17" fmla="*/ 84582 w 134111"/>
                  <a:gd name="connsiteY17" fmla="*/ 36544 h 135855"/>
                  <a:gd name="connsiteX18" fmla="*/ 84582 w 134111"/>
                  <a:gd name="connsiteY18" fmla="*/ 38828 h 135855"/>
                  <a:gd name="connsiteX19" fmla="*/ 82296 w 134111"/>
                  <a:gd name="connsiteY19" fmla="*/ 51770 h 135855"/>
                  <a:gd name="connsiteX20" fmla="*/ 69342 w 134111"/>
                  <a:gd name="connsiteY20" fmla="*/ 53293 h 135855"/>
                  <a:gd name="connsiteX21" fmla="*/ 67818 w 134111"/>
                  <a:gd name="connsiteY21" fmla="*/ 53293 h 135855"/>
                  <a:gd name="connsiteX22" fmla="*/ 45720 w 134111"/>
                  <a:gd name="connsiteY22" fmla="*/ 81462 h 135855"/>
                  <a:gd name="connsiteX23" fmla="*/ 39624 w 134111"/>
                  <a:gd name="connsiteY23" fmla="*/ 91360 h 135855"/>
                  <a:gd name="connsiteX24" fmla="*/ 93726 w 134111"/>
                  <a:gd name="connsiteY24" fmla="*/ 76894 h 135855"/>
                  <a:gd name="connsiteX25" fmla="*/ 95250 w 134111"/>
                  <a:gd name="connsiteY25" fmla="*/ 81462 h 135855"/>
                  <a:gd name="connsiteX26" fmla="*/ 38100 w 134111"/>
                  <a:gd name="connsiteY26" fmla="*/ 99734 h 135855"/>
                  <a:gd name="connsiteX27" fmla="*/ 37338 w 134111"/>
                  <a:gd name="connsiteY27" fmla="*/ 101257 h 135855"/>
                  <a:gd name="connsiteX28" fmla="*/ 44196 w 134111"/>
                  <a:gd name="connsiteY28" fmla="*/ 114961 h 135855"/>
                  <a:gd name="connsiteX29" fmla="*/ 57150 w 134111"/>
                  <a:gd name="connsiteY29" fmla="*/ 135517 h 135855"/>
                  <a:gd name="connsiteX30" fmla="*/ 50292 w 134111"/>
                  <a:gd name="connsiteY30" fmla="*/ 135517 h 135855"/>
                  <a:gd name="connsiteX31" fmla="*/ 41910 w 134111"/>
                  <a:gd name="connsiteY31" fmla="*/ 123336 h 135855"/>
                  <a:gd name="connsiteX32" fmla="*/ 32004 w 134111"/>
                  <a:gd name="connsiteY32" fmla="*/ 106586 h 135855"/>
                  <a:gd name="connsiteX33" fmla="*/ 22860 w 134111"/>
                  <a:gd name="connsiteY33" fmla="*/ 133994 h 135855"/>
                  <a:gd name="connsiteX34" fmla="*/ 13716 w 134111"/>
                  <a:gd name="connsiteY34" fmla="*/ 131710 h 135855"/>
                  <a:gd name="connsiteX35" fmla="*/ 17526 w 134111"/>
                  <a:gd name="connsiteY35" fmla="*/ 120290 h 135855"/>
                  <a:gd name="connsiteX36" fmla="*/ 22860 w 134111"/>
                  <a:gd name="connsiteY36" fmla="*/ 106586 h 135855"/>
                  <a:gd name="connsiteX37" fmla="*/ 22860 w 134111"/>
                  <a:gd name="connsiteY37" fmla="*/ 106586 h 135855"/>
                  <a:gd name="connsiteX38" fmla="*/ 22860 w 134111"/>
                  <a:gd name="connsiteY38" fmla="*/ 106586 h 135855"/>
                  <a:gd name="connsiteX39" fmla="*/ 22860 w 134111"/>
                  <a:gd name="connsiteY39" fmla="*/ 106586 h 135855"/>
                  <a:gd name="connsiteX40" fmla="*/ 22098 w 134111"/>
                  <a:gd name="connsiteY40" fmla="*/ 106586 h 135855"/>
                  <a:gd name="connsiteX41" fmla="*/ 6096 w 134111"/>
                  <a:gd name="connsiteY41" fmla="*/ 116483 h 135855"/>
                  <a:gd name="connsiteX42" fmla="*/ 1524 w 134111"/>
                  <a:gd name="connsiteY42" fmla="*/ 122574 h 135855"/>
                  <a:gd name="connsiteX43" fmla="*/ 0 w 134111"/>
                  <a:gd name="connsiteY43" fmla="*/ 108109 h 135855"/>
                  <a:gd name="connsiteX44" fmla="*/ 25146 w 134111"/>
                  <a:gd name="connsiteY44" fmla="*/ 95166 h 135855"/>
                  <a:gd name="connsiteX45" fmla="*/ 25908 w 134111"/>
                  <a:gd name="connsiteY45" fmla="*/ 93643 h 135855"/>
                  <a:gd name="connsiteX46" fmla="*/ 22098 w 134111"/>
                  <a:gd name="connsiteY46" fmla="*/ 82985 h 135855"/>
                  <a:gd name="connsiteX47" fmla="*/ 14478 w 134111"/>
                  <a:gd name="connsiteY47" fmla="*/ 39589 h 135855"/>
                  <a:gd name="connsiteX48" fmla="*/ 22098 w 134111"/>
                  <a:gd name="connsiteY48" fmla="*/ 25124 h 135855"/>
                  <a:gd name="connsiteX49" fmla="*/ 34290 w 134111"/>
                  <a:gd name="connsiteY49" fmla="*/ 8375 h 135855"/>
                  <a:gd name="connsiteX50" fmla="*/ 32766 w 134111"/>
                  <a:gd name="connsiteY50" fmla="*/ 9136 h 13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34111" h="135855">
                    <a:moveTo>
                      <a:pt x="32766" y="9136"/>
                    </a:moveTo>
                    <a:cubicBezTo>
                      <a:pt x="31242" y="12181"/>
                      <a:pt x="29718" y="15227"/>
                      <a:pt x="28194" y="18272"/>
                    </a:cubicBezTo>
                    <a:cubicBezTo>
                      <a:pt x="24384" y="26647"/>
                      <a:pt x="22860" y="35783"/>
                      <a:pt x="22860" y="44918"/>
                    </a:cubicBezTo>
                    <a:cubicBezTo>
                      <a:pt x="22098" y="60145"/>
                      <a:pt x="25146" y="74610"/>
                      <a:pt x="29718" y="89076"/>
                    </a:cubicBezTo>
                    <a:cubicBezTo>
                      <a:pt x="29718" y="89076"/>
                      <a:pt x="29718" y="89837"/>
                      <a:pt x="30480" y="89837"/>
                    </a:cubicBezTo>
                    <a:cubicBezTo>
                      <a:pt x="33528" y="85269"/>
                      <a:pt x="36576" y="80701"/>
                      <a:pt x="39624" y="76894"/>
                    </a:cubicBezTo>
                    <a:cubicBezTo>
                      <a:pt x="46482" y="67758"/>
                      <a:pt x="54102" y="58622"/>
                      <a:pt x="62484" y="50248"/>
                    </a:cubicBezTo>
                    <a:cubicBezTo>
                      <a:pt x="63246" y="49486"/>
                      <a:pt x="63246" y="48725"/>
                      <a:pt x="63246" y="47964"/>
                    </a:cubicBezTo>
                    <a:cubicBezTo>
                      <a:pt x="60960" y="43396"/>
                      <a:pt x="62484" y="38828"/>
                      <a:pt x="66294" y="35021"/>
                    </a:cubicBezTo>
                    <a:cubicBezTo>
                      <a:pt x="69342" y="31976"/>
                      <a:pt x="74676" y="31215"/>
                      <a:pt x="79248" y="33498"/>
                    </a:cubicBezTo>
                    <a:cubicBezTo>
                      <a:pt x="80010" y="34260"/>
                      <a:pt x="80772" y="33498"/>
                      <a:pt x="81534" y="33498"/>
                    </a:cubicBezTo>
                    <a:cubicBezTo>
                      <a:pt x="96774" y="20556"/>
                      <a:pt x="112776" y="9897"/>
                      <a:pt x="130302" y="1523"/>
                    </a:cubicBezTo>
                    <a:cubicBezTo>
                      <a:pt x="131826" y="761"/>
                      <a:pt x="132588" y="761"/>
                      <a:pt x="134112" y="0"/>
                    </a:cubicBezTo>
                    <a:cubicBezTo>
                      <a:pt x="133350" y="3045"/>
                      <a:pt x="131826" y="5329"/>
                      <a:pt x="130302" y="8375"/>
                    </a:cubicBezTo>
                    <a:cubicBezTo>
                      <a:pt x="130302" y="8375"/>
                      <a:pt x="130302" y="8375"/>
                      <a:pt x="130302" y="8375"/>
                    </a:cubicBezTo>
                    <a:lnTo>
                      <a:pt x="130302" y="8375"/>
                    </a:lnTo>
                    <a:cubicBezTo>
                      <a:pt x="129540" y="8375"/>
                      <a:pt x="129540" y="8375"/>
                      <a:pt x="128778" y="8375"/>
                    </a:cubicBezTo>
                    <a:cubicBezTo>
                      <a:pt x="112776" y="15988"/>
                      <a:pt x="98298" y="25124"/>
                      <a:pt x="84582" y="36544"/>
                    </a:cubicBezTo>
                    <a:cubicBezTo>
                      <a:pt x="83820" y="37305"/>
                      <a:pt x="83820" y="37305"/>
                      <a:pt x="84582" y="38828"/>
                    </a:cubicBezTo>
                    <a:cubicBezTo>
                      <a:pt x="86868" y="43396"/>
                      <a:pt x="86106" y="48725"/>
                      <a:pt x="82296" y="51770"/>
                    </a:cubicBezTo>
                    <a:cubicBezTo>
                      <a:pt x="78486" y="54816"/>
                      <a:pt x="73914" y="55577"/>
                      <a:pt x="69342" y="53293"/>
                    </a:cubicBezTo>
                    <a:cubicBezTo>
                      <a:pt x="68580" y="52532"/>
                      <a:pt x="67818" y="52532"/>
                      <a:pt x="67818" y="53293"/>
                    </a:cubicBezTo>
                    <a:cubicBezTo>
                      <a:pt x="59436" y="61668"/>
                      <a:pt x="52578" y="71565"/>
                      <a:pt x="45720" y="81462"/>
                    </a:cubicBezTo>
                    <a:cubicBezTo>
                      <a:pt x="43434" y="84508"/>
                      <a:pt x="41910" y="87553"/>
                      <a:pt x="39624" y="91360"/>
                    </a:cubicBezTo>
                    <a:cubicBezTo>
                      <a:pt x="57912" y="85269"/>
                      <a:pt x="75438" y="80701"/>
                      <a:pt x="93726" y="76894"/>
                    </a:cubicBezTo>
                    <a:cubicBezTo>
                      <a:pt x="94488" y="78417"/>
                      <a:pt x="94488" y="79940"/>
                      <a:pt x="95250" y="81462"/>
                    </a:cubicBezTo>
                    <a:cubicBezTo>
                      <a:pt x="75438" y="86030"/>
                      <a:pt x="56388" y="92121"/>
                      <a:pt x="38100" y="99734"/>
                    </a:cubicBezTo>
                    <a:cubicBezTo>
                      <a:pt x="37338" y="100496"/>
                      <a:pt x="37338" y="100496"/>
                      <a:pt x="37338" y="101257"/>
                    </a:cubicBezTo>
                    <a:cubicBezTo>
                      <a:pt x="39624" y="105825"/>
                      <a:pt x="41148" y="110393"/>
                      <a:pt x="44196" y="114961"/>
                    </a:cubicBezTo>
                    <a:cubicBezTo>
                      <a:pt x="48006" y="121813"/>
                      <a:pt x="52578" y="128665"/>
                      <a:pt x="57150" y="135517"/>
                    </a:cubicBezTo>
                    <a:cubicBezTo>
                      <a:pt x="54864" y="136278"/>
                      <a:pt x="52578" y="135517"/>
                      <a:pt x="50292" y="135517"/>
                    </a:cubicBezTo>
                    <a:cubicBezTo>
                      <a:pt x="47244" y="131710"/>
                      <a:pt x="44958" y="127142"/>
                      <a:pt x="41910" y="123336"/>
                    </a:cubicBezTo>
                    <a:cubicBezTo>
                      <a:pt x="38100" y="118006"/>
                      <a:pt x="35052" y="111916"/>
                      <a:pt x="32004" y="106586"/>
                    </a:cubicBezTo>
                    <a:cubicBezTo>
                      <a:pt x="28194" y="115722"/>
                      <a:pt x="25146" y="124858"/>
                      <a:pt x="22860" y="133994"/>
                    </a:cubicBezTo>
                    <a:cubicBezTo>
                      <a:pt x="19812" y="133994"/>
                      <a:pt x="16764" y="133233"/>
                      <a:pt x="13716" y="131710"/>
                    </a:cubicBezTo>
                    <a:cubicBezTo>
                      <a:pt x="14478" y="127903"/>
                      <a:pt x="16002" y="124097"/>
                      <a:pt x="17526" y="120290"/>
                    </a:cubicBezTo>
                    <a:cubicBezTo>
                      <a:pt x="19050" y="115722"/>
                      <a:pt x="21336" y="111154"/>
                      <a:pt x="22860" y="106586"/>
                    </a:cubicBezTo>
                    <a:cubicBezTo>
                      <a:pt x="22860" y="106586"/>
                      <a:pt x="22860" y="106586"/>
                      <a:pt x="22860" y="106586"/>
                    </a:cubicBezTo>
                    <a:cubicBezTo>
                      <a:pt x="22860" y="106586"/>
                      <a:pt x="22860" y="106586"/>
                      <a:pt x="22860" y="106586"/>
                    </a:cubicBezTo>
                    <a:cubicBezTo>
                      <a:pt x="22860" y="106586"/>
                      <a:pt x="22860" y="106586"/>
                      <a:pt x="22860" y="106586"/>
                    </a:cubicBezTo>
                    <a:cubicBezTo>
                      <a:pt x="22860" y="106586"/>
                      <a:pt x="22098" y="106586"/>
                      <a:pt x="22098" y="106586"/>
                    </a:cubicBezTo>
                    <a:cubicBezTo>
                      <a:pt x="16764" y="109631"/>
                      <a:pt x="10668" y="112677"/>
                      <a:pt x="6096" y="116483"/>
                    </a:cubicBezTo>
                    <a:cubicBezTo>
                      <a:pt x="3810" y="118006"/>
                      <a:pt x="2286" y="120290"/>
                      <a:pt x="1524" y="122574"/>
                    </a:cubicBezTo>
                    <a:cubicBezTo>
                      <a:pt x="762" y="118006"/>
                      <a:pt x="0" y="113438"/>
                      <a:pt x="0" y="108109"/>
                    </a:cubicBezTo>
                    <a:cubicBezTo>
                      <a:pt x="7620" y="102780"/>
                      <a:pt x="16764" y="98973"/>
                      <a:pt x="25146" y="95166"/>
                    </a:cubicBezTo>
                    <a:cubicBezTo>
                      <a:pt x="25908" y="94405"/>
                      <a:pt x="25908" y="94405"/>
                      <a:pt x="25908" y="93643"/>
                    </a:cubicBezTo>
                    <a:cubicBezTo>
                      <a:pt x="24384" y="89837"/>
                      <a:pt x="22860" y="86792"/>
                      <a:pt x="22098" y="82985"/>
                    </a:cubicBezTo>
                    <a:cubicBezTo>
                      <a:pt x="17526" y="69281"/>
                      <a:pt x="14478" y="54816"/>
                      <a:pt x="14478" y="39589"/>
                    </a:cubicBezTo>
                    <a:cubicBezTo>
                      <a:pt x="16764" y="34260"/>
                      <a:pt x="19050" y="29692"/>
                      <a:pt x="22098" y="25124"/>
                    </a:cubicBezTo>
                    <a:cubicBezTo>
                      <a:pt x="25908" y="19033"/>
                      <a:pt x="29718" y="13704"/>
                      <a:pt x="34290" y="8375"/>
                    </a:cubicBezTo>
                    <a:cubicBezTo>
                      <a:pt x="32004" y="9136"/>
                      <a:pt x="32004" y="9136"/>
                      <a:pt x="32766" y="9136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 533">
                <a:extLst>
                  <a:ext uri="{FF2B5EF4-FFF2-40B4-BE49-F238E27FC236}">
                    <a16:creationId xmlns:a16="http://schemas.microsoft.com/office/drawing/2014/main" id="{F05999FF-C5F4-433F-AAC1-C04C5B96E871}"/>
                  </a:ext>
                </a:extLst>
              </p:cNvPr>
              <p:cNvSpPr/>
              <p:nvPr/>
            </p:nvSpPr>
            <p:spPr>
              <a:xfrm>
                <a:off x="4870704" y="3093655"/>
                <a:ext cx="73151" cy="64713"/>
              </a:xfrm>
              <a:custGeom>
                <a:avLst/>
                <a:gdLst>
                  <a:gd name="connsiteX0" fmla="*/ 63246 w 73151"/>
                  <a:gd name="connsiteY0" fmla="*/ 55577 h 64713"/>
                  <a:gd name="connsiteX1" fmla="*/ 51816 w 73151"/>
                  <a:gd name="connsiteY1" fmla="*/ 57861 h 64713"/>
                  <a:gd name="connsiteX2" fmla="*/ 46482 w 73151"/>
                  <a:gd name="connsiteY2" fmla="*/ 55577 h 64713"/>
                  <a:gd name="connsiteX3" fmla="*/ 28956 w 73151"/>
                  <a:gd name="connsiteY3" fmla="*/ 48725 h 64713"/>
                  <a:gd name="connsiteX4" fmla="*/ 15240 w 73151"/>
                  <a:gd name="connsiteY4" fmla="*/ 61668 h 64713"/>
                  <a:gd name="connsiteX5" fmla="*/ 13716 w 73151"/>
                  <a:gd name="connsiteY5" fmla="*/ 63191 h 64713"/>
                  <a:gd name="connsiteX6" fmla="*/ 1524 w 73151"/>
                  <a:gd name="connsiteY6" fmla="*/ 64713 h 64713"/>
                  <a:gd name="connsiteX7" fmla="*/ 0 w 73151"/>
                  <a:gd name="connsiteY7" fmla="*/ 63191 h 64713"/>
                  <a:gd name="connsiteX8" fmla="*/ 3810 w 73151"/>
                  <a:gd name="connsiteY8" fmla="*/ 45680 h 64713"/>
                  <a:gd name="connsiteX9" fmla="*/ 7620 w 73151"/>
                  <a:gd name="connsiteY9" fmla="*/ 28931 h 64713"/>
                  <a:gd name="connsiteX10" fmla="*/ 9906 w 73151"/>
                  <a:gd name="connsiteY10" fmla="*/ 27408 h 64713"/>
                  <a:gd name="connsiteX11" fmla="*/ 32004 w 73151"/>
                  <a:gd name="connsiteY11" fmla="*/ 6091 h 64713"/>
                  <a:gd name="connsiteX12" fmla="*/ 32004 w 73151"/>
                  <a:gd name="connsiteY12" fmla="*/ 4568 h 64713"/>
                  <a:gd name="connsiteX13" fmla="*/ 44196 w 73151"/>
                  <a:gd name="connsiteY13" fmla="*/ 3045 h 64713"/>
                  <a:gd name="connsiteX14" fmla="*/ 45720 w 73151"/>
                  <a:gd name="connsiteY14" fmla="*/ 3807 h 64713"/>
                  <a:gd name="connsiteX15" fmla="*/ 54102 w 73151"/>
                  <a:gd name="connsiteY15" fmla="*/ 7613 h 64713"/>
                  <a:gd name="connsiteX16" fmla="*/ 60960 w 73151"/>
                  <a:gd name="connsiteY16" fmla="*/ 1523 h 64713"/>
                  <a:gd name="connsiteX17" fmla="*/ 61722 w 73151"/>
                  <a:gd name="connsiteY17" fmla="*/ 761 h 64713"/>
                  <a:gd name="connsiteX18" fmla="*/ 72390 w 73151"/>
                  <a:gd name="connsiteY18" fmla="*/ 0 h 64713"/>
                  <a:gd name="connsiteX19" fmla="*/ 73152 w 73151"/>
                  <a:gd name="connsiteY19" fmla="*/ 761 h 64713"/>
                  <a:gd name="connsiteX20" fmla="*/ 70866 w 73151"/>
                  <a:gd name="connsiteY20" fmla="*/ 13704 h 64713"/>
                  <a:gd name="connsiteX21" fmla="*/ 69342 w 73151"/>
                  <a:gd name="connsiteY21" fmla="*/ 15227 h 64713"/>
                  <a:gd name="connsiteX22" fmla="*/ 60198 w 73151"/>
                  <a:gd name="connsiteY22" fmla="*/ 24363 h 64713"/>
                  <a:gd name="connsiteX23" fmla="*/ 65532 w 73151"/>
                  <a:gd name="connsiteY23" fmla="*/ 35783 h 64713"/>
                  <a:gd name="connsiteX24" fmla="*/ 66294 w 73151"/>
                  <a:gd name="connsiteY24" fmla="*/ 37305 h 64713"/>
                  <a:gd name="connsiteX25" fmla="*/ 63246 w 73151"/>
                  <a:gd name="connsiteY25" fmla="*/ 55577 h 6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3151" h="64713">
                    <a:moveTo>
                      <a:pt x="63246" y="55577"/>
                    </a:moveTo>
                    <a:cubicBezTo>
                      <a:pt x="59436" y="56338"/>
                      <a:pt x="55626" y="57100"/>
                      <a:pt x="51816" y="57861"/>
                    </a:cubicBezTo>
                    <a:cubicBezTo>
                      <a:pt x="49530" y="58622"/>
                      <a:pt x="48006" y="57861"/>
                      <a:pt x="46482" y="55577"/>
                    </a:cubicBezTo>
                    <a:cubicBezTo>
                      <a:pt x="41910" y="49486"/>
                      <a:pt x="35814" y="47203"/>
                      <a:pt x="28956" y="48725"/>
                    </a:cubicBezTo>
                    <a:cubicBezTo>
                      <a:pt x="22098" y="50248"/>
                      <a:pt x="17526" y="54816"/>
                      <a:pt x="15240" y="61668"/>
                    </a:cubicBezTo>
                    <a:cubicBezTo>
                      <a:pt x="15240" y="62429"/>
                      <a:pt x="14478" y="63191"/>
                      <a:pt x="13716" y="63191"/>
                    </a:cubicBezTo>
                    <a:cubicBezTo>
                      <a:pt x="9906" y="63952"/>
                      <a:pt x="5334" y="63952"/>
                      <a:pt x="1524" y="64713"/>
                    </a:cubicBezTo>
                    <a:cubicBezTo>
                      <a:pt x="0" y="64713"/>
                      <a:pt x="0" y="63952"/>
                      <a:pt x="0" y="63191"/>
                    </a:cubicBezTo>
                    <a:cubicBezTo>
                      <a:pt x="1524" y="57100"/>
                      <a:pt x="2286" y="51009"/>
                      <a:pt x="3810" y="45680"/>
                    </a:cubicBezTo>
                    <a:cubicBezTo>
                      <a:pt x="5334" y="40351"/>
                      <a:pt x="6096" y="34260"/>
                      <a:pt x="7620" y="28931"/>
                    </a:cubicBezTo>
                    <a:cubicBezTo>
                      <a:pt x="7620" y="27408"/>
                      <a:pt x="8382" y="27408"/>
                      <a:pt x="9906" y="27408"/>
                    </a:cubicBezTo>
                    <a:cubicBezTo>
                      <a:pt x="21336" y="26647"/>
                      <a:pt x="31242" y="17511"/>
                      <a:pt x="32004" y="6091"/>
                    </a:cubicBezTo>
                    <a:cubicBezTo>
                      <a:pt x="32004" y="5329"/>
                      <a:pt x="32004" y="5329"/>
                      <a:pt x="32004" y="4568"/>
                    </a:cubicBezTo>
                    <a:cubicBezTo>
                      <a:pt x="35814" y="3807"/>
                      <a:pt x="40386" y="3807"/>
                      <a:pt x="44196" y="3045"/>
                    </a:cubicBezTo>
                    <a:cubicBezTo>
                      <a:pt x="44958" y="3045"/>
                      <a:pt x="45720" y="3045"/>
                      <a:pt x="45720" y="3807"/>
                    </a:cubicBezTo>
                    <a:cubicBezTo>
                      <a:pt x="48006" y="6852"/>
                      <a:pt x="51054" y="8375"/>
                      <a:pt x="54102" y="7613"/>
                    </a:cubicBezTo>
                    <a:cubicBezTo>
                      <a:pt x="57912" y="6852"/>
                      <a:pt x="60198" y="4568"/>
                      <a:pt x="60960" y="1523"/>
                    </a:cubicBezTo>
                    <a:cubicBezTo>
                      <a:pt x="60960" y="761"/>
                      <a:pt x="60960" y="761"/>
                      <a:pt x="61722" y="761"/>
                    </a:cubicBezTo>
                    <a:cubicBezTo>
                      <a:pt x="65532" y="761"/>
                      <a:pt x="68580" y="0"/>
                      <a:pt x="72390" y="0"/>
                    </a:cubicBezTo>
                    <a:cubicBezTo>
                      <a:pt x="73152" y="0"/>
                      <a:pt x="73152" y="0"/>
                      <a:pt x="73152" y="761"/>
                    </a:cubicBezTo>
                    <a:cubicBezTo>
                      <a:pt x="72390" y="5329"/>
                      <a:pt x="71628" y="9897"/>
                      <a:pt x="70866" y="13704"/>
                    </a:cubicBezTo>
                    <a:cubicBezTo>
                      <a:pt x="70866" y="14465"/>
                      <a:pt x="70104" y="15227"/>
                      <a:pt x="69342" y="15227"/>
                    </a:cubicBezTo>
                    <a:cubicBezTo>
                      <a:pt x="64770" y="15988"/>
                      <a:pt x="61722" y="19033"/>
                      <a:pt x="60198" y="24363"/>
                    </a:cubicBezTo>
                    <a:cubicBezTo>
                      <a:pt x="59436" y="28931"/>
                      <a:pt x="60960" y="32737"/>
                      <a:pt x="65532" y="35783"/>
                    </a:cubicBezTo>
                    <a:cubicBezTo>
                      <a:pt x="66294" y="36544"/>
                      <a:pt x="66294" y="36544"/>
                      <a:pt x="66294" y="37305"/>
                    </a:cubicBezTo>
                    <a:cubicBezTo>
                      <a:pt x="66294" y="43396"/>
                      <a:pt x="64770" y="49486"/>
                      <a:pt x="63246" y="555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 534">
                <a:extLst>
                  <a:ext uri="{FF2B5EF4-FFF2-40B4-BE49-F238E27FC236}">
                    <a16:creationId xmlns:a16="http://schemas.microsoft.com/office/drawing/2014/main" id="{500AFF77-0708-48C0-8A28-3F539BB18615}"/>
                  </a:ext>
                </a:extLst>
              </p:cNvPr>
              <p:cNvSpPr/>
              <p:nvPr/>
            </p:nvSpPr>
            <p:spPr>
              <a:xfrm>
                <a:off x="4863845" y="3163698"/>
                <a:ext cx="65532" cy="64713"/>
              </a:xfrm>
              <a:custGeom>
                <a:avLst/>
                <a:gdLst>
                  <a:gd name="connsiteX0" fmla="*/ 41148 w 65532"/>
                  <a:gd name="connsiteY0" fmla="*/ 60906 h 64713"/>
                  <a:gd name="connsiteX1" fmla="*/ 31242 w 65532"/>
                  <a:gd name="connsiteY1" fmla="*/ 64713 h 64713"/>
                  <a:gd name="connsiteX2" fmla="*/ 22860 w 65532"/>
                  <a:gd name="connsiteY2" fmla="*/ 60145 h 64713"/>
                  <a:gd name="connsiteX3" fmla="*/ 0 w 65532"/>
                  <a:gd name="connsiteY3" fmla="*/ 45680 h 64713"/>
                  <a:gd name="connsiteX4" fmla="*/ 1524 w 65532"/>
                  <a:gd name="connsiteY4" fmla="*/ 28169 h 64713"/>
                  <a:gd name="connsiteX5" fmla="*/ 4572 w 65532"/>
                  <a:gd name="connsiteY5" fmla="*/ 9136 h 64713"/>
                  <a:gd name="connsiteX6" fmla="*/ 6096 w 65532"/>
                  <a:gd name="connsiteY6" fmla="*/ 7613 h 64713"/>
                  <a:gd name="connsiteX7" fmla="*/ 23622 w 65532"/>
                  <a:gd name="connsiteY7" fmla="*/ 6091 h 64713"/>
                  <a:gd name="connsiteX8" fmla="*/ 25908 w 65532"/>
                  <a:gd name="connsiteY8" fmla="*/ 6852 h 64713"/>
                  <a:gd name="connsiteX9" fmla="*/ 54864 w 65532"/>
                  <a:gd name="connsiteY9" fmla="*/ 3045 h 64713"/>
                  <a:gd name="connsiteX10" fmla="*/ 57150 w 65532"/>
                  <a:gd name="connsiteY10" fmla="*/ 1523 h 64713"/>
                  <a:gd name="connsiteX11" fmla="*/ 65532 w 65532"/>
                  <a:gd name="connsiteY11" fmla="*/ 0 h 64713"/>
                  <a:gd name="connsiteX12" fmla="*/ 65532 w 65532"/>
                  <a:gd name="connsiteY12" fmla="*/ 761 h 64713"/>
                  <a:gd name="connsiteX13" fmla="*/ 47244 w 65532"/>
                  <a:gd name="connsiteY13" fmla="*/ 48725 h 64713"/>
                  <a:gd name="connsiteX14" fmla="*/ 41148 w 65532"/>
                  <a:gd name="connsiteY14" fmla="*/ 60906 h 64713"/>
                  <a:gd name="connsiteX15" fmla="*/ 41148 w 65532"/>
                  <a:gd name="connsiteY15" fmla="*/ 60906 h 64713"/>
                  <a:gd name="connsiteX16" fmla="*/ 41148 w 65532"/>
                  <a:gd name="connsiteY16" fmla="*/ 60906 h 6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532" h="64713">
                    <a:moveTo>
                      <a:pt x="41148" y="60906"/>
                    </a:moveTo>
                    <a:cubicBezTo>
                      <a:pt x="38100" y="62429"/>
                      <a:pt x="35052" y="63190"/>
                      <a:pt x="31242" y="64713"/>
                    </a:cubicBezTo>
                    <a:cubicBezTo>
                      <a:pt x="28194" y="63190"/>
                      <a:pt x="25146" y="61668"/>
                      <a:pt x="22860" y="60145"/>
                    </a:cubicBezTo>
                    <a:cubicBezTo>
                      <a:pt x="15240" y="55577"/>
                      <a:pt x="7620" y="51009"/>
                      <a:pt x="0" y="45680"/>
                    </a:cubicBezTo>
                    <a:cubicBezTo>
                      <a:pt x="0" y="39589"/>
                      <a:pt x="762" y="34260"/>
                      <a:pt x="1524" y="28169"/>
                    </a:cubicBezTo>
                    <a:cubicBezTo>
                      <a:pt x="2286" y="22079"/>
                      <a:pt x="3048" y="15227"/>
                      <a:pt x="4572" y="9136"/>
                    </a:cubicBezTo>
                    <a:cubicBezTo>
                      <a:pt x="4572" y="8375"/>
                      <a:pt x="5334" y="8375"/>
                      <a:pt x="6096" y="7613"/>
                    </a:cubicBezTo>
                    <a:cubicBezTo>
                      <a:pt x="12192" y="6852"/>
                      <a:pt x="17526" y="6091"/>
                      <a:pt x="23622" y="6091"/>
                    </a:cubicBezTo>
                    <a:cubicBezTo>
                      <a:pt x="24384" y="6091"/>
                      <a:pt x="25146" y="6091"/>
                      <a:pt x="25908" y="6852"/>
                    </a:cubicBezTo>
                    <a:cubicBezTo>
                      <a:pt x="34290" y="16749"/>
                      <a:pt x="50292" y="14465"/>
                      <a:pt x="54864" y="3045"/>
                    </a:cubicBezTo>
                    <a:cubicBezTo>
                      <a:pt x="55626" y="1523"/>
                      <a:pt x="56388" y="1523"/>
                      <a:pt x="57150" y="1523"/>
                    </a:cubicBezTo>
                    <a:cubicBezTo>
                      <a:pt x="60198" y="1523"/>
                      <a:pt x="62484" y="761"/>
                      <a:pt x="65532" y="0"/>
                    </a:cubicBezTo>
                    <a:cubicBezTo>
                      <a:pt x="65532" y="0"/>
                      <a:pt x="65532" y="761"/>
                      <a:pt x="65532" y="761"/>
                    </a:cubicBezTo>
                    <a:cubicBezTo>
                      <a:pt x="60198" y="16749"/>
                      <a:pt x="54102" y="32737"/>
                      <a:pt x="47244" y="48725"/>
                    </a:cubicBezTo>
                    <a:cubicBezTo>
                      <a:pt x="44958" y="52532"/>
                      <a:pt x="43434" y="57100"/>
                      <a:pt x="41148" y="60906"/>
                    </a:cubicBezTo>
                    <a:lnTo>
                      <a:pt x="41148" y="60906"/>
                    </a:lnTo>
                    <a:cubicBezTo>
                      <a:pt x="41148" y="60906"/>
                      <a:pt x="41148" y="60906"/>
                      <a:pt x="41148" y="609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 535">
                <a:extLst>
                  <a:ext uri="{FF2B5EF4-FFF2-40B4-BE49-F238E27FC236}">
                    <a16:creationId xmlns:a16="http://schemas.microsoft.com/office/drawing/2014/main" id="{42828256-4458-4BB4-B380-E89321350881}"/>
                  </a:ext>
                </a:extLst>
              </p:cNvPr>
              <p:cNvSpPr/>
              <p:nvPr/>
            </p:nvSpPr>
            <p:spPr>
              <a:xfrm>
                <a:off x="4798123" y="3108120"/>
                <a:ext cx="66484" cy="54054"/>
              </a:xfrm>
              <a:custGeom>
                <a:avLst/>
                <a:gdLst>
                  <a:gd name="connsiteX0" fmla="*/ 20002 w 66484"/>
                  <a:gd name="connsiteY0" fmla="*/ 54054 h 54054"/>
                  <a:gd name="connsiteX1" fmla="*/ 7048 w 66484"/>
                  <a:gd name="connsiteY1" fmla="*/ 33499 h 54054"/>
                  <a:gd name="connsiteX2" fmla="*/ 191 w 66484"/>
                  <a:gd name="connsiteY2" fmla="*/ 19795 h 54054"/>
                  <a:gd name="connsiteX3" fmla="*/ 952 w 66484"/>
                  <a:gd name="connsiteY3" fmla="*/ 18272 h 54054"/>
                  <a:gd name="connsiteX4" fmla="*/ 58102 w 66484"/>
                  <a:gd name="connsiteY4" fmla="*/ 0 h 54054"/>
                  <a:gd name="connsiteX5" fmla="*/ 65722 w 66484"/>
                  <a:gd name="connsiteY5" fmla="*/ 9136 h 54054"/>
                  <a:gd name="connsiteX6" fmla="*/ 66485 w 66484"/>
                  <a:gd name="connsiteY6" fmla="*/ 10659 h 54054"/>
                  <a:gd name="connsiteX7" fmla="*/ 61912 w 66484"/>
                  <a:gd name="connsiteY7" fmla="*/ 33499 h 54054"/>
                  <a:gd name="connsiteX8" fmla="*/ 58865 w 66484"/>
                  <a:gd name="connsiteY8" fmla="*/ 51009 h 54054"/>
                  <a:gd name="connsiteX9" fmla="*/ 57341 w 66484"/>
                  <a:gd name="connsiteY9" fmla="*/ 52532 h 54054"/>
                  <a:gd name="connsiteX10" fmla="*/ 20002 w 66484"/>
                  <a:gd name="connsiteY10" fmla="*/ 54054 h 54054"/>
                  <a:gd name="connsiteX11" fmla="*/ 20002 w 66484"/>
                  <a:gd name="connsiteY11" fmla="*/ 54054 h 5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6484" h="54054">
                    <a:moveTo>
                      <a:pt x="20002" y="54054"/>
                    </a:moveTo>
                    <a:cubicBezTo>
                      <a:pt x="15431" y="47203"/>
                      <a:pt x="10858" y="40351"/>
                      <a:pt x="7048" y="33499"/>
                    </a:cubicBezTo>
                    <a:cubicBezTo>
                      <a:pt x="4762" y="28931"/>
                      <a:pt x="2477" y="24363"/>
                      <a:pt x="191" y="19795"/>
                    </a:cubicBezTo>
                    <a:cubicBezTo>
                      <a:pt x="191" y="19033"/>
                      <a:pt x="-572" y="18272"/>
                      <a:pt x="952" y="18272"/>
                    </a:cubicBezTo>
                    <a:cubicBezTo>
                      <a:pt x="19241" y="10659"/>
                      <a:pt x="39052" y="4568"/>
                      <a:pt x="58102" y="0"/>
                    </a:cubicBezTo>
                    <a:cubicBezTo>
                      <a:pt x="59627" y="3807"/>
                      <a:pt x="62675" y="6852"/>
                      <a:pt x="65722" y="9136"/>
                    </a:cubicBezTo>
                    <a:cubicBezTo>
                      <a:pt x="66485" y="9897"/>
                      <a:pt x="66485" y="10659"/>
                      <a:pt x="66485" y="10659"/>
                    </a:cubicBezTo>
                    <a:cubicBezTo>
                      <a:pt x="64961" y="18272"/>
                      <a:pt x="63437" y="25885"/>
                      <a:pt x="61912" y="33499"/>
                    </a:cubicBezTo>
                    <a:cubicBezTo>
                      <a:pt x="60388" y="39589"/>
                      <a:pt x="59627" y="44919"/>
                      <a:pt x="58865" y="51009"/>
                    </a:cubicBezTo>
                    <a:cubicBezTo>
                      <a:pt x="58865" y="51771"/>
                      <a:pt x="58865" y="51771"/>
                      <a:pt x="57341" y="52532"/>
                    </a:cubicBezTo>
                    <a:cubicBezTo>
                      <a:pt x="45911" y="53293"/>
                      <a:pt x="32957" y="54054"/>
                      <a:pt x="20002" y="54054"/>
                    </a:cubicBezTo>
                    <a:cubicBezTo>
                      <a:pt x="20765" y="54054"/>
                      <a:pt x="20765" y="54054"/>
                      <a:pt x="20002" y="540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 536">
                <a:extLst>
                  <a:ext uri="{FF2B5EF4-FFF2-40B4-BE49-F238E27FC236}">
                    <a16:creationId xmlns:a16="http://schemas.microsoft.com/office/drawing/2014/main" id="{A8E7DEB1-3B2C-44B4-970A-C867E37459B3}"/>
                  </a:ext>
                </a:extLst>
              </p:cNvPr>
              <p:cNvSpPr/>
              <p:nvPr/>
            </p:nvSpPr>
            <p:spPr>
              <a:xfrm>
                <a:off x="4892040" y="3031672"/>
                <a:ext cx="56388" cy="61983"/>
              </a:xfrm>
              <a:custGeom>
                <a:avLst/>
                <a:gdLst>
                  <a:gd name="connsiteX0" fmla="*/ 10668 w 56388"/>
                  <a:gd name="connsiteY0" fmla="*/ 61983 h 61983"/>
                  <a:gd name="connsiteX1" fmla="*/ 5334 w 56388"/>
                  <a:gd name="connsiteY1" fmla="*/ 50563 h 61983"/>
                  <a:gd name="connsiteX2" fmla="*/ 762 w 56388"/>
                  <a:gd name="connsiteY2" fmla="*/ 46756 h 61983"/>
                  <a:gd name="connsiteX3" fmla="*/ 0 w 56388"/>
                  <a:gd name="connsiteY3" fmla="*/ 45234 h 61983"/>
                  <a:gd name="connsiteX4" fmla="*/ 16764 w 56388"/>
                  <a:gd name="connsiteY4" fmla="*/ 1077 h 61983"/>
                  <a:gd name="connsiteX5" fmla="*/ 18288 w 56388"/>
                  <a:gd name="connsiteY5" fmla="*/ 315 h 61983"/>
                  <a:gd name="connsiteX6" fmla="*/ 56388 w 56388"/>
                  <a:gd name="connsiteY6" fmla="*/ 26201 h 61983"/>
                  <a:gd name="connsiteX7" fmla="*/ 56388 w 56388"/>
                  <a:gd name="connsiteY7" fmla="*/ 26201 h 61983"/>
                  <a:gd name="connsiteX8" fmla="*/ 55626 w 56388"/>
                  <a:gd name="connsiteY8" fmla="*/ 35336 h 61983"/>
                  <a:gd name="connsiteX9" fmla="*/ 53340 w 56388"/>
                  <a:gd name="connsiteY9" fmla="*/ 55892 h 61983"/>
                  <a:gd name="connsiteX10" fmla="*/ 51816 w 56388"/>
                  <a:gd name="connsiteY10" fmla="*/ 57415 h 61983"/>
                  <a:gd name="connsiteX11" fmla="*/ 41148 w 56388"/>
                  <a:gd name="connsiteY11" fmla="*/ 58176 h 61983"/>
                  <a:gd name="connsiteX12" fmla="*/ 38862 w 56388"/>
                  <a:gd name="connsiteY12" fmla="*/ 57415 h 61983"/>
                  <a:gd name="connsiteX13" fmla="*/ 30480 w 56388"/>
                  <a:gd name="connsiteY13" fmla="*/ 52847 h 61983"/>
                  <a:gd name="connsiteX14" fmla="*/ 22860 w 56388"/>
                  <a:gd name="connsiteY14" fmla="*/ 59699 h 61983"/>
                  <a:gd name="connsiteX15" fmla="*/ 21336 w 56388"/>
                  <a:gd name="connsiteY15" fmla="*/ 61222 h 61983"/>
                  <a:gd name="connsiteX16" fmla="*/ 10668 w 56388"/>
                  <a:gd name="connsiteY16" fmla="*/ 61983 h 6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6388" h="61983">
                    <a:moveTo>
                      <a:pt x="10668" y="61983"/>
                    </a:moveTo>
                    <a:cubicBezTo>
                      <a:pt x="9906" y="57415"/>
                      <a:pt x="8382" y="53608"/>
                      <a:pt x="5334" y="50563"/>
                    </a:cubicBezTo>
                    <a:cubicBezTo>
                      <a:pt x="3810" y="49041"/>
                      <a:pt x="2286" y="47518"/>
                      <a:pt x="762" y="46756"/>
                    </a:cubicBezTo>
                    <a:cubicBezTo>
                      <a:pt x="0" y="45995"/>
                      <a:pt x="0" y="45995"/>
                      <a:pt x="0" y="45234"/>
                    </a:cubicBezTo>
                    <a:cubicBezTo>
                      <a:pt x="5334" y="30007"/>
                      <a:pt x="10668" y="15542"/>
                      <a:pt x="16764" y="1077"/>
                    </a:cubicBezTo>
                    <a:cubicBezTo>
                      <a:pt x="16764" y="315"/>
                      <a:pt x="17526" y="-446"/>
                      <a:pt x="18288" y="315"/>
                    </a:cubicBezTo>
                    <a:cubicBezTo>
                      <a:pt x="32004" y="7929"/>
                      <a:pt x="44196" y="16303"/>
                      <a:pt x="56388" y="26201"/>
                    </a:cubicBezTo>
                    <a:cubicBezTo>
                      <a:pt x="56388" y="26201"/>
                      <a:pt x="56388" y="26201"/>
                      <a:pt x="56388" y="26201"/>
                    </a:cubicBezTo>
                    <a:cubicBezTo>
                      <a:pt x="56388" y="29246"/>
                      <a:pt x="55626" y="32291"/>
                      <a:pt x="55626" y="35336"/>
                    </a:cubicBezTo>
                    <a:cubicBezTo>
                      <a:pt x="54864" y="42188"/>
                      <a:pt x="54102" y="49041"/>
                      <a:pt x="53340" y="55892"/>
                    </a:cubicBezTo>
                    <a:cubicBezTo>
                      <a:pt x="53340" y="56654"/>
                      <a:pt x="52578" y="57415"/>
                      <a:pt x="51816" y="57415"/>
                    </a:cubicBezTo>
                    <a:cubicBezTo>
                      <a:pt x="48006" y="57415"/>
                      <a:pt x="44958" y="58176"/>
                      <a:pt x="41148" y="58176"/>
                    </a:cubicBezTo>
                    <a:cubicBezTo>
                      <a:pt x="40386" y="58176"/>
                      <a:pt x="39624" y="58176"/>
                      <a:pt x="38862" y="57415"/>
                    </a:cubicBezTo>
                    <a:cubicBezTo>
                      <a:pt x="37338" y="54370"/>
                      <a:pt x="33528" y="52086"/>
                      <a:pt x="30480" y="52847"/>
                    </a:cubicBezTo>
                    <a:cubicBezTo>
                      <a:pt x="27432" y="53608"/>
                      <a:pt x="23622" y="55892"/>
                      <a:pt x="22860" y="59699"/>
                    </a:cubicBezTo>
                    <a:cubicBezTo>
                      <a:pt x="22860" y="60461"/>
                      <a:pt x="22098" y="61222"/>
                      <a:pt x="21336" y="61222"/>
                    </a:cubicBezTo>
                    <a:cubicBezTo>
                      <a:pt x="18288" y="61222"/>
                      <a:pt x="14478" y="61983"/>
                      <a:pt x="10668" y="619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 537">
                <a:extLst>
                  <a:ext uri="{FF2B5EF4-FFF2-40B4-BE49-F238E27FC236}">
                    <a16:creationId xmlns:a16="http://schemas.microsoft.com/office/drawing/2014/main" id="{201C357A-0F92-4786-928D-AC8CCE14E282}"/>
                  </a:ext>
                </a:extLst>
              </p:cNvPr>
              <p:cNvSpPr/>
              <p:nvPr/>
            </p:nvSpPr>
            <p:spPr>
              <a:xfrm>
                <a:off x="4801361" y="3033933"/>
                <a:ext cx="90678" cy="83323"/>
              </a:xfrm>
              <a:custGeom>
                <a:avLst/>
                <a:gdLst>
                  <a:gd name="connsiteX0" fmla="*/ 54102 w 90678"/>
                  <a:gd name="connsiteY0" fmla="*/ 68858 h 83323"/>
                  <a:gd name="connsiteX1" fmla="*/ 0 w 90678"/>
                  <a:gd name="connsiteY1" fmla="*/ 83323 h 83323"/>
                  <a:gd name="connsiteX2" fmla="*/ 6096 w 90678"/>
                  <a:gd name="connsiteY2" fmla="*/ 73426 h 83323"/>
                  <a:gd name="connsiteX3" fmla="*/ 28194 w 90678"/>
                  <a:gd name="connsiteY3" fmla="*/ 45257 h 83323"/>
                  <a:gd name="connsiteX4" fmla="*/ 29718 w 90678"/>
                  <a:gd name="connsiteY4" fmla="*/ 45257 h 83323"/>
                  <a:gd name="connsiteX5" fmla="*/ 42672 w 90678"/>
                  <a:gd name="connsiteY5" fmla="*/ 43734 h 83323"/>
                  <a:gd name="connsiteX6" fmla="*/ 44958 w 90678"/>
                  <a:gd name="connsiteY6" fmla="*/ 30792 h 83323"/>
                  <a:gd name="connsiteX7" fmla="*/ 44958 w 90678"/>
                  <a:gd name="connsiteY7" fmla="*/ 28507 h 83323"/>
                  <a:gd name="connsiteX8" fmla="*/ 89154 w 90678"/>
                  <a:gd name="connsiteY8" fmla="*/ 338 h 83323"/>
                  <a:gd name="connsiteX9" fmla="*/ 90678 w 90678"/>
                  <a:gd name="connsiteY9" fmla="*/ 338 h 83323"/>
                  <a:gd name="connsiteX10" fmla="*/ 90678 w 90678"/>
                  <a:gd name="connsiteY10" fmla="*/ 1861 h 83323"/>
                  <a:gd name="connsiteX11" fmla="*/ 76962 w 90678"/>
                  <a:gd name="connsiteY11" fmla="*/ 39166 h 83323"/>
                  <a:gd name="connsiteX12" fmla="*/ 74676 w 90678"/>
                  <a:gd name="connsiteY12" fmla="*/ 41450 h 83323"/>
                  <a:gd name="connsiteX13" fmla="*/ 54102 w 90678"/>
                  <a:gd name="connsiteY13" fmla="*/ 61245 h 83323"/>
                  <a:gd name="connsiteX14" fmla="*/ 54102 w 90678"/>
                  <a:gd name="connsiteY14" fmla="*/ 68858 h 8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678" h="83323">
                    <a:moveTo>
                      <a:pt x="54102" y="68858"/>
                    </a:moveTo>
                    <a:cubicBezTo>
                      <a:pt x="35814" y="72665"/>
                      <a:pt x="18288" y="77233"/>
                      <a:pt x="0" y="83323"/>
                    </a:cubicBezTo>
                    <a:cubicBezTo>
                      <a:pt x="2286" y="79517"/>
                      <a:pt x="3810" y="76471"/>
                      <a:pt x="6096" y="73426"/>
                    </a:cubicBezTo>
                    <a:cubicBezTo>
                      <a:pt x="12192" y="63529"/>
                      <a:pt x="19812" y="54393"/>
                      <a:pt x="28194" y="45257"/>
                    </a:cubicBezTo>
                    <a:cubicBezTo>
                      <a:pt x="28956" y="44495"/>
                      <a:pt x="28956" y="44495"/>
                      <a:pt x="29718" y="45257"/>
                    </a:cubicBezTo>
                    <a:cubicBezTo>
                      <a:pt x="34290" y="47541"/>
                      <a:pt x="38862" y="46780"/>
                      <a:pt x="42672" y="43734"/>
                    </a:cubicBezTo>
                    <a:cubicBezTo>
                      <a:pt x="46482" y="40689"/>
                      <a:pt x="47244" y="35360"/>
                      <a:pt x="44958" y="30792"/>
                    </a:cubicBezTo>
                    <a:cubicBezTo>
                      <a:pt x="44196" y="30030"/>
                      <a:pt x="44196" y="29269"/>
                      <a:pt x="44958" y="28507"/>
                    </a:cubicBezTo>
                    <a:cubicBezTo>
                      <a:pt x="58674" y="17088"/>
                      <a:pt x="73152" y="7952"/>
                      <a:pt x="89154" y="338"/>
                    </a:cubicBezTo>
                    <a:cubicBezTo>
                      <a:pt x="89154" y="338"/>
                      <a:pt x="89916" y="-423"/>
                      <a:pt x="90678" y="338"/>
                    </a:cubicBezTo>
                    <a:cubicBezTo>
                      <a:pt x="90678" y="1100"/>
                      <a:pt x="90678" y="1100"/>
                      <a:pt x="90678" y="1861"/>
                    </a:cubicBezTo>
                    <a:cubicBezTo>
                      <a:pt x="85344" y="14042"/>
                      <a:pt x="80772" y="26224"/>
                      <a:pt x="76962" y="39166"/>
                    </a:cubicBezTo>
                    <a:cubicBezTo>
                      <a:pt x="76200" y="40689"/>
                      <a:pt x="76200" y="40689"/>
                      <a:pt x="74676" y="41450"/>
                    </a:cubicBezTo>
                    <a:cubicBezTo>
                      <a:pt x="64008" y="42973"/>
                      <a:pt x="56388" y="50586"/>
                      <a:pt x="54102" y="61245"/>
                    </a:cubicBezTo>
                    <a:cubicBezTo>
                      <a:pt x="53340" y="62767"/>
                      <a:pt x="54102" y="65813"/>
                      <a:pt x="54102" y="688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 538">
                <a:extLst>
                  <a:ext uri="{FF2B5EF4-FFF2-40B4-BE49-F238E27FC236}">
                    <a16:creationId xmlns:a16="http://schemas.microsoft.com/office/drawing/2014/main" id="{6459DA05-85C3-466B-BCE7-8A8D3E105DC7}"/>
                  </a:ext>
                </a:extLst>
              </p:cNvPr>
              <p:cNvSpPr/>
              <p:nvPr/>
            </p:nvSpPr>
            <p:spPr>
              <a:xfrm>
                <a:off x="4940045" y="3092133"/>
                <a:ext cx="66794" cy="56338"/>
              </a:xfrm>
              <a:custGeom>
                <a:avLst/>
                <a:gdLst>
                  <a:gd name="connsiteX0" fmla="*/ 28194 w 66794"/>
                  <a:gd name="connsiteY0" fmla="*/ 0 h 56338"/>
                  <a:gd name="connsiteX1" fmla="*/ 38862 w 66794"/>
                  <a:gd name="connsiteY1" fmla="*/ 12181 h 56338"/>
                  <a:gd name="connsiteX2" fmla="*/ 51054 w 66794"/>
                  <a:gd name="connsiteY2" fmla="*/ 13704 h 56338"/>
                  <a:gd name="connsiteX3" fmla="*/ 53340 w 66794"/>
                  <a:gd name="connsiteY3" fmla="*/ 14465 h 56338"/>
                  <a:gd name="connsiteX4" fmla="*/ 66294 w 66794"/>
                  <a:gd name="connsiteY4" fmla="*/ 36544 h 56338"/>
                  <a:gd name="connsiteX5" fmla="*/ 65532 w 66794"/>
                  <a:gd name="connsiteY5" fmla="*/ 38828 h 56338"/>
                  <a:gd name="connsiteX6" fmla="*/ 7620 w 66794"/>
                  <a:gd name="connsiteY6" fmla="*/ 54816 h 56338"/>
                  <a:gd name="connsiteX7" fmla="*/ 0 w 66794"/>
                  <a:gd name="connsiteY7" fmla="*/ 56338 h 56338"/>
                  <a:gd name="connsiteX8" fmla="*/ 3810 w 66794"/>
                  <a:gd name="connsiteY8" fmla="*/ 40350 h 56338"/>
                  <a:gd name="connsiteX9" fmla="*/ 5334 w 66794"/>
                  <a:gd name="connsiteY9" fmla="*/ 38828 h 56338"/>
                  <a:gd name="connsiteX10" fmla="*/ 14478 w 66794"/>
                  <a:gd name="connsiteY10" fmla="*/ 30453 h 56338"/>
                  <a:gd name="connsiteX11" fmla="*/ 9906 w 66794"/>
                  <a:gd name="connsiteY11" fmla="*/ 19033 h 56338"/>
                  <a:gd name="connsiteX12" fmla="*/ 9144 w 66794"/>
                  <a:gd name="connsiteY12" fmla="*/ 16749 h 56338"/>
                  <a:gd name="connsiteX13" fmla="*/ 11430 w 66794"/>
                  <a:gd name="connsiteY13" fmla="*/ 2284 h 56338"/>
                  <a:gd name="connsiteX14" fmla="*/ 13716 w 66794"/>
                  <a:gd name="connsiteY14" fmla="*/ 761 h 56338"/>
                  <a:gd name="connsiteX15" fmla="*/ 28194 w 66794"/>
                  <a:gd name="connsiteY15" fmla="*/ 0 h 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6794" h="56338">
                    <a:moveTo>
                      <a:pt x="28194" y="0"/>
                    </a:moveTo>
                    <a:cubicBezTo>
                      <a:pt x="29718" y="5329"/>
                      <a:pt x="33528" y="9897"/>
                      <a:pt x="38862" y="12181"/>
                    </a:cubicBezTo>
                    <a:cubicBezTo>
                      <a:pt x="42672" y="13704"/>
                      <a:pt x="46482" y="14465"/>
                      <a:pt x="51054" y="13704"/>
                    </a:cubicBezTo>
                    <a:cubicBezTo>
                      <a:pt x="51816" y="13704"/>
                      <a:pt x="52578" y="13704"/>
                      <a:pt x="53340" y="14465"/>
                    </a:cubicBezTo>
                    <a:cubicBezTo>
                      <a:pt x="57912" y="21317"/>
                      <a:pt x="62484" y="28930"/>
                      <a:pt x="66294" y="36544"/>
                    </a:cubicBezTo>
                    <a:cubicBezTo>
                      <a:pt x="67056" y="38066"/>
                      <a:pt x="67056" y="38066"/>
                      <a:pt x="65532" y="38828"/>
                    </a:cubicBezTo>
                    <a:cubicBezTo>
                      <a:pt x="46482" y="45680"/>
                      <a:pt x="27432" y="50248"/>
                      <a:pt x="7620" y="54816"/>
                    </a:cubicBezTo>
                    <a:cubicBezTo>
                      <a:pt x="5334" y="55577"/>
                      <a:pt x="3048" y="56338"/>
                      <a:pt x="0" y="56338"/>
                    </a:cubicBezTo>
                    <a:cubicBezTo>
                      <a:pt x="1524" y="51009"/>
                      <a:pt x="3048" y="45680"/>
                      <a:pt x="3810" y="40350"/>
                    </a:cubicBezTo>
                    <a:cubicBezTo>
                      <a:pt x="3810" y="39589"/>
                      <a:pt x="4572" y="38828"/>
                      <a:pt x="5334" y="38828"/>
                    </a:cubicBezTo>
                    <a:cubicBezTo>
                      <a:pt x="9906" y="38066"/>
                      <a:pt x="12954" y="35021"/>
                      <a:pt x="14478" y="30453"/>
                    </a:cubicBezTo>
                    <a:cubicBezTo>
                      <a:pt x="15240" y="25885"/>
                      <a:pt x="13716" y="22079"/>
                      <a:pt x="9906" y="19033"/>
                    </a:cubicBezTo>
                    <a:cubicBezTo>
                      <a:pt x="9144" y="18272"/>
                      <a:pt x="9144" y="18272"/>
                      <a:pt x="9144" y="16749"/>
                    </a:cubicBezTo>
                    <a:cubicBezTo>
                      <a:pt x="9906" y="12181"/>
                      <a:pt x="10668" y="7613"/>
                      <a:pt x="11430" y="2284"/>
                    </a:cubicBezTo>
                    <a:cubicBezTo>
                      <a:pt x="11430" y="761"/>
                      <a:pt x="12192" y="761"/>
                      <a:pt x="13716" y="761"/>
                    </a:cubicBezTo>
                    <a:cubicBezTo>
                      <a:pt x="18288" y="761"/>
                      <a:pt x="22860" y="761"/>
                      <a:pt x="281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 539">
                <a:extLst>
                  <a:ext uri="{FF2B5EF4-FFF2-40B4-BE49-F238E27FC236}">
                    <a16:creationId xmlns:a16="http://schemas.microsoft.com/office/drawing/2014/main" id="{78170A61-CF62-4408-8E71-5C258D94E362}"/>
                  </a:ext>
                </a:extLst>
              </p:cNvPr>
              <p:cNvSpPr/>
              <p:nvPr/>
            </p:nvSpPr>
            <p:spPr>
              <a:xfrm>
                <a:off x="4915661" y="3146187"/>
                <a:ext cx="84582" cy="75371"/>
              </a:xfrm>
              <a:custGeom>
                <a:avLst/>
                <a:gdLst>
                  <a:gd name="connsiteX0" fmla="*/ 20574 w 84582"/>
                  <a:gd name="connsiteY0" fmla="*/ 15988 h 75371"/>
                  <a:gd name="connsiteX1" fmla="*/ 38100 w 84582"/>
                  <a:gd name="connsiteY1" fmla="*/ 12181 h 75371"/>
                  <a:gd name="connsiteX2" fmla="*/ 83058 w 84582"/>
                  <a:gd name="connsiteY2" fmla="*/ 0 h 75371"/>
                  <a:gd name="connsiteX3" fmla="*/ 84582 w 84582"/>
                  <a:gd name="connsiteY3" fmla="*/ 0 h 75371"/>
                  <a:gd name="connsiteX4" fmla="*/ 84582 w 84582"/>
                  <a:gd name="connsiteY4" fmla="*/ 0 h 75371"/>
                  <a:gd name="connsiteX5" fmla="*/ 71628 w 84582"/>
                  <a:gd name="connsiteY5" fmla="*/ 17511 h 75371"/>
                  <a:gd name="connsiteX6" fmla="*/ 60960 w 84582"/>
                  <a:gd name="connsiteY6" fmla="*/ 29692 h 75371"/>
                  <a:gd name="connsiteX7" fmla="*/ 58674 w 84582"/>
                  <a:gd name="connsiteY7" fmla="*/ 30453 h 75371"/>
                  <a:gd name="connsiteX8" fmla="*/ 29718 w 84582"/>
                  <a:gd name="connsiteY8" fmla="*/ 51009 h 75371"/>
                  <a:gd name="connsiteX9" fmla="*/ 30480 w 84582"/>
                  <a:gd name="connsiteY9" fmla="*/ 55577 h 75371"/>
                  <a:gd name="connsiteX10" fmla="*/ 30480 w 84582"/>
                  <a:gd name="connsiteY10" fmla="*/ 57100 h 75371"/>
                  <a:gd name="connsiteX11" fmla="*/ 0 w 84582"/>
                  <a:gd name="connsiteY11" fmla="*/ 75372 h 75371"/>
                  <a:gd name="connsiteX12" fmla="*/ 9144 w 84582"/>
                  <a:gd name="connsiteY12" fmla="*/ 53293 h 75371"/>
                  <a:gd name="connsiteX13" fmla="*/ 20574 w 84582"/>
                  <a:gd name="connsiteY13" fmla="*/ 15988 h 7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582" h="75371">
                    <a:moveTo>
                      <a:pt x="20574" y="15988"/>
                    </a:moveTo>
                    <a:cubicBezTo>
                      <a:pt x="26670" y="14465"/>
                      <a:pt x="32766" y="13704"/>
                      <a:pt x="38100" y="12181"/>
                    </a:cubicBezTo>
                    <a:cubicBezTo>
                      <a:pt x="53340" y="8375"/>
                      <a:pt x="68580" y="4568"/>
                      <a:pt x="83058" y="0"/>
                    </a:cubicBezTo>
                    <a:cubicBezTo>
                      <a:pt x="83820" y="0"/>
                      <a:pt x="83820" y="0"/>
                      <a:pt x="84582" y="0"/>
                    </a:cubicBezTo>
                    <a:cubicBezTo>
                      <a:pt x="84582" y="0"/>
                      <a:pt x="84582" y="0"/>
                      <a:pt x="84582" y="0"/>
                    </a:cubicBezTo>
                    <a:cubicBezTo>
                      <a:pt x="80772" y="6091"/>
                      <a:pt x="76200" y="12181"/>
                      <a:pt x="71628" y="17511"/>
                    </a:cubicBezTo>
                    <a:cubicBezTo>
                      <a:pt x="68580" y="21317"/>
                      <a:pt x="64770" y="25885"/>
                      <a:pt x="60960" y="29692"/>
                    </a:cubicBezTo>
                    <a:cubicBezTo>
                      <a:pt x="60198" y="30453"/>
                      <a:pt x="59436" y="30453"/>
                      <a:pt x="58674" y="30453"/>
                    </a:cubicBezTo>
                    <a:cubicBezTo>
                      <a:pt x="44196" y="23601"/>
                      <a:pt x="28194" y="35021"/>
                      <a:pt x="29718" y="51009"/>
                    </a:cubicBezTo>
                    <a:cubicBezTo>
                      <a:pt x="29718" y="52532"/>
                      <a:pt x="30480" y="54054"/>
                      <a:pt x="30480" y="55577"/>
                    </a:cubicBezTo>
                    <a:cubicBezTo>
                      <a:pt x="30480" y="56339"/>
                      <a:pt x="30480" y="56339"/>
                      <a:pt x="30480" y="57100"/>
                    </a:cubicBezTo>
                    <a:cubicBezTo>
                      <a:pt x="20574" y="63952"/>
                      <a:pt x="10668" y="70042"/>
                      <a:pt x="0" y="75372"/>
                    </a:cubicBezTo>
                    <a:cubicBezTo>
                      <a:pt x="3048" y="67759"/>
                      <a:pt x="6096" y="60906"/>
                      <a:pt x="9144" y="53293"/>
                    </a:cubicBezTo>
                    <a:cubicBezTo>
                      <a:pt x="12954" y="40351"/>
                      <a:pt x="16764" y="28169"/>
                      <a:pt x="20574" y="159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 540">
                <a:extLst>
                  <a:ext uri="{FF2B5EF4-FFF2-40B4-BE49-F238E27FC236}">
                    <a16:creationId xmlns:a16="http://schemas.microsoft.com/office/drawing/2014/main" id="{49879FC7-AA15-4C01-8FB2-2DC0148D6C47}"/>
                  </a:ext>
                </a:extLst>
              </p:cNvPr>
              <p:cNvSpPr/>
              <p:nvPr/>
            </p:nvSpPr>
            <p:spPr>
              <a:xfrm>
                <a:off x="4903470" y="3057873"/>
                <a:ext cx="65531" cy="92120"/>
              </a:xfrm>
              <a:custGeom>
                <a:avLst/>
                <a:gdLst>
                  <a:gd name="connsiteX0" fmla="*/ 64770 w 65531"/>
                  <a:gd name="connsiteY0" fmla="*/ 34260 h 92120"/>
                  <a:gd name="connsiteX1" fmla="*/ 49530 w 65531"/>
                  <a:gd name="connsiteY1" fmla="*/ 35021 h 92120"/>
                  <a:gd name="connsiteX2" fmla="*/ 47244 w 65531"/>
                  <a:gd name="connsiteY2" fmla="*/ 36544 h 92120"/>
                  <a:gd name="connsiteX3" fmla="*/ 44958 w 65531"/>
                  <a:gd name="connsiteY3" fmla="*/ 51009 h 92120"/>
                  <a:gd name="connsiteX4" fmla="*/ 45720 w 65531"/>
                  <a:gd name="connsiteY4" fmla="*/ 53293 h 92120"/>
                  <a:gd name="connsiteX5" fmla="*/ 50292 w 65531"/>
                  <a:gd name="connsiteY5" fmla="*/ 64713 h 92120"/>
                  <a:gd name="connsiteX6" fmla="*/ 41148 w 65531"/>
                  <a:gd name="connsiteY6" fmla="*/ 73087 h 92120"/>
                  <a:gd name="connsiteX7" fmla="*/ 39624 w 65531"/>
                  <a:gd name="connsiteY7" fmla="*/ 74610 h 92120"/>
                  <a:gd name="connsiteX8" fmla="*/ 35814 w 65531"/>
                  <a:gd name="connsiteY8" fmla="*/ 90598 h 92120"/>
                  <a:gd name="connsiteX9" fmla="*/ 29718 w 65531"/>
                  <a:gd name="connsiteY9" fmla="*/ 92121 h 92120"/>
                  <a:gd name="connsiteX10" fmla="*/ 34290 w 65531"/>
                  <a:gd name="connsiteY10" fmla="*/ 73849 h 92120"/>
                  <a:gd name="connsiteX11" fmla="*/ 33528 w 65531"/>
                  <a:gd name="connsiteY11" fmla="*/ 72326 h 92120"/>
                  <a:gd name="connsiteX12" fmla="*/ 28194 w 65531"/>
                  <a:gd name="connsiteY12" fmla="*/ 60906 h 92120"/>
                  <a:gd name="connsiteX13" fmla="*/ 37338 w 65531"/>
                  <a:gd name="connsiteY13" fmla="*/ 51770 h 92120"/>
                  <a:gd name="connsiteX14" fmla="*/ 38862 w 65531"/>
                  <a:gd name="connsiteY14" fmla="*/ 50248 h 92120"/>
                  <a:gd name="connsiteX15" fmla="*/ 41148 w 65531"/>
                  <a:gd name="connsiteY15" fmla="*/ 37305 h 92120"/>
                  <a:gd name="connsiteX16" fmla="*/ 40386 w 65531"/>
                  <a:gd name="connsiteY16" fmla="*/ 36544 h 92120"/>
                  <a:gd name="connsiteX17" fmla="*/ 29718 w 65531"/>
                  <a:gd name="connsiteY17" fmla="*/ 37305 h 92120"/>
                  <a:gd name="connsiteX18" fmla="*/ 28956 w 65531"/>
                  <a:gd name="connsiteY18" fmla="*/ 38066 h 92120"/>
                  <a:gd name="connsiteX19" fmla="*/ 22098 w 65531"/>
                  <a:gd name="connsiteY19" fmla="*/ 44157 h 92120"/>
                  <a:gd name="connsiteX20" fmla="*/ 13716 w 65531"/>
                  <a:gd name="connsiteY20" fmla="*/ 40350 h 92120"/>
                  <a:gd name="connsiteX21" fmla="*/ 12192 w 65531"/>
                  <a:gd name="connsiteY21" fmla="*/ 39589 h 92120"/>
                  <a:gd name="connsiteX22" fmla="*/ 0 w 65531"/>
                  <a:gd name="connsiteY22" fmla="*/ 41112 h 92120"/>
                  <a:gd name="connsiteX23" fmla="*/ 0 w 65531"/>
                  <a:gd name="connsiteY23" fmla="*/ 36544 h 92120"/>
                  <a:gd name="connsiteX24" fmla="*/ 11430 w 65531"/>
                  <a:gd name="connsiteY24" fmla="*/ 35021 h 92120"/>
                  <a:gd name="connsiteX25" fmla="*/ 12954 w 65531"/>
                  <a:gd name="connsiteY25" fmla="*/ 33498 h 92120"/>
                  <a:gd name="connsiteX26" fmla="*/ 20574 w 65531"/>
                  <a:gd name="connsiteY26" fmla="*/ 26647 h 92120"/>
                  <a:gd name="connsiteX27" fmla="*/ 28956 w 65531"/>
                  <a:gd name="connsiteY27" fmla="*/ 31214 h 92120"/>
                  <a:gd name="connsiteX28" fmla="*/ 31242 w 65531"/>
                  <a:gd name="connsiteY28" fmla="*/ 31976 h 92120"/>
                  <a:gd name="connsiteX29" fmla="*/ 41910 w 65531"/>
                  <a:gd name="connsiteY29" fmla="*/ 31214 h 92120"/>
                  <a:gd name="connsiteX30" fmla="*/ 43434 w 65531"/>
                  <a:gd name="connsiteY30" fmla="*/ 29692 h 92120"/>
                  <a:gd name="connsiteX31" fmla="*/ 45720 w 65531"/>
                  <a:gd name="connsiteY31" fmla="*/ 9136 h 92120"/>
                  <a:gd name="connsiteX32" fmla="*/ 46482 w 65531"/>
                  <a:gd name="connsiteY32" fmla="*/ 0 h 92120"/>
                  <a:gd name="connsiteX33" fmla="*/ 53340 w 65531"/>
                  <a:gd name="connsiteY33" fmla="*/ 6091 h 92120"/>
                  <a:gd name="connsiteX34" fmla="*/ 52578 w 65531"/>
                  <a:gd name="connsiteY34" fmla="*/ 9136 h 92120"/>
                  <a:gd name="connsiteX35" fmla="*/ 50292 w 65531"/>
                  <a:gd name="connsiteY35" fmla="*/ 28169 h 92120"/>
                  <a:gd name="connsiteX36" fmla="*/ 51816 w 65531"/>
                  <a:gd name="connsiteY36" fmla="*/ 29692 h 92120"/>
                  <a:gd name="connsiteX37" fmla="*/ 65532 w 65531"/>
                  <a:gd name="connsiteY37" fmla="*/ 28930 h 92120"/>
                  <a:gd name="connsiteX38" fmla="*/ 64770 w 65531"/>
                  <a:gd name="connsiteY38" fmla="*/ 34260 h 9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5531" h="92120">
                    <a:moveTo>
                      <a:pt x="64770" y="34260"/>
                    </a:moveTo>
                    <a:cubicBezTo>
                      <a:pt x="59436" y="34260"/>
                      <a:pt x="54864" y="35021"/>
                      <a:pt x="49530" y="35021"/>
                    </a:cubicBezTo>
                    <a:cubicBezTo>
                      <a:pt x="48006" y="35021"/>
                      <a:pt x="48006" y="35782"/>
                      <a:pt x="47244" y="36544"/>
                    </a:cubicBezTo>
                    <a:cubicBezTo>
                      <a:pt x="46482" y="41112"/>
                      <a:pt x="45720" y="45680"/>
                      <a:pt x="44958" y="51009"/>
                    </a:cubicBezTo>
                    <a:cubicBezTo>
                      <a:pt x="44958" y="51770"/>
                      <a:pt x="44958" y="52532"/>
                      <a:pt x="45720" y="53293"/>
                    </a:cubicBezTo>
                    <a:cubicBezTo>
                      <a:pt x="49530" y="56338"/>
                      <a:pt x="51054" y="60145"/>
                      <a:pt x="50292" y="64713"/>
                    </a:cubicBezTo>
                    <a:cubicBezTo>
                      <a:pt x="49530" y="69281"/>
                      <a:pt x="45720" y="72326"/>
                      <a:pt x="41148" y="73087"/>
                    </a:cubicBezTo>
                    <a:cubicBezTo>
                      <a:pt x="40386" y="73087"/>
                      <a:pt x="39624" y="73849"/>
                      <a:pt x="39624" y="74610"/>
                    </a:cubicBezTo>
                    <a:cubicBezTo>
                      <a:pt x="38100" y="79940"/>
                      <a:pt x="37338" y="85269"/>
                      <a:pt x="35814" y="90598"/>
                    </a:cubicBezTo>
                    <a:cubicBezTo>
                      <a:pt x="33528" y="91360"/>
                      <a:pt x="32004" y="91360"/>
                      <a:pt x="29718" y="92121"/>
                    </a:cubicBezTo>
                    <a:cubicBezTo>
                      <a:pt x="31242" y="86030"/>
                      <a:pt x="32766" y="79940"/>
                      <a:pt x="34290" y="73849"/>
                    </a:cubicBezTo>
                    <a:cubicBezTo>
                      <a:pt x="34290" y="73087"/>
                      <a:pt x="34290" y="72326"/>
                      <a:pt x="33528" y="72326"/>
                    </a:cubicBezTo>
                    <a:cubicBezTo>
                      <a:pt x="29718" y="69281"/>
                      <a:pt x="27432" y="66236"/>
                      <a:pt x="28194" y="60906"/>
                    </a:cubicBezTo>
                    <a:cubicBezTo>
                      <a:pt x="28956" y="56338"/>
                      <a:pt x="32004" y="53293"/>
                      <a:pt x="37338" y="51770"/>
                    </a:cubicBezTo>
                    <a:cubicBezTo>
                      <a:pt x="38100" y="51770"/>
                      <a:pt x="38862" y="51009"/>
                      <a:pt x="38862" y="50248"/>
                    </a:cubicBezTo>
                    <a:cubicBezTo>
                      <a:pt x="39624" y="45680"/>
                      <a:pt x="40386" y="41112"/>
                      <a:pt x="41148" y="37305"/>
                    </a:cubicBezTo>
                    <a:cubicBezTo>
                      <a:pt x="41148" y="36544"/>
                      <a:pt x="41148" y="36544"/>
                      <a:pt x="40386" y="36544"/>
                    </a:cubicBezTo>
                    <a:cubicBezTo>
                      <a:pt x="36576" y="36544"/>
                      <a:pt x="33528" y="37305"/>
                      <a:pt x="29718" y="37305"/>
                    </a:cubicBezTo>
                    <a:cubicBezTo>
                      <a:pt x="28956" y="37305"/>
                      <a:pt x="28956" y="38066"/>
                      <a:pt x="28956" y="38066"/>
                    </a:cubicBezTo>
                    <a:cubicBezTo>
                      <a:pt x="27432" y="41873"/>
                      <a:pt x="25146" y="43396"/>
                      <a:pt x="22098" y="44157"/>
                    </a:cubicBezTo>
                    <a:cubicBezTo>
                      <a:pt x="18288" y="44918"/>
                      <a:pt x="15240" y="43396"/>
                      <a:pt x="13716" y="40350"/>
                    </a:cubicBezTo>
                    <a:cubicBezTo>
                      <a:pt x="12954" y="39589"/>
                      <a:pt x="12954" y="39589"/>
                      <a:pt x="12192" y="39589"/>
                    </a:cubicBezTo>
                    <a:cubicBezTo>
                      <a:pt x="8382" y="40350"/>
                      <a:pt x="3810" y="41112"/>
                      <a:pt x="0" y="41112"/>
                    </a:cubicBezTo>
                    <a:cubicBezTo>
                      <a:pt x="0" y="39589"/>
                      <a:pt x="0" y="38066"/>
                      <a:pt x="0" y="36544"/>
                    </a:cubicBezTo>
                    <a:cubicBezTo>
                      <a:pt x="3810" y="35782"/>
                      <a:pt x="7620" y="35782"/>
                      <a:pt x="11430" y="35021"/>
                    </a:cubicBezTo>
                    <a:cubicBezTo>
                      <a:pt x="12192" y="35021"/>
                      <a:pt x="12954" y="35021"/>
                      <a:pt x="12954" y="33498"/>
                    </a:cubicBezTo>
                    <a:cubicBezTo>
                      <a:pt x="13716" y="29692"/>
                      <a:pt x="16764" y="27408"/>
                      <a:pt x="20574" y="26647"/>
                    </a:cubicBezTo>
                    <a:cubicBezTo>
                      <a:pt x="24384" y="25885"/>
                      <a:pt x="27432" y="28169"/>
                      <a:pt x="28956" y="31214"/>
                    </a:cubicBezTo>
                    <a:cubicBezTo>
                      <a:pt x="29718" y="31976"/>
                      <a:pt x="29718" y="32737"/>
                      <a:pt x="31242" y="31976"/>
                    </a:cubicBezTo>
                    <a:cubicBezTo>
                      <a:pt x="35052" y="31214"/>
                      <a:pt x="38100" y="31214"/>
                      <a:pt x="41910" y="31214"/>
                    </a:cubicBezTo>
                    <a:cubicBezTo>
                      <a:pt x="42672" y="31214"/>
                      <a:pt x="43434" y="31214"/>
                      <a:pt x="43434" y="29692"/>
                    </a:cubicBezTo>
                    <a:cubicBezTo>
                      <a:pt x="44196" y="22840"/>
                      <a:pt x="44958" y="15988"/>
                      <a:pt x="45720" y="9136"/>
                    </a:cubicBezTo>
                    <a:cubicBezTo>
                      <a:pt x="45720" y="6091"/>
                      <a:pt x="46482" y="3045"/>
                      <a:pt x="46482" y="0"/>
                    </a:cubicBezTo>
                    <a:cubicBezTo>
                      <a:pt x="48768" y="1523"/>
                      <a:pt x="51054" y="3807"/>
                      <a:pt x="53340" y="6091"/>
                    </a:cubicBezTo>
                    <a:cubicBezTo>
                      <a:pt x="52578" y="6852"/>
                      <a:pt x="53340" y="8374"/>
                      <a:pt x="52578" y="9136"/>
                    </a:cubicBezTo>
                    <a:cubicBezTo>
                      <a:pt x="51816" y="15227"/>
                      <a:pt x="51054" y="22079"/>
                      <a:pt x="50292" y="28169"/>
                    </a:cubicBezTo>
                    <a:cubicBezTo>
                      <a:pt x="50292" y="29692"/>
                      <a:pt x="50292" y="29692"/>
                      <a:pt x="51816" y="29692"/>
                    </a:cubicBezTo>
                    <a:cubicBezTo>
                      <a:pt x="56388" y="28930"/>
                      <a:pt x="60960" y="28930"/>
                      <a:pt x="65532" y="28930"/>
                    </a:cubicBezTo>
                    <a:cubicBezTo>
                      <a:pt x="64008" y="31214"/>
                      <a:pt x="64008" y="32737"/>
                      <a:pt x="64770" y="34260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 541">
                <a:extLst>
                  <a:ext uri="{FF2B5EF4-FFF2-40B4-BE49-F238E27FC236}">
                    <a16:creationId xmlns:a16="http://schemas.microsoft.com/office/drawing/2014/main" id="{147634F3-1ECA-4DD1-90DE-7B1223192CD2}"/>
                  </a:ext>
                </a:extLst>
              </p:cNvPr>
              <p:cNvSpPr/>
              <p:nvPr/>
            </p:nvSpPr>
            <p:spPr>
              <a:xfrm>
                <a:off x="4885944" y="3241614"/>
                <a:ext cx="83057" cy="30648"/>
              </a:xfrm>
              <a:custGeom>
                <a:avLst/>
                <a:gdLst>
                  <a:gd name="connsiteX0" fmla="*/ 83058 w 83057"/>
                  <a:gd name="connsiteY0" fmla="*/ 15727 h 30648"/>
                  <a:gd name="connsiteX1" fmla="*/ 64770 w 83057"/>
                  <a:gd name="connsiteY1" fmla="*/ 23340 h 30648"/>
                  <a:gd name="connsiteX2" fmla="*/ 10668 w 83057"/>
                  <a:gd name="connsiteY2" fmla="*/ 30192 h 30648"/>
                  <a:gd name="connsiteX3" fmla="*/ 0 w 83057"/>
                  <a:gd name="connsiteY3" fmla="*/ 28669 h 30648"/>
                  <a:gd name="connsiteX4" fmla="*/ 2286 w 83057"/>
                  <a:gd name="connsiteY4" fmla="*/ 26385 h 30648"/>
                  <a:gd name="connsiteX5" fmla="*/ 19050 w 83057"/>
                  <a:gd name="connsiteY5" fmla="*/ 1261 h 30648"/>
                  <a:gd name="connsiteX6" fmla="*/ 22098 w 83057"/>
                  <a:gd name="connsiteY6" fmla="*/ 500 h 30648"/>
                  <a:gd name="connsiteX7" fmla="*/ 56388 w 83057"/>
                  <a:gd name="connsiteY7" fmla="*/ 11920 h 30648"/>
                  <a:gd name="connsiteX8" fmla="*/ 83058 w 83057"/>
                  <a:gd name="connsiteY8" fmla="*/ 15727 h 30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057" h="30648">
                    <a:moveTo>
                      <a:pt x="83058" y="15727"/>
                    </a:moveTo>
                    <a:cubicBezTo>
                      <a:pt x="76962" y="18772"/>
                      <a:pt x="70866" y="21056"/>
                      <a:pt x="64770" y="23340"/>
                    </a:cubicBezTo>
                    <a:cubicBezTo>
                      <a:pt x="47244" y="29431"/>
                      <a:pt x="28956" y="31715"/>
                      <a:pt x="10668" y="30192"/>
                    </a:cubicBezTo>
                    <a:cubicBezTo>
                      <a:pt x="6858" y="30192"/>
                      <a:pt x="3048" y="29431"/>
                      <a:pt x="0" y="28669"/>
                    </a:cubicBezTo>
                    <a:cubicBezTo>
                      <a:pt x="762" y="27908"/>
                      <a:pt x="1524" y="27147"/>
                      <a:pt x="2286" y="26385"/>
                    </a:cubicBezTo>
                    <a:cubicBezTo>
                      <a:pt x="9144" y="18772"/>
                      <a:pt x="13716" y="10398"/>
                      <a:pt x="19050" y="1261"/>
                    </a:cubicBezTo>
                    <a:cubicBezTo>
                      <a:pt x="19812" y="-261"/>
                      <a:pt x="20574" y="-261"/>
                      <a:pt x="22098" y="500"/>
                    </a:cubicBezTo>
                    <a:cubicBezTo>
                      <a:pt x="32766" y="5830"/>
                      <a:pt x="44196" y="9636"/>
                      <a:pt x="56388" y="11920"/>
                    </a:cubicBezTo>
                    <a:cubicBezTo>
                      <a:pt x="64008" y="14204"/>
                      <a:pt x="73914" y="15727"/>
                      <a:pt x="83058" y="157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 542">
                <a:extLst>
                  <a:ext uri="{FF2B5EF4-FFF2-40B4-BE49-F238E27FC236}">
                    <a16:creationId xmlns:a16="http://schemas.microsoft.com/office/drawing/2014/main" id="{A7E639EB-75A3-49F0-B234-F7BAD5AFB208}"/>
                  </a:ext>
                </a:extLst>
              </p:cNvPr>
              <p:cNvSpPr/>
              <p:nvPr/>
            </p:nvSpPr>
            <p:spPr>
              <a:xfrm>
                <a:off x="4915090" y="2988592"/>
                <a:ext cx="95059" cy="58622"/>
              </a:xfrm>
              <a:custGeom>
                <a:avLst/>
                <a:gdLst>
                  <a:gd name="connsiteX0" fmla="*/ 95060 w 95059"/>
                  <a:gd name="connsiteY0" fmla="*/ 43396 h 58622"/>
                  <a:gd name="connsiteX1" fmla="*/ 95060 w 95059"/>
                  <a:gd name="connsiteY1" fmla="*/ 43396 h 58622"/>
                  <a:gd name="connsiteX2" fmla="*/ 64580 w 95059"/>
                  <a:gd name="connsiteY2" fmla="*/ 30453 h 58622"/>
                  <a:gd name="connsiteX3" fmla="*/ 42481 w 95059"/>
                  <a:gd name="connsiteY3" fmla="*/ 28930 h 58622"/>
                  <a:gd name="connsiteX4" fmla="*/ 40958 w 95059"/>
                  <a:gd name="connsiteY4" fmla="*/ 30453 h 58622"/>
                  <a:gd name="connsiteX5" fmla="*/ 40958 w 95059"/>
                  <a:gd name="connsiteY5" fmla="*/ 58622 h 58622"/>
                  <a:gd name="connsiteX6" fmla="*/ 33338 w 95059"/>
                  <a:gd name="connsiteY6" fmla="*/ 52532 h 58622"/>
                  <a:gd name="connsiteX7" fmla="*/ 33338 w 95059"/>
                  <a:gd name="connsiteY7" fmla="*/ 30453 h 58622"/>
                  <a:gd name="connsiteX8" fmla="*/ 31814 w 95059"/>
                  <a:gd name="connsiteY8" fmla="*/ 28930 h 58622"/>
                  <a:gd name="connsiteX9" fmla="*/ 23431 w 95059"/>
                  <a:gd name="connsiteY9" fmla="*/ 30453 h 58622"/>
                  <a:gd name="connsiteX10" fmla="*/ 6668 w 95059"/>
                  <a:gd name="connsiteY10" fmla="*/ 34260 h 58622"/>
                  <a:gd name="connsiteX11" fmla="*/ 571 w 95059"/>
                  <a:gd name="connsiteY11" fmla="*/ 31215 h 58622"/>
                  <a:gd name="connsiteX12" fmla="*/ 571 w 95059"/>
                  <a:gd name="connsiteY12" fmla="*/ 29692 h 58622"/>
                  <a:gd name="connsiteX13" fmla="*/ 1334 w 95059"/>
                  <a:gd name="connsiteY13" fmla="*/ 27408 h 58622"/>
                  <a:gd name="connsiteX14" fmla="*/ 31814 w 95059"/>
                  <a:gd name="connsiteY14" fmla="*/ 19033 h 58622"/>
                  <a:gd name="connsiteX15" fmla="*/ 32575 w 95059"/>
                  <a:gd name="connsiteY15" fmla="*/ 17510 h 58622"/>
                  <a:gd name="connsiteX16" fmla="*/ 29528 w 95059"/>
                  <a:gd name="connsiteY16" fmla="*/ 5329 h 58622"/>
                  <a:gd name="connsiteX17" fmla="*/ 24955 w 95059"/>
                  <a:gd name="connsiteY17" fmla="*/ 761 h 58622"/>
                  <a:gd name="connsiteX18" fmla="*/ 25718 w 95059"/>
                  <a:gd name="connsiteY18" fmla="*/ 0 h 58622"/>
                  <a:gd name="connsiteX19" fmla="*/ 37148 w 95059"/>
                  <a:gd name="connsiteY19" fmla="*/ 3807 h 58622"/>
                  <a:gd name="connsiteX20" fmla="*/ 37148 w 95059"/>
                  <a:gd name="connsiteY20" fmla="*/ 3807 h 58622"/>
                  <a:gd name="connsiteX21" fmla="*/ 37148 w 95059"/>
                  <a:gd name="connsiteY21" fmla="*/ 3807 h 58622"/>
                  <a:gd name="connsiteX22" fmla="*/ 37148 w 95059"/>
                  <a:gd name="connsiteY22" fmla="*/ 4568 h 58622"/>
                  <a:gd name="connsiteX23" fmla="*/ 39434 w 95059"/>
                  <a:gd name="connsiteY23" fmla="*/ 15988 h 58622"/>
                  <a:gd name="connsiteX24" fmla="*/ 40958 w 95059"/>
                  <a:gd name="connsiteY24" fmla="*/ 16749 h 58622"/>
                  <a:gd name="connsiteX25" fmla="*/ 48578 w 95059"/>
                  <a:gd name="connsiteY25" fmla="*/ 15988 h 58622"/>
                  <a:gd name="connsiteX26" fmla="*/ 65341 w 95059"/>
                  <a:gd name="connsiteY26" fmla="*/ 16749 h 58622"/>
                  <a:gd name="connsiteX27" fmla="*/ 81344 w 95059"/>
                  <a:gd name="connsiteY27" fmla="*/ 28169 h 58622"/>
                  <a:gd name="connsiteX28" fmla="*/ 94298 w 95059"/>
                  <a:gd name="connsiteY28" fmla="*/ 40350 h 58622"/>
                  <a:gd name="connsiteX29" fmla="*/ 95060 w 95059"/>
                  <a:gd name="connsiteY29" fmla="*/ 43396 h 5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5059" h="58622">
                    <a:moveTo>
                      <a:pt x="95060" y="43396"/>
                    </a:moveTo>
                    <a:cubicBezTo>
                      <a:pt x="94298" y="43396"/>
                      <a:pt x="94298" y="43396"/>
                      <a:pt x="95060" y="43396"/>
                    </a:cubicBezTo>
                    <a:cubicBezTo>
                      <a:pt x="85915" y="35782"/>
                      <a:pt x="75248" y="31976"/>
                      <a:pt x="64580" y="30453"/>
                    </a:cubicBezTo>
                    <a:cubicBezTo>
                      <a:pt x="56960" y="28930"/>
                      <a:pt x="50101" y="28930"/>
                      <a:pt x="42481" y="28930"/>
                    </a:cubicBezTo>
                    <a:cubicBezTo>
                      <a:pt x="40958" y="28930"/>
                      <a:pt x="40958" y="28930"/>
                      <a:pt x="40958" y="30453"/>
                    </a:cubicBezTo>
                    <a:cubicBezTo>
                      <a:pt x="41720" y="39589"/>
                      <a:pt x="41720" y="49486"/>
                      <a:pt x="40958" y="58622"/>
                    </a:cubicBezTo>
                    <a:cubicBezTo>
                      <a:pt x="38671" y="56338"/>
                      <a:pt x="35624" y="54816"/>
                      <a:pt x="33338" y="52532"/>
                    </a:cubicBezTo>
                    <a:cubicBezTo>
                      <a:pt x="33338" y="44918"/>
                      <a:pt x="33338" y="38066"/>
                      <a:pt x="33338" y="30453"/>
                    </a:cubicBezTo>
                    <a:cubicBezTo>
                      <a:pt x="33338" y="29692"/>
                      <a:pt x="32575" y="28930"/>
                      <a:pt x="31814" y="28930"/>
                    </a:cubicBezTo>
                    <a:cubicBezTo>
                      <a:pt x="28765" y="29692"/>
                      <a:pt x="25718" y="29692"/>
                      <a:pt x="23431" y="30453"/>
                    </a:cubicBezTo>
                    <a:cubicBezTo>
                      <a:pt x="17335" y="31215"/>
                      <a:pt x="12001" y="32737"/>
                      <a:pt x="6668" y="34260"/>
                    </a:cubicBezTo>
                    <a:cubicBezTo>
                      <a:pt x="4381" y="33498"/>
                      <a:pt x="2858" y="31976"/>
                      <a:pt x="571" y="31215"/>
                    </a:cubicBezTo>
                    <a:cubicBezTo>
                      <a:pt x="-190" y="31215"/>
                      <a:pt x="-190" y="30453"/>
                      <a:pt x="571" y="29692"/>
                    </a:cubicBezTo>
                    <a:cubicBezTo>
                      <a:pt x="1334" y="28930"/>
                      <a:pt x="1334" y="28169"/>
                      <a:pt x="1334" y="27408"/>
                    </a:cubicBezTo>
                    <a:cubicBezTo>
                      <a:pt x="11240" y="24362"/>
                      <a:pt x="21145" y="21317"/>
                      <a:pt x="31814" y="19033"/>
                    </a:cubicBezTo>
                    <a:cubicBezTo>
                      <a:pt x="32575" y="19033"/>
                      <a:pt x="32575" y="18272"/>
                      <a:pt x="32575" y="17510"/>
                    </a:cubicBezTo>
                    <a:cubicBezTo>
                      <a:pt x="31814" y="13704"/>
                      <a:pt x="31051" y="9136"/>
                      <a:pt x="29528" y="5329"/>
                    </a:cubicBezTo>
                    <a:cubicBezTo>
                      <a:pt x="28765" y="3045"/>
                      <a:pt x="27241" y="1523"/>
                      <a:pt x="24955" y="761"/>
                    </a:cubicBezTo>
                    <a:cubicBezTo>
                      <a:pt x="24955" y="0"/>
                      <a:pt x="25718" y="0"/>
                      <a:pt x="25718" y="0"/>
                    </a:cubicBezTo>
                    <a:cubicBezTo>
                      <a:pt x="29528" y="761"/>
                      <a:pt x="33338" y="2284"/>
                      <a:pt x="37148" y="3807"/>
                    </a:cubicBezTo>
                    <a:cubicBezTo>
                      <a:pt x="37148" y="3807"/>
                      <a:pt x="37148" y="3807"/>
                      <a:pt x="37148" y="3807"/>
                    </a:cubicBezTo>
                    <a:lnTo>
                      <a:pt x="37148" y="3807"/>
                    </a:lnTo>
                    <a:cubicBezTo>
                      <a:pt x="37148" y="3807"/>
                      <a:pt x="37148" y="4568"/>
                      <a:pt x="37148" y="4568"/>
                    </a:cubicBezTo>
                    <a:cubicBezTo>
                      <a:pt x="37910" y="8375"/>
                      <a:pt x="39434" y="12181"/>
                      <a:pt x="39434" y="15988"/>
                    </a:cubicBezTo>
                    <a:cubicBezTo>
                      <a:pt x="39434" y="16749"/>
                      <a:pt x="40195" y="16749"/>
                      <a:pt x="40958" y="16749"/>
                    </a:cubicBezTo>
                    <a:cubicBezTo>
                      <a:pt x="43244" y="16749"/>
                      <a:pt x="45530" y="15988"/>
                      <a:pt x="48578" y="15988"/>
                    </a:cubicBezTo>
                    <a:cubicBezTo>
                      <a:pt x="53911" y="15988"/>
                      <a:pt x="60008" y="15988"/>
                      <a:pt x="65341" y="16749"/>
                    </a:cubicBezTo>
                    <a:cubicBezTo>
                      <a:pt x="70675" y="19795"/>
                      <a:pt x="76010" y="23601"/>
                      <a:pt x="81344" y="28169"/>
                    </a:cubicBezTo>
                    <a:cubicBezTo>
                      <a:pt x="85915" y="31976"/>
                      <a:pt x="90488" y="35782"/>
                      <a:pt x="94298" y="40350"/>
                    </a:cubicBezTo>
                    <a:cubicBezTo>
                      <a:pt x="94298" y="42635"/>
                      <a:pt x="95060" y="42635"/>
                      <a:pt x="95060" y="43396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 543">
                <a:extLst>
                  <a:ext uri="{FF2B5EF4-FFF2-40B4-BE49-F238E27FC236}">
                    <a16:creationId xmlns:a16="http://schemas.microsoft.com/office/drawing/2014/main" id="{395F5035-C050-4664-A771-5B81E2A961D7}"/>
                  </a:ext>
                </a:extLst>
              </p:cNvPr>
              <p:cNvSpPr/>
              <p:nvPr/>
            </p:nvSpPr>
            <p:spPr>
              <a:xfrm>
                <a:off x="4871465" y="3236024"/>
                <a:ext cx="128778" cy="35021"/>
              </a:xfrm>
              <a:custGeom>
                <a:avLst/>
                <a:gdLst>
                  <a:gd name="connsiteX0" fmla="*/ 97536 w 128778"/>
                  <a:gd name="connsiteY0" fmla="*/ 21317 h 35021"/>
                  <a:gd name="connsiteX1" fmla="*/ 70104 w 128778"/>
                  <a:gd name="connsiteY1" fmla="*/ 18272 h 35021"/>
                  <a:gd name="connsiteX2" fmla="*/ 35814 w 128778"/>
                  <a:gd name="connsiteY2" fmla="*/ 6852 h 35021"/>
                  <a:gd name="connsiteX3" fmla="*/ 32766 w 128778"/>
                  <a:gd name="connsiteY3" fmla="*/ 7613 h 35021"/>
                  <a:gd name="connsiteX4" fmla="*/ 16002 w 128778"/>
                  <a:gd name="connsiteY4" fmla="*/ 32737 h 35021"/>
                  <a:gd name="connsiteX5" fmla="*/ 13716 w 128778"/>
                  <a:gd name="connsiteY5" fmla="*/ 35021 h 35021"/>
                  <a:gd name="connsiteX6" fmla="*/ 762 w 128778"/>
                  <a:gd name="connsiteY6" fmla="*/ 32737 h 35021"/>
                  <a:gd name="connsiteX7" fmla="*/ 0 w 128778"/>
                  <a:gd name="connsiteY7" fmla="*/ 31976 h 35021"/>
                  <a:gd name="connsiteX8" fmla="*/ 6858 w 128778"/>
                  <a:gd name="connsiteY8" fmla="*/ 29692 h 35021"/>
                  <a:gd name="connsiteX9" fmla="*/ 16002 w 128778"/>
                  <a:gd name="connsiteY9" fmla="*/ 19795 h 35021"/>
                  <a:gd name="connsiteX10" fmla="*/ 23622 w 128778"/>
                  <a:gd name="connsiteY10" fmla="*/ 7613 h 35021"/>
                  <a:gd name="connsiteX11" fmla="*/ 23622 w 128778"/>
                  <a:gd name="connsiteY11" fmla="*/ 7613 h 35021"/>
                  <a:gd name="connsiteX12" fmla="*/ 23622 w 128778"/>
                  <a:gd name="connsiteY12" fmla="*/ 7613 h 35021"/>
                  <a:gd name="connsiteX13" fmla="*/ 40386 w 128778"/>
                  <a:gd name="connsiteY13" fmla="*/ 761 h 35021"/>
                  <a:gd name="connsiteX14" fmla="*/ 85344 w 128778"/>
                  <a:gd name="connsiteY14" fmla="*/ 10659 h 35021"/>
                  <a:gd name="connsiteX15" fmla="*/ 119634 w 128778"/>
                  <a:gd name="connsiteY15" fmla="*/ 4568 h 35021"/>
                  <a:gd name="connsiteX16" fmla="*/ 127254 w 128778"/>
                  <a:gd name="connsiteY16" fmla="*/ 761 h 35021"/>
                  <a:gd name="connsiteX17" fmla="*/ 128778 w 128778"/>
                  <a:gd name="connsiteY17" fmla="*/ 0 h 35021"/>
                  <a:gd name="connsiteX18" fmla="*/ 121158 w 128778"/>
                  <a:gd name="connsiteY18" fmla="*/ 6852 h 35021"/>
                  <a:gd name="connsiteX19" fmla="*/ 99822 w 128778"/>
                  <a:gd name="connsiteY19" fmla="*/ 20556 h 35021"/>
                  <a:gd name="connsiteX20" fmla="*/ 97536 w 128778"/>
                  <a:gd name="connsiteY20" fmla="*/ 21317 h 3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778" h="35021">
                    <a:moveTo>
                      <a:pt x="97536" y="21317"/>
                    </a:moveTo>
                    <a:cubicBezTo>
                      <a:pt x="88392" y="21317"/>
                      <a:pt x="79248" y="20556"/>
                      <a:pt x="70104" y="18272"/>
                    </a:cubicBezTo>
                    <a:cubicBezTo>
                      <a:pt x="58674" y="15988"/>
                      <a:pt x="47244" y="11420"/>
                      <a:pt x="35814" y="6852"/>
                    </a:cubicBezTo>
                    <a:cubicBezTo>
                      <a:pt x="34290" y="6091"/>
                      <a:pt x="33528" y="6091"/>
                      <a:pt x="32766" y="7613"/>
                    </a:cubicBezTo>
                    <a:cubicBezTo>
                      <a:pt x="28194" y="16749"/>
                      <a:pt x="22860" y="25124"/>
                      <a:pt x="16002" y="32737"/>
                    </a:cubicBezTo>
                    <a:cubicBezTo>
                      <a:pt x="15240" y="33498"/>
                      <a:pt x="14478" y="34260"/>
                      <a:pt x="13716" y="35021"/>
                    </a:cubicBezTo>
                    <a:cubicBezTo>
                      <a:pt x="9144" y="35021"/>
                      <a:pt x="4572" y="33498"/>
                      <a:pt x="762" y="32737"/>
                    </a:cubicBezTo>
                    <a:cubicBezTo>
                      <a:pt x="0" y="32737"/>
                      <a:pt x="0" y="32737"/>
                      <a:pt x="0" y="31976"/>
                    </a:cubicBezTo>
                    <a:cubicBezTo>
                      <a:pt x="3048" y="32737"/>
                      <a:pt x="4572" y="31215"/>
                      <a:pt x="6858" y="29692"/>
                    </a:cubicBezTo>
                    <a:cubicBezTo>
                      <a:pt x="10668" y="26647"/>
                      <a:pt x="12954" y="23601"/>
                      <a:pt x="16002" y="19795"/>
                    </a:cubicBezTo>
                    <a:cubicBezTo>
                      <a:pt x="19050" y="15988"/>
                      <a:pt x="21336" y="11420"/>
                      <a:pt x="23622" y="7613"/>
                    </a:cubicBezTo>
                    <a:lnTo>
                      <a:pt x="23622" y="7613"/>
                    </a:lnTo>
                    <a:cubicBezTo>
                      <a:pt x="23622" y="7613"/>
                      <a:pt x="23622" y="7613"/>
                      <a:pt x="23622" y="7613"/>
                    </a:cubicBezTo>
                    <a:cubicBezTo>
                      <a:pt x="28956" y="5329"/>
                      <a:pt x="35052" y="3045"/>
                      <a:pt x="40386" y="761"/>
                    </a:cubicBezTo>
                    <a:cubicBezTo>
                      <a:pt x="54864" y="6091"/>
                      <a:pt x="70104" y="9897"/>
                      <a:pt x="85344" y="10659"/>
                    </a:cubicBezTo>
                    <a:cubicBezTo>
                      <a:pt x="96774" y="11420"/>
                      <a:pt x="108966" y="9897"/>
                      <a:pt x="119634" y="4568"/>
                    </a:cubicBezTo>
                    <a:cubicBezTo>
                      <a:pt x="121920" y="3807"/>
                      <a:pt x="124968" y="2284"/>
                      <a:pt x="127254" y="761"/>
                    </a:cubicBezTo>
                    <a:cubicBezTo>
                      <a:pt x="128016" y="761"/>
                      <a:pt x="128016" y="0"/>
                      <a:pt x="128778" y="0"/>
                    </a:cubicBezTo>
                    <a:cubicBezTo>
                      <a:pt x="126492" y="2284"/>
                      <a:pt x="123444" y="4568"/>
                      <a:pt x="121158" y="6852"/>
                    </a:cubicBezTo>
                    <a:cubicBezTo>
                      <a:pt x="114300" y="12181"/>
                      <a:pt x="107442" y="16749"/>
                      <a:pt x="99822" y="20556"/>
                    </a:cubicBezTo>
                    <a:cubicBezTo>
                      <a:pt x="99060" y="20556"/>
                      <a:pt x="98298" y="20556"/>
                      <a:pt x="97536" y="21317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 544">
                <a:extLst>
                  <a:ext uri="{FF2B5EF4-FFF2-40B4-BE49-F238E27FC236}">
                    <a16:creationId xmlns:a16="http://schemas.microsoft.com/office/drawing/2014/main" id="{86622D5F-4617-483D-BE2C-5E2AF1D72FA2}"/>
                  </a:ext>
                </a:extLst>
              </p:cNvPr>
              <p:cNvSpPr/>
              <p:nvPr/>
            </p:nvSpPr>
            <p:spPr>
              <a:xfrm>
                <a:off x="4843271" y="2986285"/>
                <a:ext cx="77724" cy="27169"/>
              </a:xfrm>
              <a:custGeom>
                <a:avLst/>
                <a:gdLst>
                  <a:gd name="connsiteX0" fmla="*/ 0 w 77724"/>
                  <a:gd name="connsiteY0" fmla="*/ 14488 h 27169"/>
                  <a:gd name="connsiteX1" fmla="*/ 77724 w 77724"/>
                  <a:gd name="connsiteY1" fmla="*/ 784 h 27169"/>
                  <a:gd name="connsiteX2" fmla="*/ 77724 w 77724"/>
                  <a:gd name="connsiteY2" fmla="*/ 1545 h 27169"/>
                  <a:gd name="connsiteX3" fmla="*/ 60960 w 77724"/>
                  <a:gd name="connsiteY3" fmla="*/ 25908 h 27169"/>
                  <a:gd name="connsiteX4" fmla="*/ 57912 w 77724"/>
                  <a:gd name="connsiteY4" fmla="*/ 26669 h 27169"/>
                  <a:gd name="connsiteX5" fmla="*/ 17526 w 77724"/>
                  <a:gd name="connsiteY5" fmla="*/ 15249 h 27169"/>
                  <a:gd name="connsiteX6" fmla="*/ 2286 w 77724"/>
                  <a:gd name="connsiteY6" fmla="*/ 14488 h 27169"/>
                  <a:gd name="connsiteX7" fmla="*/ 0 w 77724"/>
                  <a:gd name="connsiteY7" fmla="*/ 14488 h 27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724" h="27169">
                    <a:moveTo>
                      <a:pt x="0" y="14488"/>
                    </a:moveTo>
                    <a:cubicBezTo>
                      <a:pt x="21336" y="3829"/>
                      <a:pt x="48768" y="-2261"/>
                      <a:pt x="77724" y="784"/>
                    </a:cubicBezTo>
                    <a:cubicBezTo>
                      <a:pt x="77724" y="1545"/>
                      <a:pt x="77724" y="1545"/>
                      <a:pt x="77724" y="1545"/>
                    </a:cubicBezTo>
                    <a:cubicBezTo>
                      <a:pt x="70866" y="9159"/>
                      <a:pt x="65532" y="16772"/>
                      <a:pt x="60960" y="25908"/>
                    </a:cubicBezTo>
                    <a:cubicBezTo>
                      <a:pt x="60198" y="27430"/>
                      <a:pt x="59436" y="27430"/>
                      <a:pt x="57912" y="26669"/>
                    </a:cubicBezTo>
                    <a:cubicBezTo>
                      <a:pt x="44958" y="21340"/>
                      <a:pt x="31242" y="17533"/>
                      <a:pt x="17526" y="15249"/>
                    </a:cubicBezTo>
                    <a:cubicBezTo>
                      <a:pt x="12192" y="14488"/>
                      <a:pt x="7620" y="14488"/>
                      <a:pt x="2286" y="14488"/>
                    </a:cubicBezTo>
                    <a:cubicBezTo>
                      <a:pt x="762" y="14488"/>
                      <a:pt x="0" y="14488"/>
                      <a:pt x="0" y="144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 545">
                <a:extLst>
                  <a:ext uri="{FF2B5EF4-FFF2-40B4-BE49-F238E27FC236}">
                    <a16:creationId xmlns:a16="http://schemas.microsoft.com/office/drawing/2014/main" id="{2953D018-5FCD-4C88-99C7-88DC3B396CE9}"/>
                  </a:ext>
                </a:extLst>
              </p:cNvPr>
              <p:cNvSpPr/>
              <p:nvPr/>
            </p:nvSpPr>
            <p:spPr>
              <a:xfrm>
                <a:off x="4762312" y="3067009"/>
                <a:ext cx="26410" cy="68519"/>
              </a:xfrm>
              <a:custGeom>
                <a:avLst/>
                <a:gdLst>
                  <a:gd name="connsiteX0" fmla="*/ 14665 w 26410"/>
                  <a:gd name="connsiteY0" fmla="*/ 0 h 68519"/>
                  <a:gd name="connsiteX1" fmla="*/ 22285 w 26410"/>
                  <a:gd name="connsiteY1" fmla="*/ 43396 h 68519"/>
                  <a:gd name="connsiteX2" fmla="*/ 26095 w 26410"/>
                  <a:gd name="connsiteY2" fmla="*/ 54054 h 68519"/>
                  <a:gd name="connsiteX3" fmla="*/ 25333 w 26410"/>
                  <a:gd name="connsiteY3" fmla="*/ 55577 h 68519"/>
                  <a:gd name="connsiteX4" fmla="*/ 187 w 26410"/>
                  <a:gd name="connsiteY4" fmla="*/ 68520 h 68519"/>
                  <a:gd name="connsiteX5" fmla="*/ 5521 w 26410"/>
                  <a:gd name="connsiteY5" fmla="*/ 24363 h 68519"/>
                  <a:gd name="connsiteX6" fmla="*/ 13903 w 26410"/>
                  <a:gd name="connsiteY6" fmla="*/ 761 h 68519"/>
                  <a:gd name="connsiteX7" fmla="*/ 14665 w 26410"/>
                  <a:gd name="connsiteY7" fmla="*/ 0 h 6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410" h="68519">
                    <a:moveTo>
                      <a:pt x="14665" y="0"/>
                    </a:moveTo>
                    <a:cubicBezTo>
                      <a:pt x="14665" y="15227"/>
                      <a:pt x="17713" y="28931"/>
                      <a:pt x="22285" y="43396"/>
                    </a:cubicBezTo>
                    <a:cubicBezTo>
                      <a:pt x="23809" y="47203"/>
                      <a:pt x="24571" y="50248"/>
                      <a:pt x="26095" y="54054"/>
                    </a:cubicBezTo>
                    <a:cubicBezTo>
                      <a:pt x="26857" y="54816"/>
                      <a:pt x="26095" y="55577"/>
                      <a:pt x="25333" y="55577"/>
                    </a:cubicBezTo>
                    <a:cubicBezTo>
                      <a:pt x="16189" y="59384"/>
                      <a:pt x="7807" y="63191"/>
                      <a:pt x="187" y="68520"/>
                    </a:cubicBezTo>
                    <a:cubicBezTo>
                      <a:pt x="-575" y="53293"/>
                      <a:pt x="949" y="38828"/>
                      <a:pt x="5521" y="24363"/>
                    </a:cubicBezTo>
                    <a:cubicBezTo>
                      <a:pt x="7807" y="15988"/>
                      <a:pt x="10855" y="8375"/>
                      <a:pt x="13903" y="761"/>
                    </a:cubicBezTo>
                    <a:cubicBezTo>
                      <a:pt x="13903" y="0"/>
                      <a:pt x="13903" y="0"/>
                      <a:pt x="146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 546">
                <a:extLst>
                  <a:ext uri="{FF2B5EF4-FFF2-40B4-BE49-F238E27FC236}">
                    <a16:creationId xmlns:a16="http://schemas.microsoft.com/office/drawing/2014/main" id="{0F17B496-BB4F-4255-8CE3-AAB5634DD56A}"/>
                  </a:ext>
                </a:extLst>
              </p:cNvPr>
              <p:cNvSpPr/>
              <p:nvPr/>
            </p:nvSpPr>
            <p:spPr>
              <a:xfrm>
                <a:off x="5024127" y="3124108"/>
                <a:ext cx="24204" cy="65474"/>
              </a:xfrm>
              <a:custGeom>
                <a:avLst/>
                <a:gdLst>
                  <a:gd name="connsiteX0" fmla="*/ 24123 w 24204"/>
                  <a:gd name="connsiteY0" fmla="*/ 0 h 65474"/>
                  <a:gd name="connsiteX1" fmla="*/ 10407 w 24204"/>
                  <a:gd name="connsiteY1" fmla="*/ 65474 h 65474"/>
                  <a:gd name="connsiteX2" fmla="*/ 10407 w 24204"/>
                  <a:gd name="connsiteY2" fmla="*/ 60145 h 65474"/>
                  <a:gd name="connsiteX3" fmla="*/ 501 w 24204"/>
                  <a:gd name="connsiteY3" fmla="*/ 14465 h 65474"/>
                  <a:gd name="connsiteX4" fmla="*/ 1263 w 24204"/>
                  <a:gd name="connsiteY4" fmla="*/ 12181 h 65474"/>
                  <a:gd name="connsiteX5" fmla="*/ 12693 w 24204"/>
                  <a:gd name="connsiteY5" fmla="*/ 6852 h 65474"/>
                  <a:gd name="connsiteX6" fmla="*/ 24123 w 24204"/>
                  <a:gd name="connsiteY6" fmla="*/ 0 h 6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04" h="65474">
                    <a:moveTo>
                      <a:pt x="24123" y="0"/>
                    </a:moveTo>
                    <a:cubicBezTo>
                      <a:pt x="24884" y="23601"/>
                      <a:pt x="20313" y="44918"/>
                      <a:pt x="10407" y="65474"/>
                    </a:cubicBezTo>
                    <a:cubicBezTo>
                      <a:pt x="10407" y="63952"/>
                      <a:pt x="10407" y="62429"/>
                      <a:pt x="10407" y="60145"/>
                    </a:cubicBezTo>
                    <a:cubicBezTo>
                      <a:pt x="9644" y="44157"/>
                      <a:pt x="5834" y="28931"/>
                      <a:pt x="501" y="14465"/>
                    </a:cubicBezTo>
                    <a:cubicBezTo>
                      <a:pt x="-262" y="12943"/>
                      <a:pt x="-262" y="12181"/>
                      <a:pt x="1263" y="12181"/>
                    </a:cubicBezTo>
                    <a:cubicBezTo>
                      <a:pt x="5073" y="10659"/>
                      <a:pt x="8883" y="8375"/>
                      <a:pt x="12693" y="6852"/>
                    </a:cubicBezTo>
                    <a:cubicBezTo>
                      <a:pt x="17264" y="4568"/>
                      <a:pt x="20313" y="3045"/>
                      <a:pt x="241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 547">
                <a:extLst>
                  <a:ext uri="{FF2B5EF4-FFF2-40B4-BE49-F238E27FC236}">
                    <a16:creationId xmlns:a16="http://schemas.microsoft.com/office/drawing/2014/main" id="{91A4B693-DA8C-41F8-B9D5-1B4A4B80D644}"/>
                  </a:ext>
                </a:extLst>
              </p:cNvPr>
              <p:cNvSpPr/>
              <p:nvPr/>
            </p:nvSpPr>
            <p:spPr>
              <a:xfrm>
                <a:off x="4822698" y="3174356"/>
                <a:ext cx="28955" cy="30453"/>
              </a:xfrm>
              <a:custGeom>
                <a:avLst/>
                <a:gdLst>
                  <a:gd name="connsiteX0" fmla="*/ 28194 w 28955"/>
                  <a:gd name="connsiteY0" fmla="*/ 30453 h 30453"/>
                  <a:gd name="connsiteX1" fmla="*/ 22098 w 28955"/>
                  <a:gd name="connsiteY1" fmla="*/ 24363 h 30453"/>
                  <a:gd name="connsiteX2" fmla="*/ 20574 w 28955"/>
                  <a:gd name="connsiteY2" fmla="*/ 24363 h 30453"/>
                  <a:gd name="connsiteX3" fmla="*/ 7620 w 28955"/>
                  <a:gd name="connsiteY3" fmla="*/ 22079 h 30453"/>
                  <a:gd name="connsiteX4" fmla="*/ 6096 w 28955"/>
                  <a:gd name="connsiteY4" fmla="*/ 9136 h 30453"/>
                  <a:gd name="connsiteX5" fmla="*/ 6096 w 28955"/>
                  <a:gd name="connsiteY5" fmla="*/ 6852 h 30453"/>
                  <a:gd name="connsiteX6" fmla="*/ 0 w 28955"/>
                  <a:gd name="connsiteY6" fmla="*/ 0 h 30453"/>
                  <a:gd name="connsiteX7" fmla="*/ 6858 w 28955"/>
                  <a:gd name="connsiteY7" fmla="*/ 0 h 30453"/>
                  <a:gd name="connsiteX8" fmla="*/ 9906 w 28955"/>
                  <a:gd name="connsiteY8" fmla="*/ 3807 h 30453"/>
                  <a:gd name="connsiteX9" fmla="*/ 11430 w 28955"/>
                  <a:gd name="connsiteY9" fmla="*/ 4568 h 30453"/>
                  <a:gd name="connsiteX10" fmla="*/ 23622 w 28955"/>
                  <a:gd name="connsiteY10" fmla="*/ 6852 h 30453"/>
                  <a:gd name="connsiteX11" fmla="*/ 25146 w 28955"/>
                  <a:gd name="connsiteY11" fmla="*/ 19033 h 30453"/>
                  <a:gd name="connsiteX12" fmla="*/ 25146 w 28955"/>
                  <a:gd name="connsiteY12" fmla="*/ 20556 h 30453"/>
                  <a:gd name="connsiteX13" fmla="*/ 28956 w 28955"/>
                  <a:gd name="connsiteY13" fmla="*/ 23601 h 30453"/>
                  <a:gd name="connsiteX14" fmla="*/ 28194 w 28955"/>
                  <a:gd name="connsiteY14" fmla="*/ 30453 h 3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955" h="30453">
                    <a:moveTo>
                      <a:pt x="28194" y="30453"/>
                    </a:moveTo>
                    <a:cubicBezTo>
                      <a:pt x="25908" y="28169"/>
                      <a:pt x="23622" y="26647"/>
                      <a:pt x="22098" y="24363"/>
                    </a:cubicBezTo>
                    <a:cubicBezTo>
                      <a:pt x="21336" y="23601"/>
                      <a:pt x="21336" y="23601"/>
                      <a:pt x="20574" y="24363"/>
                    </a:cubicBezTo>
                    <a:cubicBezTo>
                      <a:pt x="16002" y="26647"/>
                      <a:pt x="11430" y="25885"/>
                      <a:pt x="7620" y="22079"/>
                    </a:cubicBezTo>
                    <a:cubicBezTo>
                      <a:pt x="4572" y="18272"/>
                      <a:pt x="3810" y="13704"/>
                      <a:pt x="6096" y="9136"/>
                    </a:cubicBezTo>
                    <a:cubicBezTo>
                      <a:pt x="6858" y="8375"/>
                      <a:pt x="6096" y="7613"/>
                      <a:pt x="6096" y="6852"/>
                    </a:cubicBezTo>
                    <a:cubicBezTo>
                      <a:pt x="3810" y="4568"/>
                      <a:pt x="2286" y="2284"/>
                      <a:pt x="0" y="0"/>
                    </a:cubicBezTo>
                    <a:cubicBezTo>
                      <a:pt x="2286" y="0"/>
                      <a:pt x="4572" y="0"/>
                      <a:pt x="6858" y="0"/>
                    </a:cubicBezTo>
                    <a:cubicBezTo>
                      <a:pt x="7620" y="1523"/>
                      <a:pt x="9144" y="3045"/>
                      <a:pt x="9906" y="3807"/>
                    </a:cubicBezTo>
                    <a:cubicBezTo>
                      <a:pt x="10668" y="4568"/>
                      <a:pt x="10668" y="4568"/>
                      <a:pt x="11430" y="4568"/>
                    </a:cubicBezTo>
                    <a:cubicBezTo>
                      <a:pt x="16002" y="3045"/>
                      <a:pt x="20574" y="3807"/>
                      <a:pt x="23622" y="6852"/>
                    </a:cubicBezTo>
                    <a:cubicBezTo>
                      <a:pt x="26670" y="9897"/>
                      <a:pt x="27432" y="15227"/>
                      <a:pt x="25146" y="19033"/>
                    </a:cubicBezTo>
                    <a:cubicBezTo>
                      <a:pt x="25146" y="19795"/>
                      <a:pt x="24384" y="19795"/>
                      <a:pt x="25146" y="20556"/>
                    </a:cubicBezTo>
                    <a:cubicBezTo>
                      <a:pt x="26670" y="21317"/>
                      <a:pt x="27432" y="22840"/>
                      <a:pt x="28956" y="23601"/>
                    </a:cubicBezTo>
                    <a:cubicBezTo>
                      <a:pt x="28194" y="26647"/>
                      <a:pt x="28194" y="28169"/>
                      <a:pt x="28194" y="30453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 548">
                <a:extLst>
                  <a:ext uri="{FF2B5EF4-FFF2-40B4-BE49-F238E27FC236}">
                    <a16:creationId xmlns:a16="http://schemas.microsoft.com/office/drawing/2014/main" id="{631D514D-3B88-424D-A02F-3EB3276CD35E}"/>
                  </a:ext>
                </a:extLst>
              </p:cNvPr>
              <p:cNvSpPr/>
              <p:nvPr/>
            </p:nvSpPr>
            <p:spPr>
              <a:xfrm>
                <a:off x="4905755" y="3162175"/>
                <a:ext cx="30480" cy="62429"/>
              </a:xfrm>
              <a:custGeom>
                <a:avLst/>
                <a:gdLst>
                  <a:gd name="connsiteX0" fmla="*/ 30480 w 30480"/>
                  <a:gd name="connsiteY0" fmla="*/ 0 h 62429"/>
                  <a:gd name="connsiteX1" fmla="*/ 19050 w 30480"/>
                  <a:gd name="connsiteY1" fmla="*/ 35783 h 62429"/>
                  <a:gd name="connsiteX2" fmla="*/ 9906 w 30480"/>
                  <a:gd name="connsiteY2" fmla="*/ 57861 h 62429"/>
                  <a:gd name="connsiteX3" fmla="*/ 0 w 30480"/>
                  <a:gd name="connsiteY3" fmla="*/ 62429 h 62429"/>
                  <a:gd name="connsiteX4" fmla="*/ 5334 w 30480"/>
                  <a:gd name="connsiteY4" fmla="*/ 50248 h 62429"/>
                  <a:gd name="connsiteX5" fmla="*/ 23622 w 30480"/>
                  <a:gd name="connsiteY5" fmla="*/ 2284 h 62429"/>
                  <a:gd name="connsiteX6" fmla="*/ 23622 w 30480"/>
                  <a:gd name="connsiteY6" fmla="*/ 1523 h 62429"/>
                  <a:gd name="connsiteX7" fmla="*/ 30480 w 30480"/>
                  <a:gd name="connsiteY7" fmla="*/ 0 h 6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80" h="62429">
                    <a:moveTo>
                      <a:pt x="30480" y="0"/>
                    </a:moveTo>
                    <a:cubicBezTo>
                      <a:pt x="27432" y="12181"/>
                      <a:pt x="22860" y="24363"/>
                      <a:pt x="19050" y="35783"/>
                    </a:cubicBezTo>
                    <a:cubicBezTo>
                      <a:pt x="16002" y="43396"/>
                      <a:pt x="13716" y="51009"/>
                      <a:pt x="9906" y="57861"/>
                    </a:cubicBezTo>
                    <a:cubicBezTo>
                      <a:pt x="6858" y="59384"/>
                      <a:pt x="3048" y="60906"/>
                      <a:pt x="0" y="62429"/>
                    </a:cubicBezTo>
                    <a:cubicBezTo>
                      <a:pt x="1524" y="58622"/>
                      <a:pt x="3810" y="54054"/>
                      <a:pt x="5334" y="50248"/>
                    </a:cubicBezTo>
                    <a:cubicBezTo>
                      <a:pt x="12192" y="35021"/>
                      <a:pt x="18288" y="19033"/>
                      <a:pt x="23622" y="2284"/>
                    </a:cubicBezTo>
                    <a:cubicBezTo>
                      <a:pt x="23622" y="2284"/>
                      <a:pt x="23622" y="1523"/>
                      <a:pt x="23622" y="1523"/>
                    </a:cubicBezTo>
                    <a:cubicBezTo>
                      <a:pt x="25908" y="761"/>
                      <a:pt x="28194" y="0"/>
                      <a:pt x="30480" y="0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 549">
                <a:extLst>
                  <a:ext uri="{FF2B5EF4-FFF2-40B4-BE49-F238E27FC236}">
                    <a16:creationId xmlns:a16="http://schemas.microsoft.com/office/drawing/2014/main" id="{F6BB2DB6-834F-4211-9104-13C970555B32}"/>
                  </a:ext>
                </a:extLst>
              </p:cNvPr>
              <p:cNvSpPr/>
              <p:nvPr/>
            </p:nvSpPr>
            <p:spPr>
              <a:xfrm>
                <a:off x="4916424" y="2990876"/>
                <a:ext cx="31241" cy="26646"/>
              </a:xfrm>
              <a:custGeom>
                <a:avLst/>
                <a:gdLst>
                  <a:gd name="connsiteX0" fmla="*/ 23622 w 31241"/>
                  <a:gd name="connsiteY0" fmla="*/ 0 h 26646"/>
                  <a:gd name="connsiteX1" fmla="*/ 28194 w 31241"/>
                  <a:gd name="connsiteY1" fmla="*/ 4568 h 26646"/>
                  <a:gd name="connsiteX2" fmla="*/ 31242 w 31241"/>
                  <a:gd name="connsiteY2" fmla="*/ 16749 h 26646"/>
                  <a:gd name="connsiteX3" fmla="*/ 30480 w 31241"/>
                  <a:gd name="connsiteY3" fmla="*/ 18272 h 26646"/>
                  <a:gd name="connsiteX4" fmla="*/ 0 w 31241"/>
                  <a:gd name="connsiteY4" fmla="*/ 26647 h 26646"/>
                  <a:gd name="connsiteX5" fmla="*/ 15240 w 31241"/>
                  <a:gd name="connsiteY5" fmla="*/ 3807 h 26646"/>
                  <a:gd name="connsiteX6" fmla="*/ 23622 w 31241"/>
                  <a:gd name="connsiteY6" fmla="*/ 0 h 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241" h="26646">
                    <a:moveTo>
                      <a:pt x="23622" y="0"/>
                    </a:moveTo>
                    <a:cubicBezTo>
                      <a:pt x="25908" y="761"/>
                      <a:pt x="27432" y="2284"/>
                      <a:pt x="28194" y="4568"/>
                    </a:cubicBezTo>
                    <a:cubicBezTo>
                      <a:pt x="29718" y="8375"/>
                      <a:pt x="30480" y="12181"/>
                      <a:pt x="31242" y="16749"/>
                    </a:cubicBezTo>
                    <a:cubicBezTo>
                      <a:pt x="31242" y="17511"/>
                      <a:pt x="31242" y="17511"/>
                      <a:pt x="30480" y="18272"/>
                    </a:cubicBezTo>
                    <a:cubicBezTo>
                      <a:pt x="19812" y="19795"/>
                      <a:pt x="9906" y="22840"/>
                      <a:pt x="0" y="26647"/>
                    </a:cubicBezTo>
                    <a:cubicBezTo>
                      <a:pt x="4572" y="18272"/>
                      <a:pt x="8382" y="10659"/>
                      <a:pt x="15240" y="3807"/>
                    </a:cubicBezTo>
                    <a:cubicBezTo>
                      <a:pt x="17526" y="1523"/>
                      <a:pt x="19812" y="0"/>
                      <a:pt x="236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 550">
                <a:extLst>
                  <a:ext uri="{FF2B5EF4-FFF2-40B4-BE49-F238E27FC236}">
                    <a16:creationId xmlns:a16="http://schemas.microsoft.com/office/drawing/2014/main" id="{83B70196-1719-4B8F-B1D1-93BEB8728DA6}"/>
                  </a:ext>
                </a:extLst>
              </p:cNvPr>
              <p:cNvSpPr/>
              <p:nvPr/>
            </p:nvSpPr>
            <p:spPr>
              <a:xfrm>
                <a:off x="4863845" y="3242114"/>
                <a:ext cx="31242" cy="25326"/>
              </a:xfrm>
              <a:custGeom>
                <a:avLst/>
                <a:gdLst>
                  <a:gd name="connsiteX0" fmla="*/ 31242 w 31242"/>
                  <a:gd name="connsiteY0" fmla="*/ 761 h 25326"/>
                  <a:gd name="connsiteX1" fmla="*/ 23622 w 31242"/>
                  <a:gd name="connsiteY1" fmla="*/ 12943 h 25326"/>
                  <a:gd name="connsiteX2" fmla="*/ 14478 w 31242"/>
                  <a:gd name="connsiteY2" fmla="*/ 22840 h 25326"/>
                  <a:gd name="connsiteX3" fmla="*/ 7620 w 31242"/>
                  <a:gd name="connsiteY3" fmla="*/ 25124 h 25326"/>
                  <a:gd name="connsiteX4" fmla="*/ 2286 w 31242"/>
                  <a:gd name="connsiteY4" fmla="*/ 18272 h 25326"/>
                  <a:gd name="connsiteX5" fmla="*/ 0 w 31242"/>
                  <a:gd name="connsiteY5" fmla="*/ 9136 h 25326"/>
                  <a:gd name="connsiteX6" fmla="*/ 762 w 31242"/>
                  <a:gd name="connsiteY6" fmla="*/ 7613 h 25326"/>
                  <a:gd name="connsiteX7" fmla="*/ 30480 w 31242"/>
                  <a:gd name="connsiteY7" fmla="*/ 0 h 25326"/>
                  <a:gd name="connsiteX8" fmla="*/ 31242 w 31242"/>
                  <a:gd name="connsiteY8" fmla="*/ 761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242" h="25326">
                    <a:moveTo>
                      <a:pt x="31242" y="761"/>
                    </a:moveTo>
                    <a:cubicBezTo>
                      <a:pt x="28956" y="5329"/>
                      <a:pt x="26670" y="9136"/>
                      <a:pt x="23622" y="12943"/>
                    </a:cubicBezTo>
                    <a:cubicBezTo>
                      <a:pt x="21336" y="16749"/>
                      <a:pt x="18288" y="20556"/>
                      <a:pt x="14478" y="22840"/>
                    </a:cubicBezTo>
                    <a:cubicBezTo>
                      <a:pt x="12192" y="24363"/>
                      <a:pt x="10668" y="25885"/>
                      <a:pt x="7620" y="25124"/>
                    </a:cubicBezTo>
                    <a:cubicBezTo>
                      <a:pt x="4572" y="23601"/>
                      <a:pt x="3048" y="20556"/>
                      <a:pt x="2286" y="18272"/>
                    </a:cubicBezTo>
                    <a:cubicBezTo>
                      <a:pt x="762" y="15227"/>
                      <a:pt x="762" y="12181"/>
                      <a:pt x="0" y="9136"/>
                    </a:cubicBezTo>
                    <a:cubicBezTo>
                      <a:pt x="0" y="8375"/>
                      <a:pt x="0" y="7613"/>
                      <a:pt x="762" y="7613"/>
                    </a:cubicBezTo>
                    <a:cubicBezTo>
                      <a:pt x="10668" y="6091"/>
                      <a:pt x="20574" y="3807"/>
                      <a:pt x="30480" y="0"/>
                    </a:cubicBezTo>
                    <a:cubicBezTo>
                      <a:pt x="31242" y="761"/>
                      <a:pt x="31242" y="761"/>
                      <a:pt x="31242" y="7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 551">
                <a:extLst>
                  <a:ext uri="{FF2B5EF4-FFF2-40B4-BE49-F238E27FC236}">
                    <a16:creationId xmlns:a16="http://schemas.microsoft.com/office/drawing/2014/main" id="{E02ACE3F-1620-4758-A164-ABE9FBB84438}"/>
                  </a:ext>
                </a:extLst>
              </p:cNvPr>
              <p:cNvSpPr/>
              <p:nvPr/>
            </p:nvSpPr>
            <p:spPr>
              <a:xfrm>
                <a:off x="4785360" y="3132483"/>
                <a:ext cx="27431" cy="28930"/>
              </a:xfrm>
              <a:custGeom>
                <a:avLst/>
                <a:gdLst>
                  <a:gd name="connsiteX0" fmla="*/ 0 w 27431"/>
                  <a:gd name="connsiteY0" fmla="*/ 27408 h 28930"/>
                  <a:gd name="connsiteX1" fmla="*/ 9144 w 27431"/>
                  <a:gd name="connsiteY1" fmla="*/ 0 h 28930"/>
                  <a:gd name="connsiteX2" fmla="*/ 19050 w 27431"/>
                  <a:gd name="connsiteY2" fmla="*/ 16749 h 28930"/>
                  <a:gd name="connsiteX3" fmla="*/ 27432 w 27431"/>
                  <a:gd name="connsiteY3" fmla="*/ 28930 h 28930"/>
                  <a:gd name="connsiteX4" fmla="*/ 8382 w 27431"/>
                  <a:gd name="connsiteY4" fmla="*/ 28169 h 28930"/>
                  <a:gd name="connsiteX5" fmla="*/ 0 w 27431"/>
                  <a:gd name="connsiteY5" fmla="*/ 27408 h 2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431" h="28930">
                    <a:moveTo>
                      <a:pt x="0" y="27408"/>
                    </a:moveTo>
                    <a:cubicBezTo>
                      <a:pt x="2286" y="18272"/>
                      <a:pt x="4572" y="9136"/>
                      <a:pt x="9144" y="0"/>
                    </a:cubicBezTo>
                    <a:cubicBezTo>
                      <a:pt x="12192" y="6091"/>
                      <a:pt x="15240" y="11420"/>
                      <a:pt x="19050" y="16749"/>
                    </a:cubicBezTo>
                    <a:cubicBezTo>
                      <a:pt x="22098" y="21317"/>
                      <a:pt x="24384" y="25124"/>
                      <a:pt x="27432" y="28930"/>
                    </a:cubicBezTo>
                    <a:cubicBezTo>
                      <a:pt x="20574" y="28930"/>
                      <a:pt x="14478" y="28169"/>
                      <a:pt x="8382" y="28169"/>
                    </a:cubicBezTo>
                    <a:cubicBezTo>
                      <a:pt x="4572" y="28169"/>
                      <a:pt x="2286" y="28169"/>
                      <a:pt x="0" y="274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 552">
                <a:extLst>
                  <a:ext uri="{FF2B5EF4-FFF2-40B4-BE49-F238E27FC236}">
                    <a16:creationId xmlns:a16="http://schemas.microsoft.com/office/drawing/2014/main" id="{D5BCEBB9-14DD-4D3A-B268-D86468060A6B}"/>
                  </a:ext>
                </a:extLst>
              </p:cNvPr>
              <p:cNvSpPr/>
              <p:nvPr/>
            </p:nvSpPr>
            <p:spPr>
              <a:xfrm>
                <a:off x="4921758" y="3017522"/>
                <a:ext cx="27008" cy="23601"/>
              </a:xfrm>
              <a:custGeom>
                <a:avLst/>
                <a:gdLst>
                  <a:gd name="connsiteX0" fmla="*/ 0 w 27008"/>
                  <a:gd name="connsiteY0" fmla="*/ 5329 h 23601"/>
                  <a:gd name="connsiteX1" fmla="*/ 16764 w 27008"/>
                  <a:gd name="connsiteY1" fmla="*/ 1523 h 23601"/>
                  <a:gd name="connsiteX2" fmla="*/ 25146 w 27008"/>
                  <a:gd name="connsiteY2" fmla="*/ 0 h 23601"/>
                  <a:gd name="connsiteX3" fmla="*/ 26670 w 27008"/>
                  <a:gd name="connsiteY3" fmla="*/ 1523 h 23601"/>
                  <a:gd name="connsiteX4" fmla="*/ 26670 w 27008"/>
                  <a:gd name="connsiteY4" fmla="*/ 23601 h 23601"/>
                  <a:gd name="connsiteX5" fmla="*/ 10668 w 27008"/>
                  <a:gd name="connsiteY5" fmla="*/ 12943 h 23601"/>
                  <a:gd name="connsiteX6" fmla="*/ 0 w 27008"/>
                  <a:gd name="connsiteY6" fmla="*/ 5329 h 23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008" h="23601">
                    <a:moveTo>
                      <a:pt x="0" y="5329"/>
                    </a:moveTo>
                    <a:cubicBezTo>
                      <a:pt x="5334" y="3807"/>
                      <a:pt x="11430" y="2284"/>
                      <a:pt x="16764" y="1523"/>
                    </a:cubicBezTo>
                    <a:cubicBezTo>
                      <a:pt x="19812" y="761"/>
                      <a:pt x="22860" y="761"/>
                      <a:pt x="25146" y="0"/>
                    </a:cubicBezTo>
                    <a:cubicBezTo>
                      <a:pt x="25908" y="0"/>
                      <a:pt x="26670" y="0"/>
                      <a:pt x="26670" y="1523"/>
                    </a:cubicBezTo>
                    <a:cubicBezTo>
                      <a:pt x="26670" y="9136"/>
                      <a:pt x="27432" y="15988"/>
                      <a:pt x="26670" y="23601"/>
                    </a:cubicBezTo>
                    <a:cubicBezTo>
                      <a:pt x="21336" y="19795"/>
                      <a:pt x="16002" y="15988"/>
                      <a:pt x="10668" y="12943"/>
                    </a:cubicBezTo>
                    <a:cubicBezTo>
                      <a:pt x="7620" y="9897"/>
                      <a:pt x="3810" y="7613"/>
                      <a:pt x="0" y="53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 553">
                <a:extLst>
                  <a:ext uri="{FF2B5EF4-FFF2-40B4-BE49-F238E27FC236}">
                    <a16:creationId xmlns:a16="http://schemas.microsoft.com/office/drawing/2014/main" id="{98B0F7D1-9A8C-4C8E-B760-C49278CD4514}"/>
                  </a:ext>
                </a:extLst>
              </p:cNvPr>
              <p:cNvSpPr/>
              <p:nvPr/>
            </p:nvSpPr>
            <p:spPr>
              <a:xfrm>
                <a:off x="5003482" y="3092894"/>
                <a:ext cx="20383" cy="25885"/>
              </a:xfrm>
              <a:custGeom>
                <a:avLst/>
                <a:gdLst>
                  <a:gd name="connsiteX0" fmla="*/ 20384 w 20383"/>
                  <a:gd name="connsiteY0" fmla="*/ 3046 h 25885"/>
                  <a:gd name="connsiteX1" fmla="*/ 15049 w 20383"/>
                  <a:gd name="connsiteY1" fmla="*/ 19795 h 25885"/>
                  <a:gd name="connsiteX2" fmla="*/ 12764 w 20383"/>
                  <a:gd name="connsiteY2" fmla="*/ 25885 h 25885"/>
                  <a:gd name="connsiteX3" fmla="*/ 11239 w 20383"/>
                  <a:gd name="connsiteY3" fmla="*/ 23601 h 25885"/>
                  <a:gd name="connsiteX4" fmla="*/ 572 w 20383"/>
                  <a:gd name="connsiteY4" fmla="*/ 5329 h 25885"/>
                  <a:gd name="connsiteX5" fmla="*/ 572 w 20383"/>
                  <a:gd name="connsiteY5" fmla="*/ 3046 h 25885"/>
                  <a:gd name="connsiteX6" fmla="*/ 2096 w 20383"/>
                  <a:gd name="connsiteY6" fmla="*/ 0 h 25885"/>
                  <a:gd name="connsiteX7" fmla="*/ 3619 w 20383"/>
                  <a:gd name="connsiteY7" fmla="*/ 0 h 25885"/>
                  <a:gd name="connsiteX8" fmla="*/ 20384 w 20383"/>
                  <a:gd name="connsiteY8" fmla="*/ 3046 h 2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83" h="25885">
                    <a:moveTo>
                      <a:pt x="20384" y="3046"/>
                    </a:moveTo>
                    <a:cubicBezTo>
                      <a:pt x="18859" y="8375"/>
                      <a:pt x="17336" y="14465"/>
                      <a:pt x="15049" y="19795"/>
                    </a:cubicBezTo>
                    <a:cubicBezTo>
                      <a:pt x="14288" y="22079"/>
                      <a:pt x="13526" y="23601"/>
                      <a:pt x="12764" y="25885"/>
                    </a:cubicBezTo>
                    <a:cubicBezTo>
                      <a:pt x="12002" y="25124"/>
                      <a:pt x="12002" y="24363"/>
                      <a:pt x="11239" y="23601"/>
                    </a:cubicBezTo>
                    <a:cubicBezTo>
                      <a:pt x="8192" y="17511"/>
                      <a:pt x="4382" y="11420"/>
                      <a:pt x="572" y="5329"/>
                    </a:cubicBezTo>
                    <a:cubicBezTo>
                      <a:pt x="-191" y="4568"/>
                      <a:pt x="-191" y="3807"/>
                      <a:pt x="572" y="3046"/>
                    </a:cubicBezTo>
                    <a:cubicBezTo>
                      <a:pt x="1334" y="2284"/>
                      <a:pt x="1334" y="761"/>
                      <a:pt x="2096" y="0"/>
                    </a:cubicBezTo>
                    <a:cubicBezTo>
                      <a:pt x="2858" y="0"/>
                      <a:pt x="3619" y="0"/>
                      <a:pt x="3619" y="0"/>
                    </a:cubicBezTo>
                    <a:cubicBezTo>
                      <a:pt x="8954" y="1523"/>
                      <a:pt x="14288" y="2284"/>
                      <a:pt x="20384" y="3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 554">
                <a:extLst>
                  <a:ext uri="{FF2B5EF4-FFF2-40B4-BE49-F238E27FC236}">
                    <a16:creationId xmlns:a16="http://schemas.microsoft.com/office/drawing/2014/main" id="{5C4C8FB3-3C03-42EB-A87C-F9053B56DC71}"/>
                  </a:ext>
                </a:extLst>
              </p:cNvPr>
              <p:cNvSpPr/>
              <p:nvPr/>
            </p:nvSpPr>
            <p:spPr>
              <a:xfrm>
                <a:off x="4772405" y="3169788"/>
                <a:ext cx="18288" cy="44157"/>
              </a:xfrm>
              <a:custGeom>
                <a:avLst/>
                <a:gdLst>
                  <a:gd name="connsiteX0" fmla="*/ 10668 w 18288"/>
                  <a:gd name="connsiteY0" fmla="*/ 2284 h 44157"/>
                  <a:gd name="connsiteX1" fmla="*/ 12954 w 18288"/>
                  <a:gd name="connsiteY1" fmla="*/ 31976 h 44157"/>
                  <a:gd name="connsiteX2" fmla="*/ 17526 w 18288"/>
                  <a:gd name="connsiteY2" fmla="*/ 42635 h 44157"/>
                  <a:gd name="connsiteX3" fmla="*/ 18288 w 18288"/>
                  <a:gd name="connsiteY3" fmla="*/ 44157 h 44157"/>
                  <a:gd name="connsiteX4" fmla="*/ 16764 w 18288"/>
                  <a:gd name="connsiteY4" fmla="*/ 42635 h 44157"/>
                  <a:gd name="connsiteX5" fmla="*/ 0 w 18288"/>
                  <a:gd name="connsiteY5" fmla="*/ 10659 h 44157"/>
                  <a:gd name="connsiteX6" fmla="*/ 0 w 18288"/>
                  <a:gd name="connsiteY6" fmla="*/ 9897 h 44157"/>
                  <a:gd name="connsiteX7" fmla="*/ 1524 w 18288"/>
                  <a:gd name="connsiteY7" fmla="*/ 0 h 44157"/>
                  <a:gd name="connsiteX8" fmla="*/ 10668 w 18288"/>
                  <a:gd name="connsiteY8" fmla="*/ 2284 h 44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88" h="44157">
                    <a:moveTo>
                      <a:pt x="10668" y="2284"/>
                    </a:moveTo>
                    <a:cubicBezTo>
                      <a:pt x="9906" y="12181"/>
                      <a:pt x="9906" y="22079"/>
                      <a:pt x="12954" y="31976"/>
                    </a:cubicBezTo>
                    <a:cubicBezTo>
                      <a:pt x="13716" y="35783"/>
                      <a:pt x="15240" y="39589"/>
                      <a:pt x="17526" y="42635"/>
                    </a:cubicBezTo>
                    <a:cubicBezTo>
                      <a:pt x="17526" y="42635"/>
                      <a:pt x="18288" y="43396"/>
                      <a:pt x="18288" y="44157"/>
                    </a:cubicBezTo>
                    <a:cubicBezTo>
                      <a:pt x="17526" y="44157"/>
                      <a:pt x="17526" y="43396"/>
                      <a:pt x="16764" y="42635"/>
                    </a:cubicBezTo>
                    <a:cubicBezTo>
                      <a:pt x="9906" y="32737"/>
                      <a:pt x="3810" y="22079"/>
                      <a:pt x="0" y="10659"/>
                    </a:cubicBezTo>
                    <a:cubicBezTo>
                      <a:pt x="0" y="10659"/>
                      <a:pt x="0" y="9897"/>
                      <a:pt x="0" y="9897"/>
                    </a:cubicBezTo>
                    <a:cubicBezTo>
                      <a:pt x="762" y="6852"/>
                      <a:pt x="762" y="3045"/>
                      <a:pt x="1524" y="0"/>
                    </a:cubicBezTo>
                    <a:cubicBezTo>
                      <a:pt x="3810" y="761"/>
                      <a:pt x="7620" y="1523"/>
                      <a:pt x="10668" y="2284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 555">
                <a:extLst>
                  <a:ext uri="{FF2B5EF4-FFF2-40B4-BE49-F238E27FC236}">
                    <a16:creationId xmlns:a16="http://schemas.microsoft.com/office/drawing/2014/main" id="{07040A6D-66EA-4A30-9727-5BC9B2B61790}"/>
                  </a:ext>
                </a:extLst>
              </p:cNvPr>
              <p:cNvSpPr/>
              <p:nvPr/>
            </p:nvSpPr>
            <p:spPr>
              <a:xfrm>
                <a:off x="4952238" y="3063963"/>
                <a:ext cx="17335" cy="23601"/>
              </a:xfrm>
              <a:custGeom>
                <a:avLst/>
                <a:gdLst>
                  <a:gd name="connsiteX0" fmla="*/ 15240 w 17335"/>
                  <a:gd name="connsiteY0" fmla="*/ 22840 h 23601"/>
                  <a:gd name="connsiteX1" fmla="*/ 1524 w 17335"/>
                  <a:gd name="connsiteY1" fmla="*/ 23601 h 23601"/>
                  <a:gd name="connsiteX2" fmla="*/ 0 w 17335"/>
                  <a:gd name="connsiteY2" fmla="*/ 22079 h 23601"/>
                  <a:gd name="connsiteX3" fmla="*/ 2286 w 17335"/>
                  <a:gd name="connsiteY3" fmla="*/ 3045 h 23601"/>
                  <a:gd name="connsiteX4" fmla="*/ 3048 w 17335"/>
                  <a:gd name="connsiteY4" fmla="*/ 0 h 23601"/>
                  <a:gd name="connsiteX5" fmla="*/ 16764 w 17335"/>
                  <a:gd name="connsiteY5" fmla="*/ 13704 h 23601"/>
                  <a:gd name="connsiteX6" fmla="*/ 16764 w 17335"/>
                  <a:gd name="connsiteY6" fmla="*/ 15227 h 23601"/>
                  <a:gd name="connsiteX7" fmla="*/ 15240 w 17335"/>
                  <a:gd name="connsiteY7" fmla="*/ 22840 h 23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35" h="23601">
                    <a:moveTo>
                      <a:pt x="15240" y="22840"/>
                    </a:moveTo>
                    <a:cubicBezTo>
                      <a:pt x="10668" y="22840"/>
                      <a:pt x="6096" y="23601"/>
                      <a:pt x="1524" y="23601"/>
                    </a:cubicBezTo>
                    <a:cubicBezTo>
                      <a:pt x="0" y="23601"/>
                      <a:pt x="0" y="23601"/>
                      <a:pt x="0" y="22079"/>
                    </a:cubicBezTo>
                    <a:cubicBezTo>
                      <a:pt x="762" y="15988"/>
                      <a:pt x="1524" y="9136"/>
                      <a:pt x="2286" y="3045"/>
                    </a:cubicBezTo>
                    <a:cubicBezTo>
                      <a:pt x="2286" y="2284"/>
                      <a:pt x="2286" y="761"/>
                      <a:pt x="3048" y="0"/>
                    </a:cubicBezTo>
                    <a:cubicBezTo>
                      <a:pt x="7620" y="4568"/>
                      <a:pt x="12192" y="9136"/>
                      <a:pt x="16764" y="13704"/>
                    </a:cubicBezTo>
                    <a:cubicBezTo>
                      <a:pt x="17526" y="14465"/>
                      <a:pt x="17526" y="14465"/>
                      <a:pt x="16764" y="15227"/>
                    </a:cubicBezTo>
                    <a:cubicBezTo>
                      <a:pt x="16002" y="17510"/>
                      <a:pt x="15240" y="20556"/>
                      <a:pt x="15240" y="228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 556">
                <a:extLst>
                  <a:ext uri="{FF2B5EF4-FFF2-40B4-BE49-F238E27FC236}">
                    <a16:creationId xmlns:a16="http://schemas.microsoft.com/office/drawing/2014/main" id="{E3B088EC-52B6-4C47-ADF9-C990E6B703B4}"/>
                  </a:ext>
                </a:extLst>
              </p:cNvPr>
              <p:cNvSpPr/>
              <p:nvPr/>
            </p:nvSpPr>
            <p:spPr>
              <a:xfrm>
                <a:off x="4862321" y="3215468"/>
                <a:ext cx="24384" cy="21317"/>
              </a:xfrm>
              <a:custGeom>
                <a:avLst/>
                <a:gdLst>
                  <a:gd name="connsiteX0" fmla="*/ 24384 w 24384"/>
                  <a:gd name="connsiteY0" fmla="*/ 15988 h 21317"/>
                  <a:gd name="connsiteX1" fmla="*/ 5334 w 24384"/>
                  <a:gd name="connsiteY1" fmla="*/ 20556 h 21317"/>
                  <a:gd name="connsiteX2" fmla="*/ 1524 w 24384"/>
                  <a:gd name="connsiteY2" fmla="*/ 21317 h 21317"/>
                  <a:gd name="connsiteX3" fmla="*/ 0 w 24384"/>
                  <a:gd name="connsiteY3" fmla="*/ 20556 h 21317"/>
                  <a:gd name="connsiteX4" fmla="*/ 762 w 24384"/>
                  <a:gd name="connsiteY4" fmla="*/ 0 h 21317"/>
                  <a:gd name="connsiteX5" fmla="*/ 24384 w 24384"/>
                  <a:gd name="connsiteY5" fmla="*/ 15988 h 21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84" h="21317">
                    <a:moveTo>
                      <a:pt x="24384" y="15988"/>
                    </a:moveTo>
                    <a:cubicBezTo>
                      <a:pt x="18288" y="18272"/>
                      <a:pt x="12192" y="19795"/>
                      <a:pt x="5334" y="20556"/>
                    </a:cubicBezTo>
                    <a:cubicBezTo>
                      <a:pt x="3810" y="20556"/>
                      <a:pt x="3048" y="20556"/>
                      <a:pt x="1524" y="21317"/>
                    </a:cubicBezTo>
                    <a:cubicBezTo>
                      <a:pt x="762" y="21317"/>
                      <a:pt x="0" y="21317"/>
                      <a:pt x="0" y="20556"/>
                    </a:cubicBezTo>
                    <a:cubicBezTo>
                      <a:pt x="0" y="13704"/>
                      <a:pt x="0" y="6852"/>
                      <a:pt x="762" y="0"/>
                    </a:cubicBezTo>
                    <a:cubicBezTo>
                      <a:pt x="8382" y="6091"/>
                      <a:pt x="16002" y="11420"/>
                      <a:pt x="24384" y="159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 557">
                <a:extLst>
                  <a:ext uri="{FF2B5EF4-FFF2-40B4-BE49-F238E27FC236}">
                    <a16:creationId xmlns:a16="http://schemas.microsoft.com/office/drawing/2014/main" id="{69FE7290-649E-4461-8242-F9706FEEAAD9}"/>
                  </a:ext>
                </a:extLst>
              </p:cNvPr>
              <p:cNvSpPr/>
              <p:nvPr/>
            </p:nvSpPr>
            <p:spPr>
              <a:xfrm>
                <a:off x="4764024" y="3132906"/>
                <a:ext cx="21335" cy="25462"/>
              </a:xfrm>
              <a:custGeom>
                <a:avLst/>
                <a:gdLst>
                  <a:gd name="connsiteX0" fmla="*/ 21336 w 21335"/>
                  <a:gd name="connsiteY0" fmla="*/ 338 h 25462"/>
                  <a:gd name="connsiteX1" fmla="*/ 16002 w 21335"/>
                  <a:gd name="connsiteY1" fmla="*/ 14042 h 25462"/>
                  <a:gd name="connsiteX2" fmla="*/ 12192 w 21335"/>
                  <a:gd name="connsiteY2" fmla="*/ 25462 h 25462"/>
                  <a:gd name="connsiteX3" fmla="*/ 2286 w 21335"/>
                  <a:gd name="connsiteY3" fmla="*/ 20894 h 25462"/>
                  <a:gd name="connsiteX4" fmla="*/ 0 w 21335"/>
                  <a:gd name="connsiteY4" fmla="*/ 17088 h 25462"/>
                  <a:gd name="connsiteX5" fmla="*/ 4572 w 21335"/>
                  <a:gd name="connsiteY5" fmla="*/ 10997 h 25462"/>
                  <a:gd name="connsiteX6" fmla="*/ 21336 w 21335"/>
                  <a:gd name="connsiteY6" fmla="*/ 338 h 25462"/>
                  <a:gd name="connsiteX7" fmla="*/ 21336 w 21335"/>
                  <a:gd name="connsiteY7" fmla="*/ 338 h 25462"/>
                  <a:gd name="connsiteX8" fmla="*/ 21336 w 21335"/>
                  <a:gd name="connsiteY8" fmla="*/ 338 h 2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35" h="25462">
                    <a:moveTo>
                      <a:pt x="21336" y="338"/>
                    </a:moveTo>
                    <a:cubicBezTo>
                      <a:pt x="19812" y="4906"/>
                      <a:pt x="17526" y="9474"/>
                      <a:pt x="16002" y="14042"/>
                    </a:cubicBezTo>
                    <a:cubicBezTo>
                      <a:pt x="14478" y="17849"/>
                      <a:pt x="13716" y="21656"/>
                      <a:pt x="12192" y="25462"/>
                    </a:cubicBezTo>
                    <a:cubicBezTo>
                      <a:pt x="8382" y="24701"/>
                      <a:pt x="5334" y="23178"/>
                      <a:pt x="2286" y="20894"/>
                    </a:cubicBezTo>
                    <a:cubicBezTo>
                      <a:pt x="1524" y="20133"/>
                      <a:pt x="0" y="18610"/>
                      <a:pt x="0" y="17088"/>
                    </a:cubicBezTo>
                    <a:cubicBezTo>
                      <a:pt x="762" y="14042"/>
                      <a:pt x="3048" y="12520"/>
                      <a:pt x="4572" y="10997"/>
                    </a:cubicBezTo>
                    <a:cubicBezTo>
                      <a:pt x="9144" y="5668"/>
                      <a:pt x="14478" y="2622"/>
                      <a:pt x="21336" y="338"/>
                    </a:cubicBezTo>
                    <a:cubicBezTo>
                      <a:pt x="20574" y="-423"/>
                      <a:pt x="20574" y="338"/>
                      <a:pt x="21336" y="338"/>
                    </a:cubicBezTo>
                    <a:lnTo>
                      <a:pt x="21336" y="338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 558">
                <a:extLst>
                  <a:ext uri="{FF2B5EF4-FFF2-40B4-BE49-F238E27FC236}">
                    <a16:creationId xmlns:a16="http://schemas.microsoft.com/office/drawing/2014/main" id="{C943621B-E965-4E69-912F-44898A52620C}"/>
                  </a:ext>
                </a:extLst>
              </p:cNvPr>
              <p:cNvSpPr/>
              <p:nvPr/>
            </p:nvSpPr>
            <p:spPr>
              <a:xfrm>
                <a:off x="4829555" y="3174356"/>
                <a:ext cx="26670" cy="24362"/>
              </a:xfrm>
              <a:custGeom>
                <a:avLst/>
                <a:gdLst>
                  <a:gd name="connsiteX0" fmla="*/ 22098 w 26670"/>
                  <a:gd name="connsiteY0" fmla="*/ 24363 h 24362"/>
                  <a:gd name="connsiteX1" fmla="*/ 18288 w 26670"/>
                  <a:gd name="connsiteY1" fmla="*/ 21317 h 24362"/>
                  <a:gd name="connsiteX2" fmla="*/ 18288 w 26670"/>
                  <a:gd name="connsiteY2" fmla="*/ 19795 h 24362"/>
                  <a:gd name="connsiteX3" fmla="*/ 16764 w 26670"/>
                  <a:gd name="connsiteY3" fmla="*/ 7613 h 24362"/>
                  <a:gd name="connsiteX4" fmla="*/ 4572 w 26670"/>
                  <a:gd name="connsiteY4" fmla="*/ 5329 h 24362"/>
                  <a:gd name="connsiteX5" fmla="*/ 3048 w 26670"/>
                  <a:gd name="connsiteY5" fmla="*/ 4568 h 24362"/>
                  <a:gd name="connsiteX6" fmla="*/ 0 w 26670"/>
                  <a:gd name="connsiteY6" fmla="*/ 761 h 24362"/>
                  <a:gd name="connsiteX7" fmla="*/ 20574 w 26670"/>
                  <a:gd name="connsiteY7" fmla="*/ 0 h 24362"/>
                  <a:gd name="connsiteX8" fmla="*/ 25908 w 26670"/>
                  <a:gd name="connsiteY8" fmla="*/ 0 h 24362"/>
                  <a:gd name="connsiteX9" fmla="*/ 26670 w 26670"/>
                  <a:gd name="connsiteY9" fmla="*/ 761 h 24362"/>
                  <a:gd name="connsiteX10" fmla="*/ 24384 w 26670"/>
                  <a:gd name="connsiteY10" fmla="*/ 18272 h 24362"/>
                  <a:gd name="connsiteX11" fmla="*/ 22098 w 26670"/>
                  <a:gd name="connsiteY11" fmla="*/ 24363 h 2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670" h="24362">
                    <a:moveTo>
                      <a:pt x="22098" y="24363"/>
                    </a:moveTo>
                    <a:cubicBezTo>
                      <a:pt x="20574" y="23601"/>
                      <a:pt x="19812" y="22079"/>
                      <a:pt x="18288" y="21317"/>
                    </a:cubicBezTo>
                    <a:cubicBezTo>
                      <a:pt x="17526" y="20556"/>
                      <a:pt x="17526" y="20556"/>
                      <a:pt x="18288" y="19795"/>
                    </a:cubicBezTo>
                    <a:cubicBezTo>
                      <a:pt x="20574" y="15227"/>
                      <a:pt x="19812" y="10659"/>
                      <a:pt x="16764" y="7613"/>
                    </a:cubicBezTo>
                    <a:cubicBezTo>
                      <a:pt x="13716" y="4568"/>
                      <a:pt x="9144" y="3045"/>
                      <a:pt x="4572" y="5329"/>
                    </a:cubicBezTo>
                    <a:cubicBezTo>
                      <a:pt x="3810" y="5329"/>
                      <a:pt x="3048" y="5329"/>
                      <a:pt x="3048" y="4568"/>
                    </a:cubicBezTo>
                    <a:cubicBezTo>
                      <a:pt x="2286" y="3045"/>
                      <a:pt x="762" y="1523"/>
                      <a:pt x="0" y="761"/>
                    </a:cubicBezTo>
                    <a:cubicBezTo>
                      <a:pt x="6858" y="761"/>
                      <a:pt x="13716" y="0"/>
                      <a:pt x="20574" y="0"/>
                    </a:cubicBezTo>
                    <a:cubicBezTo>
                      <a:pt x="22098" y="0"/>
                      <a:pt x="24384" y="0"/>
                      <a:pt x="25908" y="0"/>
                    </a:cubicBezTo>
                    <a:cubicBezTo>
                      <a:pt x="26670" y="0"/>
                      <a:pt x="26670" y="0"/>
                      <a:pt x="26670" y="761"/>
                    </a:cubicBezTo>
                    <a:cubicBezTo>
                      <a:pt x="25908" y="6852"/>
                      <a:pt x="25146" y="12181"/>
                      <a:pt x="24384" y="18272"/>
                    </a:cubicBezTo>
                    <a:cubicBezTo>
                      <a:pt x="22098" y="19033"/>
                      <a:pt x="22098" y="22079"/>
                      <a:pt x="22098" y="243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 559">
                <a:extLst>
                  <a:ext uri="{FF2B5EF4-FFF2-40B4-BE49-F238E27FC236}">
                    <a16:creationId xmlns:a16="http://schemas.microsoft.com/office/drawing/2014/main" id="{CC06082B-D345-4470-8C61-DA1368D03F1D}"/>
                  </a:ext>
                </a:extLst>
              </p:cNvPr>
              <p:cNvSpPr/>
              <p:nvPr/>
            </p:nvSpPr>
            <p:spPr>
              <a:xfrm>
                <a:off x="4863845" y="3209377"/>
                <a:ext cx="32004" cy="22078"/>
              </a:xfrm>
              <a:custGeom>
                <a:avLst/>
                <a:gdLst>
                  <a:gd name="connsiteX0" fmla="*/ 22860 w 32004"/>
                  <a:gd name="connsiteY0" fmla="*/ 22079 h 22078"/>
                  <a:gd name="connsiteX1" fmla="*/ 0 w 32004"/>
                  <a:gd name="connsiteY1" fmla="*/ 6091 h 22078"/>
                  <a:gd name="connsiteX2" fmla="*/ 762 w 32004"/>
                  <a:gd name="connsiteY2" fmla="*/ 0 h 22078"/>
                  <a:gd name="connsiteX3" fmla="*/ 23622 w 32004"/>
                  <a:gd name="connsiteY3" fmla="*/ 14465 h 22078"/>
                  <a:gd name="connsiteX4" fmla="*/ 32004 w 32004"/>
                  <a:gd name="connsiteY4" fmla="*/ 19033 h 22078"/>
                  <a:gd name="connsiteX5" fmla="*/ 22860 w 32004"/>
                  <a:gd name="connsiteY5" fmla="*/ 22079 h 2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04" h="22078">
                    <a:moveTo>
                      <a:pt x="22860" y="22079"/>
                    </a:moveTo>
                    <a:cubicBezTo>
                      <a:pt x="14478" y="17510"/>
                      <a:pt x="6858" y="12181"/>
                      <a:pt x="0" y="6091"/>
                    </a:cubicBezTo>
                    <a:cubicBezTo>
                      <a:pt x="0" y="3807"/>
                      <a:pt x="0" y="1523"/>
                      <a:pt x="762" y="0"/>
                    </a:cubicBezTo>
                    <a:cubicBezTo>
                      <a:pt x="8382" y="5329"/>
                      <a:pt x="15240" y="10659"/>
                      <a:pt x="23622" y="14465"/>
                    </a:cubicBezTo>
                    <a:cubicBezTo>
                      <a:pt x="26670" y="15988"/>
                      <a:pt x="29718" y="17510"/>
                      <a:pt x="32004" y="19033"/>
                    </a:cubicBezTo>
                    <a:cubicBezTo>
                      <a:pt x="28956" y="20556"/>
                      <a:pt x="25908" y="21317"/>
                      <a:pt x="22860" y="22079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 560">
                <a:extLst>
                  <a:ext uri="{FF2B5EF4-FFF2-40B4-BE49-F238E27FC236}">
                    <a16:creationId xmlns:a16="http://schemas.microsoft.com/office/drawing/2014/main" id="{874BB8EF-9362-4F6B-8B12-998900C15C5D}"/>
                  </a:ext>
                </a:extLst>
              </p:cNvPr>
              <p:cNvSpPr/>
              <p:nvPr/>
            </p:nvSpPr>
            <p:spPr>
              <a:xfrm>
                <a:off x="4952238" y="2994682"/>
                <a:ext cx="28193" cy="12942"/>
              </a:xfrm>
              <a:custGeom>
                <a:avLst/>
                <a:gdLst>
                  <a:gd name="connsiteX0" fmla="*/ 28194 w 28193"/>
                  <a:gd name="connsiteY0" fmla="*/ 12943 h 12942"/>
                  <a:gd name="connsiteX1" fmla="*/ 11430 w 28193"/>
                  <a:gd name="connsiteY1" fmla="*/ 12181 h 12942"/>
                  <a:gd name="connsiteX2" fmla="*/ 3810 w 28193"/>
                  <a:gd name="connsiteY2" fmla="*/ 12943 h 12942"/>
                  <a:gd name="connsiteX3" fmla="*/ 2286 w 28193"/>
                  <a:gd name="connsiteY3" fmla="*/ 12181 h 12942"/>
                  <a:gd name="connsiteX4" fmla="*/ 0 w 28193"/>
                  <a:gd name="connsiteY4" fmla="*/ 761 h 12942"/>
                  <a:gd name="connsiteX5" fmla="*/ 0 w 28193"/>
                  <a:gd name="connsiteY5" fmla="*/ 0 h 12942"/>
                  <a:gd name="connsiteX6" fmla="*/ 8382 w 28193"/>
                  <a:gd name="connsiteY6" fmla="*/ 3045 h 12942"/>
                  <a:gd name="connsiteX7" fmla="*/ 28194 w 28193"/>
                  <a:gd name="connsiteY7" fmla="*/ 12943 h 1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3" h="12942">
                    <a:moveTo>
                      <a:pt x="28194" y="12943"/>
                    </a:moveTo>
                    <a:cubicBezTo>
                      <a:pt x="22860" y="12181"/>
                      <a:pt x="16764" y="12181"/>
                      <a:pt x="11430" y="12181"/>
                    </a:cubicBezTo>
                    <a:cubicBezTo>
                      <a:pt x="9144" y="12181"/>
                      <a:pt x="6858" y="12181"/>
                      <a:pt x="3810" y="12943"/>
                    </a:cubicBezTo>
                    <a:cubicBezTo>
                      <a:pt x="3048" y="12943"/>
                      <a:pt x="2286" y="12943"/>
                      <a:pt x="2286" y="12181"/>
                    </a:cubicBezTo>
                    <a:cubicBezTo>
                      <a:pt x="1524" y="8375"/>
                      <a:pt x="762" y="4568"/>
                      <a:pt x="0" y="761"/>
                    </a:cubicBezTo>
                    <a:cubicBezTo>
                      <a:pt x="0" y="761"/>
                      <a:pt x="0" y="0"/>
                      <a:pt x="0" y="0"/>
                    </a:cubicBezTo>
                    <a:cubicBezTo>
                      <a:pt x="3048" y="761"/>
                      <a:pt x="5334" y="1523"/>
                      <a:pt x="8382" y="3045"/>
                    </a:cubicBezTo>
                    <a:cubicBezTo>
                      <a:pt x="15240" y="5329"/>
                      <a:pt x="22098" y="8375"/>
                      <a:pt x="28194" y="129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 561">
                <a:extLst>
                  <a:ext uri="{FF2B5EF4-FFF2-40B4-BE49-F238E27FC236}">
                    <a16:creationId xmlns:a16="http://schemas.microsoft.com/office/drawing/2014/main" id="{24C9E78B-5B36-4627-9A6D-E1645041E0BE}"/>
                  </a:ext>
                </a:extLst>
              </p:cNvPr>
              <p:cNvSpPr/>
              <p:nvPr/>
            </p:nvSpPr>
            <p:spPr>
              <a:xfrm>
                <a:off x="5029961" y="3098985"/>
                <a:ext cx="17079" cy="22078"/>
              </a:xfrm>
              <a:custGeom>
                <a:avLst/>
                <a:gdLst>
                  <a:gd name="connsiteX0" fmla="*/ 16764 w 17079"/>
                  <a:gd name="connsiteY0" fmla="*/ 6091 h 22078"/>
                  <a:gd name="connsiteX1" fmla="*/ 16002 w 17079"/>
                  <a:gd name="connsiteY1" fmla="*/ 10659 h 22078"/>
                  <a:gd name="connsiteX2" fmla="*/ 11430 w 17079"/>
                  <a:gd name="connsiteY2" fmla="*/ 15227 h 22078"/>
                  <a:gd name="connsiteX3" fmla="*/ 0 w 17079"/>
                  <a:gd name="connsiteY3" fmla="*/ 22079 h 22078"/>
                  <a:gd name="connsiteX4" fmla="*/ 0 w 17079"/>
                  <a:gd name="connsiteY4" fmla="*/ 20556 h 22078"/>
                  <a:gd name="connsiteX5" fmla="*/ 6096 w 17079"/>
                  <a:gd name="connsiteY5" fmla="*/ 1523 h 22078"/>
                  <a:gd name="connsiteX6" fmla="*/ 6858 w 17079"/>
                  <a:gd name="connsiteY6" fmla="*/ 0 h 22078"/>
                  <a:gd name="connsiteX7" fmla="*/ 16764 w 17079"/>
                  <a:gd name="connsiteY7" fmla="*/ 6091 h 2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79" h="22078">
                    <a:moveTo>
                      <a:pt x="16764" y="6091"/>
                    </a:moveTo>
                    <a:cubicBezTo>
                      <a:pt x="17526" y="7613"/>
                      <a:pt x="16764" y="9136"/>
                      <a:pt x="16002" y="10659"/>
                    </a:cubicBezTo>
                    <a:cubicBezTo>
                      <a:pt x="14478" y="12181"/>
                      <a:pt x="12954" y="13704"/>
                      <a:pt x="11430" y="15227"/>
                    </a:cubicBezTo>
                    <a:cubicBezTo>
                      <a:pt x="7620" y="17510"/>
                      <a:pt x="4572" y="19795"/>
                      <a:pt x="0" y="22079"/>
                    </a:cubicBezTo>
                    <a:cubicBezTo>
                      <a:pt x="0" y="21317"/>
                      <a:pt x="0" y="21317"/>
                      <a:pt x="0" y="20556"/>
                    </a:cubicBezTo>
                    <a:cubicBezTo>
                      <a:pt x="2286" y="14465"/>
                      <a:pt x="4572" y="8375"/>
                      <a:pt x="6096" y="1523"/>
                    </a:cubicBezTo>
                    <a:cubicBezTo>
                      <a:pt x="6096" y="761"/>
                      <a:pt x="6096" y="761"/>
                      <a:pt x="6858" y="0"/>
                    </a:cubicBezTo>
                    <a:cubicBezTo>
                      <a:pt x="10668" y="1523"/>
                      <a:pt x="13716" y="3045"/>
                      <a:pt x="16764" y="60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 562">
                <a:extLst>
                  <a:ext uri="{FF2B5EF4-FFF2-40B4-BE49-F238E27FC236}">
                    <a16:creationId xmlns:a16="http://schemas.microsoft.com/office/drawing/2014/main" id="{CB2DA6FF-976C-449F-BD8F-39B7E84403B3}"/>
                  </a:ext>
                </a:extLst>
              </p:cNvPr>
              <p:cNvSpPr/>
              <p:nvPr/>
            </p:nvSpPr>
            <p:spPr>
              <a:xfrm>
                <a:off x="5005578" y="3086042"/>
                <a:ext cx="21335" cy="9897"/>
              </a:xfrm>
              <a:custGeom>
                <a:avLst/>
                <a:gdLst>
                  <a:gd name="connsiteX0" fmla="*/ 18288 w 21335"/>
                  <a:gd name="connsiteY0" fmla="*/ 9897 h 9897"/>
                  <a:gd name="connsiteX1" fmla="*/ 1524 w 21335"/>
                  <a:gd name="connsiteY1" fmla="*/ 7613 h 9897"/>
                  <a:gd name="connsiteX2" fmla="*/ 0 w 21335"/>
                  <a:gd name="connsiteY2" fmla="*/ 7613 h 9897"/>
                  <a:gd name="connsiteX3" fmla="*/ 762 w 21335"/>
                  <a:gd name="connsiteY3" fmla="*/ 0 h 9897"/>
                  <a:gd name="connsiteX4" fmla="*/ 18288 w 21335"/>
                  <a:gd name="connsiteY4" fmla="*/ 761 h 9897"/>
                  <a:gd name="connsiteX5" fmla="*/ 21336 w 21335"/>
                  <a:gd name="connsiteY5" fmla="*/ 761 h 9897"/>
                  <a:gd name="connsiteX6" fmla="*/ 18288 w 21335"/>
                  <a:gd name="connsiteY6" fmla="*/ 9897 h 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35" h="9897">
                    <a:moveTo>
                      <a:pt x="18288" y="9897"/>
                    </a:moveTo>
                    <a:cubicBezTo>
                      <a:pt x="12954" y="9136"/>
                      <a:pt x="6858" y="8375"/>
                      <a:pt x="1524" y="7613"/>
                    </a:cubicBezTo>
                    <a:cubicBezTo>
                      <a:pt x="762" y="7613"/>
                      <a:pt x="0" y="7613"/>
                      <a:pt x="0" y="7613"/>
                    </a:cubicBezTo>
                    <a:cubicBezTo>
                      <a:pt x="762" y="5329"/>
                      <a:pt x="762" y="3045"/>
                      <a:pt x="762" y="0"/>
                    </a:cubicBezTo>
                    <a:cubicBezTo>
                      <a:pt x="6858" y="0"/>
                      <a:pt x="12192" y="761"/>
                      <a:pt x="18288" y="761"/>
                    </a:cubicBezTo>
                    <a:cubicBezTo>
                      <a:pt x="19050" y="761"/>
                      <a:pt x="19812" y="761"/>
                      <a:pt x="21336" y="761"/>
                    </a:cubicBezTo>
                    <a:cubicBezTo>
                      <a:pt x="19812" y="4568"/>
                      <a:pt x="19050" y="6852"/>
                      <a:pt x="18288" y="9897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 563">
                <a:extLst>
                  <a:ext uri="{FF2B5EF4-FFF2-40B4-BE49-F238E27FC236}">
                    <a16:creationId xmlns:a16="http://schemas.microsoft.com/office/drawing/2014/main" id="{7A7C543D-1129-456D-A08A-B9EE11B814E6}"/>
                  </a:ext>
                </a:extLst>
              </p:cNvPr>
              <p:cNvSpPr/>
              <p:nvPr/>
            </p:nvSpPr>
            <p:spPr>
              <a:xfrm>
                <a:off x="4831841" y="3251250"/>
                <a:ext cx="22098" cy="11419"/>
              </a:xfrm>
              <a:custGeom>
                <a:avLst/>
                <a:gdLst>
                  <a:gd name="connsiteX0" fmla="*/ 0 w 22098"/>
                  <a:gd name="connsiteY0" fmla="*/ 0 h 11419"/>
                  <a:gd name="connsiteX1" fmla="*/ 12954 w 22098"/>
                  <a:gd name="connsiteY1" fmla="*/ 761 h 11419"/>
                  <a:gd name="connsiteX2" fmla="*/ 18288 w 22098"/>
                  <a:gd name="connsiteY2" fmla="*/ 761 h 11419"/>
                  <a:gd name="connsiteX3" fmla="*/ 19812 w 22098"/>
                  <a:gd name="connsiteY3" fmla="*/ 1523 h 11419"/>
                  <a:gd name="connsiteX4" fmla="*/ 22098 w 22098"/>
                  <a:gd name="connsiteY4" fmla="*/ 11420 h 11419"/>
                  <a:gd name="connsiteX5" fmla="*/ 0 w 22098"/>
                  <a:gd name="connsiteY5" fmla="*/ 0 h 11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098" h="11419">
                    <a:moveTo>
                      <a:pt x="0" y="0"/>
                    </a:moveTo>
                    <a:cubicBezTo>
                      <a:pt x="4572" y="0"/>
                      <a:pt x="8382" y="761"/>
                      <a:pt x="12954" y="761"/>
                    </a:cubicBezTo>
                    <a:cubicBezTo>
                      <a:pt x="14478" y="761"/>
                      <a:pt x="16764" y="761"/>
                      <a:pt x="18288" y="761"/>
                    </a:cubicBezTo>
                    <a:cubicBezTo>
                      <a:pt x="19050" y="761"/>
                      <a:pt x="19812" y="761"/>
                      <a:pt x="19812" y="1523"/>
                    </a:cubicBezTo>
                    <a:cubicBezTo>
                      <a:pt x="20574" y="4568"/>
                      <a:pt x="21336" y="7613"/>
                      <a:pt x="22098" y="11420"/>
                    </a:cubicBezTo>
                    <a:cubicBezTo>
                      <a:pt x="13716" y="8375"/>
                      <a:pt x="6858" y="456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 564">
                <a:extLst>
                  <a:ext uri="{FF2B5EF4-FFF2-40B4-BE49-F238E27FC236}">
                    <a16:creationId xmlns:a16="http://schemas.microsoft.com/office/drawing/2014/main" id="{9B7E6362-10A2-4D39-9848-E7F455512860}"/>
                  </a:ext>
                </a:extLst>
              </p:cNvPr>
              <p:cNvSpPr/>
              <p:nvPr/>
            </p:nvSpPr>
            <p:spPr>
              <a:xfrm>
                <a:off x="5036820" y="3089087"/>
                <a:ext cx="9905" cy="15987"/>
              </a:xfrm>
              <a:custGeom>
                <a:avLst/>
                <a:gdLst>
                  <a:gd name="connsiteX0" fmla="*/ 9906 w 9905"/>
                  <a:gd name="connsiteY0" fmla="*/ 15988 h 15987"/>
                  <a:gd name="connsiteX1" fmla="*/ 0 w 9905"/>
                  <a:gd name="connsiteY1" fmla="*/ 9897 h 15987"/>
                  <a:gd name="connsiteX2" fmla="*/ 2286 w 9905"/>
                  <a:gd name="connsiteY2" fmla="*/ 0 h 15987"/>
                  <a:gd name="connsiteX3" fmla="*/ 6858 w 9905"/>
                  <a:gd name="connsiteY3" fmla="*/ 1523 h 15987"/>
                  <a:gd name="connsiteX4" fmla="*/ 9906 w 9905"/>
                  <a:gd name="connsiteY4" fmla="*/ 12943 h 15987"/>
                  <a:gd name="connsiteX5" fmla="*/ 9906 w 9905"/>
                  <a:gd name="connsiteY5" fmla="*/ 15988 h 1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05" h="15987">
                    <a:moveTo>
                      <a:pt x="9906" y="15988"/>
                    </a:moveTo>
                    <a:cubicBezTo>
                      <a:pt x="7620" y="12943"/>
                      <a:pt x="3810" y="11420"/>
                      <a:pt x="0" y="9897"/>
                    </a:cubicBezTo>
                    <a:cubicBezTo>
                      <a:pt x="762" y="6852"/>
                      <a:pt x="1524" y="3807"/>
                      <a:pt x="2286" y="0"/>
                    </a:cubicBezTo>
                    <a:cubicBezTo>
                      <a:pt x="3810" y="761"/>
                      <a:pt x="5334" y="761"/>
                      <a:pt x="6858" y="1523"/>
                    </a:cubicBezTo>
                    <a:cubicBezTo>
                      <a:pt x="8382" y="5329"/>
                      <a:pt x="9144" y="9136"/>
                      <a:pt x="9906" y="12943"/>
                    </a:cubicBezTo>
                    <a:cubicBezTo>
                      <a:pt x="9144" y="13704"/>
                      <a:pt x="9906" y="15227"/>
                      <a:pt x="9906" y="15988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 565">
                <a:extLst>
                  <a:ext uri="{FF2B5EF4-FFF2-40B4-BE49-F238E27FC236}">
                    <a16:creationId xmlns:a16="http://schemas.microsoft.com/office/drawing/2014/main" id="{06480CFC-1A2C-4F55-A49E-FC209CAFBB68}"/>
                  </a:ext>
                </a:extLst>
              </p:cNvPr>
              <p:cNvSpPr/>
              <p:nvPr/>
            </p:nvSpPr>
            <p:spPr>
              <a:xfrm>
                <a:off x="4767834" y="3168266"/>
                <a:ext cx="5334" cy="11419"/>
              </a:xfrm>
              <a:custGeom>
                <a:avLst/>
                <a:gdLst>
                  <a:gd name="connsiteX0" fmla="*/ 5334 w 5334"/>
                  <a:gd name="connsiteY0" fmla="*/ 1523 h 11419"/>
                  <a:gd name="connsiteX1" fmla="*/ 3810 w 5334"/>
                  <a:gd name="connsiteY1" fmla="*/ 11420 h 11419"/>
                  <a:gd name="connsiteX2" fmla="*/ 0 w 5334"/>
                  <a:gd name="connsiteY2" fmla="*/ 0 h 11419"/>
                  <a:gd name="connsiteX3" fmla="*/ 5334 w 5334"/>
                  <a:gd name="connsiteY3" fmla="*/ 1523 h 11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4" h="11419">
                    <a:moveTo>
                      <a:pt x="5334" y="1523"/>
                    </a:moveTo>
                    <a:cubicBezTo>
                      <a:pt x="4572" y="4568"/>
                      <a:pt x="4572" y="8374"/>
                      <a:pt x="3810" y="11420"/>
                    </a:cubicBezTo>
                    <a:cubicBezTo>
                      <a:pt x="2286" y="7613"/>
                      <a:pt x="762" y="3807"/>
                      <a:pt x="0" y="0"/>
                    </a:cubicBezTo>
                    <a:cubicBezTo>
                      <a:pt x="1524" y="0"/>
                      <a:pt x="3048" y="761"/>
                      <a:pt x="5334" y="15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 566">
                <a:extLst>
                  <a:ext uri="{FF2B5EF4-FFF2-40B4-BE49-F238E27FC236}">
                    <a16:creationId xmlns:a16="http://schemas.microsoft.com/office/drawing/2014/main" id="{C2CEF51B-EF29-4A0F-A8E6-E40F2D1B522A}"/>
                  </a:ext>
                </a:extLst>
              </p:cNvPr>
              <p:cNvSpPr/>
              <p:nvPr/>
            </p:nvSpPr>
            <p:spPr>
              <a:xfrm>
                <a:off x="5038344" y="3079951"/>
                <a:ext cx="4571" cy="10658"/>
              </a:xfrm>
              <a:custGeom>
                <a:avLst/>
                <a:gdLst>
                  <a:gd name="connsiteX0" fmla="*/ 4572 w 4571"/>
                  <a:gd name="connsiteY0" fmla="*/ 10659 h 10658"/>
                  <a:gd name="connsiteX1" fmla="*/ 0 w 4571"/>
                  <a:gd name="connsiteY1" fmla="*/ 9136 h 10658"/>
                  <a:gd name="connsiteX2" fmla="*/ 762 w 4571"/>
                  <a:gd name="connsiteY2" fmla="*/ 0 h 10658"/>
                  <a:gd name="connsiteX3" fmla="*/ 4572 w 4571"/>
                  <a:gd name="connsiteY3" fmla="*/ 10659 h 1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" h="10658">
                    <a:moveTo>
                      <a:pt x="4572" y="10659"/>
                    </a:moveTo>
                    <a:cubicBezTo>
                      <a:pt x="3048" y="9897"/>
                      <a:pt x="1524" y="9897"/>
                      <a:pt x="0" y="9136"/>
                    </a:cubicBezTo>
                    <a:cubicBezTo>
                      <a:pt x="0" y="6091"/>
                      <a:pt x="762" y="3045"/>
                      <a:pt x="762" y="0"/>
                    </a:cubicBezTo>
                    <a:cubicBezTo>
                      <a:pt x="3048" y="3807"/>
                      <a:pt x="4572" y="6852"/>
                      <a:pt x="4572" y="10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 567">
                <a:extLst>
                  <a:ext uri="{FF2B5EF4-FFF2-40B4-BE49-F238E27FC236}">
                    <a16:creationId xmlns:a16="http://schemas.microsoft.com/office/drawing/2014/main" id="{D8582959-563B-4B1C-8FE4-B0384B8FABE4}"/>
                  </a:ext>
                </a:extLst>
              </p:cNvPr>
              <p:cNvSpPr/>
              <p:nvPr/>
            </p:nvSpPr>
            <p:spPr>
              <a:xfrm>
                <a:off x="4798314" y="3034271"/>
                <a:ext cx="7620" cy="761"/>
              </a:xfrm>
              <a:custGeom>
                <a:avLst/>
                <a:gdLst>
                  <a:gd name="connsiteX0" fmla="*/ 0 w 7620"/>
                  <a:gd name="connsiteY0" fmla="*/ 0 h 761"/>
                  <a:gd name="connsiteX1" fmla="*/ 0 w 7620"/>
                  <a:gd name="connsiteY1" fmla="*/ 761 h 761"/>
                  <a:gd name="connsiteX2" fmla="*/ 0 w 7620"/>
                  <a:gd name="connsiteY2" fmla="*/ 0 h 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20" h="761">
                    <a:moveTo>
                      <a:pt x="0" y="0"/>
                    </a:moveTo>
                    <a:cubicBezTo>
                      <a:pt x="0" y="0"/>
                      <a:pt x="0" y="761"/>
                      <a:pt x="0" y="76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 568">
                <a:extLst>
                  <a:ext uri="{FF2B5EF4-FFF2-40B4-BE49-F238E27FC236}">
                    <a16:creationId xmlns:a16="http://schemas.microsoft.com/office/drawing/2014/main" id="{A907DA2C-219F-425E-B3AA-2D8B014066CB}"/>
                  </a:ext>
                </a:extLst>
              </p:cNvPr>
              <p:cNvSpPr/>
              <p:nvPr/>
            </p:nvSpPr>
            <p:spPr>
              <a:xfrm>
                <a:off x="4790694" y="3213945"/>
                <a:ext cx="7620" cy="570"/>
              </a:xfrm>
              <a:custGeom>
                <a:avLst/>
                <a:gdLst>
                  <a:gd name="connsiteX0" fmla="*/ 0 w 7620"/>
                  <a:gd name="connsiteY0" fmla="*/ 0 h 570"/>
                  <a:gd name="connsiteX1" fmla="*/ 0 w 7620"/>
                  <a:gd name="connsiteY1" fmla="*/ 0 h 570"/>
                  <a:gd name="connsiteX2" fmla="*/ 0 w 7620"/>
                  <a:gd name="connsiteY2" fmla="*/ 0 h 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20" h="570">
                    <a:moveTo>
                      <a:pt x="0" y="0"/>
                    </a:moveTo>
                    <a:cubicBezTo>
                      <a:pt x="0" y="0"/>
                      <a:pt x="0" y="761"/>
                      <a:pt x="0" y="0"/>
                    </a:cubicBezTo>
                    <a:cubicBezTo>
                      <a:pt x="0" y="761"/>
                      <a:pt x="0" y="761"/>
                      <a:pt x="0" y="0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 569">
                <a:extLst>
                  <a:ext uri="{FF2B5EF4-FFF2-40B4-BE49-F238E27FC236}">
                    <a16:creationId xmlns:a16="http://schemas.microsoft.com/office/drawing/2014/main" id="{1129AF4C-A1E0-41DC-9E6B-28A15406C444}"/>
                  </a:ext>
                </a:extLst>
              </p:cNvPr>
              <p:cNvSpPr/>
              <p:nvPr/>
            </p:nvSpPr>
            <p:spPr>
              <a:xfrm>
                <a:off x="4797975" y="3034694"/>
                <a:ext cx="338" cy="338"/>
              </a:xfrm>
              <a:custGeom>
                <a:avLst/>
                <a:gdLst>
                  <a:gd name="connsiteX0" fmla="*/ 339 w 338"/>
                  <a:gd name="connsiteY0" fmla="*/ 338 h 338"/>
                  <a:gd name="connsiteX1" fmla="*/ 339 w 338"/>
                  <a:gd name="connsiteY1" fmla="*/ 338 h 338"/>
                  <a:gd name="connsiteX2" fmla="*/ 339 w 338"/>
                  <a:gd name="connsiteY2" fmla="*/ 338 h 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" h="338">
                    <a:moveTo>
                      <a:pt x="339" y="338"/>
                    </a:moveTo>
                    <a:cubicBezTo>
                      <a:pt x="339" y="338"/>
                      <a:pt x="339" y="338"/>
                      <a:pt x="339" y="338"/>
                    </a:cubicBezTo>
                    <a:cubicBezTo>
                      <a:pt x="-423" y="338"/>
                      <a:pt x="339" y="-423"/>
                      <a:pt x="339" y="338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 570">
                <a:extLst>
                  <a:ext uri="{FF2B5EF4-FFF2-40B4-BE49-F238E27FC236}">
                    <a16:creationId xmlns:a16="http://schemas.microsoft.com/office/drawing/2014/main" id="{37517CFF-1A27-4010-B711-392F7C1EF8BB}"/>
                  </a:ext>
                </a:extLst>
              </p:cNvPr>
              <p:cNvSpPr/>
              <p:nvPr/>
            </p:nvSpPr>
            <p:spPr>
              <a:xfrm>
                <a:off x="4789931" y="3213945"/>
                <a:ext cx="571" cy="7613"/>
              </a:xfrm>
              <a:custGeom>
                <a:avLst/>
                <a:gdLst>
                  <a:gd name="connsiteX0" fmla="*/ 0 w 571"/>
                  <a:gd name="connsiteY0" fmla="*/ 0 h 7613"/>
                  <a:gd name="connsiteX1" fmla="*/ 0 w 571"/>
                  <a:gd name="connsiteY1" fmla="*/ 0 h 7613"/>
                  <a:gd name="connsiteX2" fmla="*/ 0 w 571"/>
                  <a:gd name="connsiteY2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" h="7613">
                    <a:moveTo>
                      <a:pt x="0" y="0"/>
                    </a:moveTo>
                    <a:cubicBezTo>
                      <a:pt x="762" y="0"/>
                      <a:pt x="76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 571">
                <a:extLst>
                  <a:ext uri="{FF2B5EF4-FFF2-40B4-BE49-F238E27FC236}">
                    <a16:creationId xmlns:a16="http://schemas.microsoft.com/office/drawing/2014/main" id="{3F6107C4-E399-468F-9A13-7569D85491D4}"/>
                  </a:ext>
                </a:extLst>
              </p:cNvPr>
              <p:cNvSpPr/>
              <p:nvPr/>
            </p:nvSpPr>
            <p:spPr>
              <a:xfrm>
                <a:off x="5000244" y="3146187"/>
                <a:ext cx="7620" cy="7613"/>
              </a:xfrm>
              <a:custGeom>
                <a:avLst/>
                <a:gdLst>
                  <a:gd name="connsiteX0" fmla="*/ 0 w 7620"/>
                  <a:gd name="connsiteY0" fmla="*/ 0 h 7613"/>
                  <a:gd name="connsiteX1" fmla="*/ 0 w 7620"/>
                  <a:gd name="connsiteY1" fmla="*/ 0 h 7613"/>
                  <a:gd name="connsiteX2" fmla="*/ 0 w 7620"/>
                  <a:gd name="connsiteY2" fmla="*/ 0 h 7613"/>
                  <a:gd name="connsiteX3" fmla="*/ 0 w 7620"/>
                  <a:gd name="connsiteY3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" h="76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 572">
                <a:extLst>
                  <a:ext uri="{FF2B5EF4-FFF2-40B4-BE49-F238E27FC236}">
                    <a16:creationId xmlns:a16="http://schemas.microsoft.com/office/drawing/2014/main" id="{052A61EC-7C88-4B8A-B027-4922576EA5B5}"/>
                  </a:ext>
                </a:extLst>
              </p:cNvPr>
              <p:cNvSpPr/>
              <p:nvPr/>
            </p:nvSpPr>
            <p:spPr>
              <a:xfrm>
                <a:off x="4904994" y="3224604"/>
                <a:ext cx="7620" cy="7613"/>
              </a:xfrm>
              <a:custGeom>
                <a:avLst/>
                <a:gdLst>
                  <a:gd name="connsiteX0" fmla="*/ 0 w 7620"/>
                  <a:gd name="connsiteY0" fmla="*/ 0 h 7613"/>
                  <a:gd name="connsiteX1" fmla="*/ 0 w 7620"/>
                  <a:gd name="connsiteY1" fmla="*/ 0 h 7613"/>
                  <a:gd name="connsiteX2" fmla="*/ 0 w 7620"/>
                  <a:gd name="connsiteY2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20" h="76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 573">
                <a:extLst>
                  <a:ext uri="{FF2B5EF4-FFF2-40B4-BE49-F238E27FC236}">
                    <a16:creationId xmlns:a16="http://schemas.microsoft.com/office/drawing/2014/main" id="{E2F9BC37-BDD2-4F59-86FE-3EB268CD90E3}"/>
                  </a:ext>
                </a:extLst>
              </p:cNvPr>
              <p:cNvSpPr/>
              <p:nvPr/>
            </p:nvSpPr>
            <p:spPr>
              <a:xfrm>
                <a:off x="5001005" y="3235263"/>
                <a:ext cx="7620" cy="7613"/>
              </a:xfrm>
              <a:custGeom>
                <a:avLst/>
                <a:gdLst>
                  <a:gd name="connsiteX0" fmla="*/ 0 w 7620"/>
                  <a:gd name="connsiteY0" fmla="*/ 0 h 7613"/>
                  <a:gd name="connsiteX1" fmla="*/ 0 w 7620"/>
                  <a:gd name="connsiteY1" fmla="*/ 0 h 7613"/>
                  <a:gd name="connsiteX2" fmla="*/ 0 w 7620"/>
                  <a:gd name="connsiteY2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20" h="76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 574">
                <a:extLst>
                  <a:ext uri="{FF2B5EF4-FFF2-40B4-BE49-F238E27FC236}">
                    <a16:creationId xmlns:a16="http://schemas.microsoft.com/office/drawing/2014/main" id="{33A2223C-DE11-4553-A032-16E6977CAAD8}"/>
                  </a:ext>
                </a:extLst>
              </p:cNvPr>
              <p:cNvSpPr/>
              <p:nvPr/>
            </p:nvSpPr>
            <p:spPr>
              <a:xfrm>
                <a:off x="5000667" y="3235263"/>
                <a:ext cx="338" cy="7613"/>
              </a:xfrm>
              <a:custGeom>
                <a:avLst/>
                <a:gdLst>
                  <a:gd name="connsiteX0" fmla="*/ 339 w 338"/>
                  <a:gd name="connsiteY0" fmla="*/ 0 h 7613"/>
                  <a:gd name="connsiteX1" fmla="*/ 339 w 338"/>
                  <a:gd name="connsiteY1" fmla="*/ 0 h 7613"/>
                  <a:gd name="connsiteX2" fmla="*/ 339 w 338"/>
                  <a:gd name="connsiteY2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" h="7613">
                    <a:moveTo>
                      <a:pt x="339" y="0"/>
                    </a:moveTo>
                    <a:cubicBezTo>
                      <a:pt x="-423" y="0"/>
                      <a:pt x="339" y="0"/>
                      <a:pt x="339" y="0"/>
                    </a:cubicBezTo>
                    <a:cubicBezTo>
                      <a:pt x="339" y="0"/>
                      <a:pt x="339" y="0"/>
                      <a:pt x="339" y="0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 575">
                <a:extLst>
                  <a:ext uri="{FF2B5EF4-FFF2-40B4-BE49-F238E27FC236}">
                    <a16:creationId xmlns:a16="http://schemas.microsoft.com/office/drawing/2014/main" id="{BE23A3A1-BC57-4AD7-99BF-71C19BE44B1A}"/>
                  </a:ext>
                </a:extLst>
              </p:cNvPr>
              <p:cNvSpPr/>
              <p:nvPr/>
            </p:nvSpPr>
            <p:spPr>
              <a:xfrm>
                <a:off x="4892040" y="3033510"/>
                <a:ext cx="571" cy="7613"/>
              </a:xfrm>
              <a:custGeom>
                <a:avLst/>
                <a:gdLst>
                  <a:gd name="connsiteX0" fmla="*/ 0 w 571"/>
                  <a:gd name="connsiteY0" fmla="*/ 0 h 7613"/>
                  <a:gd name="connsiteX1" fmla="*/ 0 w 571"/>
                  <a:gd name="connsiteY1" fmla="*/ 0 h 7613"/>
                  <a:gd name="connsiteX2" fmla="*/ 0 w 571"/>
                  <a:gd name="connsiteY2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" h="7613">
                    <a:moveTo>
                      <a:pt x="0" y="0"/>
                    </a:moveTo>
                    <a:cubicBezTo>
                      <a:pt x="0" y="0"/>
                      <a:pt x="762" y="0"/>
                      <a:pt x="0" y="0"/>
                    </a:cubicBezTo>
                    <a:cubicBezTo>
                      <a:pt x="762" y="0"/>
                      <a:pt x="76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 576">
                <a:extLst>
                  <a:ext uri="{FF2B5EF4-FFF2-40B4-BE49-F238E27FC236}">
                    <a16:creationId xmlns:a16="http://schemas.microsoft.com/office/drawing/2014/main" id="{246DFE8F-0EE8-4C12-BD04-479897BDAB75}"/>
                  </a:ext>
                </a:extLst>
              </p:cNvPr>
              <p:cNvSpPr/>
              <p:nvPr/>
            </p:nvSpPr>
            <p:spPr>
              <a:xfrm>
                <a:off x="5010150" y="3031987"/>
                <a:ext cx="7620" cy="7613"/>
              </a:xfrm>
              <a:custGeom>
                <a:avLst/>
                <a:gdLst>
                  <a:gd name="connsiteX0" fmla="*/ 0 w 7620"/>
                  <a:gd name="connsiteY0" fmla="*/ 0 h 7613"/>
                  <a:gd name="connsiteX1" fmla="*/ 0 w 7620"/>
                  <a:gd name="connsiteY1" fmla="*/ 0 h 7613"/>
                  <a:gd name="connsiteX2" fmla="*/ 0 w 7620"/>
                  <a:gd name="connsiteY2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20" h="76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 577">
                <a:extLst>
                  <a:ext uri="{FF2B5EF4-FFF2-40B4-BE49-F238E27FC236}">
                    <a16:creationId xmlns:a16="http://schemas.microsoft.com/office/drawing/2014/main" id="{5121C8AF-9CB3-4143-907A-30550FC88A42}"/>
                  </a:ext>
                </a:extLst>
              </p:cNvPr>
              <p:cNvSpPr/>
              <p:nvPr/>
            </p:nvSpPr>
            <p:spPr>
              <a:xfrm>
                <a:off x="4895278" y="3242876"/>
                <a:ext cx="571" cy="7613"/>
              </a:xfrm>
              <a:custGeom>
                <a:avLst/>
                <a:gdLst>
                  <a:gd name="connsiteX0" fmla="*/ 571 w 571"/>
                  <a:gd name="connsiteY0" fmla="*/ 0 h 7613"/>
                  <a:gd name="connsiteX1" fmla="*/ 571 w 571"/>
                  <a:gd name="connsiteY1" fmla="*/ 0 h 7613"/>
                  <a:gd name="connsiteX2" fmla="*/ 571 w 571"/>
                  <a:gd name="connsiteY2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" h="7613">
                    <a:moveTo>
                      <a:pt x="571" y="0"/>
                    </a:moveTo>
                    <a:cubicBezTo>
                      <a:pt x="-190" y="0"/>
                      <a:pt x="-190" y="0"/>
                      <a:pt x="571" y="0"/>
                    </a:cubicBezTo>
                    <a:cubicBezTo>
                      <a:pt x="-190" y="0"/>
                      <a:pt x="-190" y="0"/>
                      <a:pt x="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 578">
                <a:extLst>
                  <a:ext uri="{FF2B5EF4-FFF2-40B4-BE49-F238E27FC236}">
                    <a16:creationId xmlns:a16="http://schemas.microsoft.com/office/drawing/2014/main" id="{D760F96D-7099-4507-A863-EBF3EAFEEFFF}"/>
                  </a:ext>
                </a:extLst>
              </p:cNvPr>
              <p:cNvSpPr/>
              <p:nvPr/>
            </p:nvSpPr>
            <p:spPr>
              <a:xfrm>
                <a:off x="4896611" y="3025135"/>
                <a:ext cx="7620" cy="7613"/>
              </a:xfrm>
              <a:custGeom>
                <a:avLst/>
                <a:gdLst>
                  <a:gd name="connsiteX0" fmla="*/ 0 w 7620"/>
                  <a:gd name="connsiteY0" fmla="*/ 0 h 7613"/>
                  <a:gd name="connsiteX1" fmla="*/ 0 w 7620"/>
                  <a:gd name="connsiteY1" fmla="*/ 0 h 7613"/>
                  <a:gd name="connsiteX2" fmla="*/ 0 w 7620"/>
                  <a:gd name="connsiteY2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20" h="76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DCC55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 579">
                <a:extLst>
                  <a:ext uri="{FF2B5EF4-FFF2-40B4-BE49-F238E27FC236}">
                    <a16:creationId xmlns:a16="http://schemas.microsoft.com/office/drawing/2014/main" id="{B834D2A2-FE37-45C1-B9D0-E2ACBE1FED63}"/>
                  </a:ext>
                </a:extLst>
              </p:cNvPr>
              <p:cNvSpPr/>
              <p:nvPr/>
            </p:nvSpPr>
            <p:spPr>
              <a:xfrm>
                <a:off x="4952238" y="2993921"/>
                <a:ext cx="7620" cy="7613"/>
              </a:xfrm>
              <a:custGeom>
                <a:avLst/>
                <a:gdLst>
                  <a:gd name="connsiteX0" fmla="*/ 0 w 7620"/>
                  <a:gd name="connsiteY0" fmla="*/ 0 h 7613"/>
                  <a:gd name="connsiteX1" fmla="*/ 0 w 7620"/>
                  <a:gd name="connsiteY1" fmla="*/ 0 h 7613"/>
                  <a:gd name="connsiteX2" fmla="*/ 0 w 7620"/>
                  <a:gd name="connsiteY2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20" h="76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 580">
                <a:extLst>
                  <a:ext uri="{FF2B5EF4-FFF2-40B4-BE49-F238E27FC236}">
                    <a16:creationId xmlns:a16="http://schemas.microsoft.com/office/drawing/2014/main" id="{23ABBF39-CDCF-4E6F-8431-D2FD43FD4A6B}"/>
                  </a:ext>
                </a:extLst>
              </p:cNvPr>
              <p:cNvSpPr/>
              <p:nvPr/>
            </p:nvSpPr>
            <p:spPr>
              <a:xfrm>
                <a:off x="4785360" y="3132483"/>
                <a:ext cx="7620" cy="7613"/>
              </a:xfrm>
              <a:custGeom>
                <a:avLst/>
                <a:gdLst>
                  <a:gd name="connsiteX0" fmla="*/ 0 w 7620"/>
                  <a:gd name="connsiteY0" fmla="*/ 0 h 7613"/>
                  <a:gd name="connsiteX1" fmla="*/ 0 w 7620"/>
                  <a:gd name="connsiteY1" fmla="*/ 0 h 7613"/>
                  <a:gd name="connsiteX2" fmla="*/ 0 w 7620"/>
                  <a:gd name="connsiteY2" fmla="*/ 0 h 7613"/>
                  <a:gd name="connsiteX3" fmla="*/ 0 w 7620"/>
                  <a:gd name="connsiteY3" fmla="*/ 0 h 7613"/>
                  <a:gd name="connsiteX4" fmla="*/ 0 w 7620"/>
                  <a:gd name="connsiteY4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" h="76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EABABA3-0A57-4BC9-840D-60613302ED04}"/>
                </a:ext>
              </a:extLst>
            </p:cNvPr>
            <p:cNvSpPr txBox="1"/>
            <p:nvPr/>
          </p:nvSpPr>
          <p:spPr>
            <a:xfrm>
              <a:off x="6713456" y="6353903"/>
              <a:ext cx="44958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CLOUD 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F3FA0F0-B255-4D59-8965-7D740B396C04}"/>
                </a:ext>
              </a:extLst>
            </p:cNvPr>
            <p:cNvSpPr txBox="1"/>
            <p:nvPr/>
          </p:nvSpPr>
          <p:spPr>
            <a:xfrm>
              <a:off x="6589250" y="6436127"/>
              <a:ext cx="6934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MANAGEMENT 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2F54100-CF9B-4C60-B7DA-A0DC7EA240AD}"/>
                </a:ext>
              </a:extLst>
            </p:cNvPr>
            <p:cNvSpPr txBox="1"/>
            <p:nvPr/>
          </p:nvSpPr>
          <p:spPr>
            <a:xfrm>
              <a:off x="6676118" y="6518351"/>
              <a:ext cx="525779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SERVICES</a:t>
              </a:r>
            </a:p>
          </p:txBody>
        </p:sp>
        <p:grpSp>
          <p:nvGrpSpPr>
            <p:cNvPr id="178" name="Graphic 2">
              <a:extLst>
                <a:ext uri="{FF2B5EF4-FFF2-40B4-BE49-F238E27FC236}">
                  <a16:creationId xmlns:a16="http://schemas.microsoft.com/office/drawing/2014/main" id="{EDEC855A-DFBB-4B9C-AB79-8B482755D04C}"/>
                </a:ext>
              </a:extLst>
            </p:cNvPr>
            <p:cNvGrpSpPr/>
            <p:nvPr/>
          </p:nvGrpSpPr>
          <p:grpSpPr>
            <a:xfrm>
              <a:off x="6687007" y="5945712"/>
              <a:ext cx="485843" cy="485416"/>
              <a:chOff x="6687007" y="5945712"/>
              <a:chExt cx="485843" cy="485416"/>
            </a:xfrm>
          </p:grpSpPr>
          <p:sp>
            <p:nvSpPr>
              <p:cNvPr id="225" name="Freeform 585">
                <a:extLst>
                  <a:ext uri="{FF2B5EF4-FFF2-40B4-BE49-F238E27FC236}">
                    <a16:creationId xmlns:a16="http://schemas.microsoft.com/office/drawing/2014/main" id="{9564741D-2A71-4D4B-87D7-3F1E9971DF83}"/>
                  </a:ext>
                </a:extLst>
              </p:cNvPr>
              <p:cNvSpPr/>
              <p:nvPr/>
            </p:nvSpPr>
            <p:spPr>
              <a:xfrm rot="-4602852">
                <a:off x="6728007" y="5986675"/>
                <a:ext cx="403845" cy="403489"/>
              </a:xfrm>
              <a:custGeom>
                <a:avLst/>
                <a:gdLst>
                  <a:gd name="connsiteX0" fmla="*/ 403845 w 403845"/>
                  <a:gd name="connsiteY0" fmla="*/ 201745 h 403489"/>
                  <a:gd name="connsiteX1" fmla="*/ 201923 w 403845"/>
                  <a:gd name="connsiteY1" fmla="*/ 403490 h 403489"/>
                  <a:gd name="connsiteX2" fmla="*/ 0 w 403845"/>
                  <a:gd name="connsiteY2" fmla="*/ 201745 h 403489"/>
                  <a:gd name="connsiteX3" fmla="*/ 201923 w 403845"/>
                  <a:gd name="connsiteY3" fmla="*/ 0 h 403489"/>
                  <a:gd name="connsiteX4" fmla="*/ 403845 w 403845"/>
                  <a:gd name="connsiteY4" fmla="*/ 201745 h 40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45" h="403489">
                    <a:moveTo>
                      <a:pt x="403845" y="201745"/>
                    </a:moveTo>
                    <a:cubicBezTo>
                      <a:pt x="403845" y="313166"/>
                      <a:pt x="313442" y="403490"/>
                      <a:pt x="201923" y="403490"/>
                    </a:cubicBezTo>
                    <a:cubicBezTo>
                      <a:pt x="90404" y="403490"/>
                      <a:pt x="0" y="313166"/>
                      <a:pt x="0" y="201745"/>
                    </a:cubicBezTo>
                    <a:cubicBezTo>
                      <a:pt x="0" y="90324"/>
                      <a:pt x="90404" y="0"/>
                      <a:pt x="201923" y="0"/>
                    </a:cubicBezTo>
                    <a:cubicBezTo>
                      <a:pt x="313442" y="0"/>
                      <a:pt x="403845" y="90324"/>
                      <a:pt x="403845" y="201745"/>
                    </a:cubicBezTo>
                    <a:close/>
                  </a:path>
                </a:pathLst>
              </a:custGeom>
              <a:solidFill>
                <a:srgbClr val="00B9AB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 586">
                <a:extLst>
                  <a:ext uri="{FF2B5EF4-FFF2-40B4-BE49-F238E27FC236}">
                    <a16:creationId xmlns:a16="http://schemas.microsoft.com/office/drawing/2014/main" id="{85C03DBB-3B48-4D93-9AA3-73F6E02A8309}"/>
                  </a:ext>
                </a:extLst>
              </p:cNvPr>
              <p:cNvSpPr/>
              <p:nvPr/>
            </p:nvSpPr>
            <p:spPr>
              <a:xfrm>
                <a:off x="6780275" y="6078829"/>
                <a:ext cx="297964" cy="218501"/>
              </a:xfrm>
              <a:custGeom>
                <a:avLst/>
                <a:gdLst>
                  <a:gd name="connsiteX0" fmla="*/ 252984 w 297964"/>
                  <a:gd name="connsiteY0" fmla="*/ 75372 h 218501"/>
                  <a:gd name="connsiteX1" fmla="*/ 169164 w 297964"/>
                  <a:gd name="connsiteY1" fmla="*/ 0 h 218501"/>
                  <a:gd name="connsiteX2" fmla="*/ 86106 w 297964"/>
                  <a:gd name="connsiteY2" fmla="*/ 70042 h 218501"/>
                  <a:gd name="connsiteX3" fmla="*/ 74676 w 297964"/>
                  <a:gd name="connsiteY3" fmla="*/ 69281 h 218501"/>
                  <a:gd name="connsiteX4" fmla="*/ 0 w 297964"/>
                  <a:gd name="connsiteY4" fmla="*/ 143892 h 218501"/>
                  <a:gd name="connsiteX5" fmla="*/ 74676 w 297964"/>
                  <a:gd name="connsiteY5" fmla="*/ 218502 h 218501"/>
                  <a:gd name="connsiteX6" fmla="*/ 223266 w 297964"/>
                  <a:gd name="connsiteY6" fmla="*/ 218502 h 218501"/>
                  <a:gd name="connsiteX7" fmla="*/ 297942 w 297964"/>
                  <a:gd name="connsiteY7" fmla="*/ 143892 h 218501"/>
                  <a:gd name="connsiteX8" fmla="*/ 252984 w 297964"/>
                  <a:gd name="connsiteY8" fmla="*/ 75372 h 218501"/>
                  <a:gd name="connsiteX9" fmla="*/ 224028 w 297964"/>
                  <a:gd name="connsiteY9" fmla="*/ 197946 h 218501"/>
                  <a:gd name="connsiteX10" fmla="*/ 75438 w 297964"/>
                  <a:gd name="connsiteY10" fmla="*/ 197946 h 218501"/>
                  <a:gd name="connsiteX11" fmla="*/ 20574 w 297964"/>
                  <a:gd name="connsiteY11" fmla="*/ 143130 h 218501"/>
                  <a:gd name="connsiteX12" fmla="*/ 75438 w 297964"/>
                  <a:gd name="connsiteY12" fmla="*/ 88314 h 218501"/>
                  <a:gd name="connsiteX13" fmla="*/ 83820 w 297964"/>
                  <a:gd name="connsiteY13" fmla="*/ 89076 h 218501"/>
                  <a:gd name="connsiteX14" fmla="*/ 102870 w 297964"/>
                  <a:gd name="connsiteY14" fmla="*/ 92121 h 218501"/>
                  <a:gd name="connsiteX15" fmla="*/ 105918 w 297964"/>
                  <a:gd name="connsiteY15" fmla="*/ 73087 h 218501"/>
                  <a:gd name="connsiteX16" fmla="*/ 169164 w 297964"/>
                  <a:gd name="connsiteY16" fmla="*/ 19033 h 218501"/>
                  <a:gd name="connsiteX17" fmla="*/ 233172 w 297964"/>
                  <a:gd name="connsiteY17" fmla="*/ 76894 h 218501"/>
                  <a:gd name="connsiteX18" fmla="*/ 234696 w 297964"/>
                  <a:gd name="connsiteY18" fmla="*/ 88314 h 218501"/>
                  <a:gd name="connsiteX19" fmla="*/ 245364 w 297964"/>
                  <a:gd name="connsiteY19" fmla="*/ 92882 h 218501"/>
                  <a:gd name="connsiteX20" fmla="*/ 278130 w 297964"/>
                  <a:gd name="connsiteY20" fmla="*/ 143130 h 218501"/>
                  <a:gd name="connsiteX21" fmla="*/ 224028 w 297964"/>
                  <a:gd name="connsiteY21" fmla="*/ 197946 h 21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7964" h="218501">
                    <a:moveTo>
                      <a:pt x="252984" y="75372"/>
                    </a:moveTo>
                    <a:cubicBezTo>
                      <a:pt x="248412" y="32737"/>
                      <a:pt x="212598" y="0"/>
                      <a:pt x="169164" y="0"/>
                    </a:cubicBezTo>
                    <a:cubicBezTo>
                      <a:pt x="127254" y="0"/>
                      <a:pt x="92964" y="30453"/>
                      <a:pt x="86106" y="70042"/>
                    </a:cubicBezTo>
                    <a:cubicBezTo>
                      <a:pt x="82296" y="69281"/>
                      <a:pt x="78486" y="69281"/>
                      <a:pt x="74676" y="69281"/>
                    </a:cubicBezTo>
                    <a:cubicBezTo>
                      <a:pt x="33528" y="69281"/>
                      <a:pt x="0" y="102780"/>
                      <a:pt x="0" y="143892"/>
                    </a:cubicBezTo>
                    <a:cubicBezTo>
                      <a:pt x="0" y="185003"/>
                      <a:pt x="33528" y="218502"/>
                      <a:pt x="74676" y="218502"/>
                    </a:cubicBezTo>
                    <a:lnTo>
                      <a:pt x="223266" y="218502"/>
                    </a:lnTo>
                    <a:cubicBezTo>
                      <a:pt x="264414" y="218502"/>
                      <a:pt x="297942" y="185003"/>
                      <a:pt x="297942" y="143892"/>
                    </a:cubicBezTo>
                    <a:cubicBezTo>
                      <a:pt x="298704" y="112677"/>
                      <a:pt x="279654" y="86792"/>
                      <a:pt x="252984" y="75372"/>
                    </a:cubicBezTo>
                    <a:close/>
                    <a:moveTo>
                      <a:pt x="224028" y="197946"/>
                    </a:moveTo>
                    <a:lnTo>
                      <a:pt x="75438" y="197946"/>
                    </a:lnTo>
                    <a:cubicBezTo>
                      <a:pt x="44958" y="197946"/>
                      <a:pt x="20574" y="173583"/>
                      <a:pt x="20574" y="143130"/>
                    </a:cubicBezTo>
                    <a:cubicBezTo>
                      <a:pt x="20574" y="112677"/>
                      <a:pt x="44958" y="88314"/>
                      <a:pt x="75438" y="88314"/>
                    </a:cubicBezTo>
                    <a:cubicBezTo>
                      <a:pt x="77724" y="88314"/>
                      <a:pt x="80772" y="88314"/>
                      <a:pt x="83820" y="89076"/>
                    </a:cubicBezTo>
                    <a:lnTo>
                      <a:pt x="102870" y="92121"/>
                    </a:lnTo>
                    <a:lnTo>
                      <a:pt x="105918" y="73087"/>
                    </a:lnTo>
                    <a:cubicBezTo>
                      <a:pt x="111252" y="41873"/>
                      <a:pt x="137922" y="19033"/>
                      <a:pt x="169164" y="19033"/>
                    </a:cubicBezTo>
                    <a:cubicBezTo>
                      <a:pt x="201930" y="19033"/>
                      <a:pt x="230124" y="44157"/>
                      <a:pt x="233172" y="76894"/>
                    </a:cubicBezTo>
                    <a:lnTo>
                      <a:pt x="234696" y="88314"/>
                    </a:lnTo>
                    <a:lnTo>
                      <a:pt x="245364" y="92882"/>
                    </a:lnTo>
                    <a:cubicBezTo>
                      <a:pt x="265176" y="101257"/>
                      <a:pt x="278130" y="121052"/>
                      <a:pt x="278130" y="143130"/>
                    </a:cubicBezTo>
                    <a:cubicBezTo>
                      <a:pt x="278892" y="173583"/>
                      <a:pt x="253746" y="197946"/>
                      <a:pt x="224028" y="1979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24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7" name="Graphic 2">
                <a:extLst>
                  <a:ext uri="{FF2B5EF4-FFF2-40B4-BE49-F238E27FC236}">
                    <a16:creationId xmlns:a16="http://schemas.microsoft.com/office/drawing/2014/main" id="{0FDF6DB1-1D81-4AD7-9489-888748878274}"/>
                  </a:ext>
                </a:extLst>
              </p:cNvPr>
              <p:cNvGrpSpPr/>
              <p:nvPr/>
            </p:nvGrpSpPr>
            <p:grpSpPr>
              <a:xfrm>
                <a:off x="6883908" y="6124509"/>
                <a:ext cx="128015" cy="127903"/>
                <a:chOff x="6883908" y="6124509"/>
                <a:chExt cx="128015" cy="127903"/>
              </a:xfrm>
              <a:solidFill>
                <a:srgbClr val="FFFFFF"/>
              </a:solidFill>
            </p:grpSpPr>
            <p:sp>
              <p:nvSpPr>
                <p:cNvPr id="228" name="Freeform 588">
                  <a:extLst>
                    <a:ext uri="{FF2B5EF4-FFF2-40B4-BE49-F238E27FC236}">
                      <a16:creationId xmlns:a16="http://schemas.microsoft.com/office/drawing/2014/main" id="{2D475CA6-B98F-433A-9B99-04DA78C29331}"/>
                    </a:ext>
                  </a:extLst>
                </p:cNvPr>
                <p:cNvSpPr/>
                <p:nvPr/>
              </p:nvSpPr>
              <p:spPr>
                <a:xfrm>
                  <a:off x="6888480" y="6174757"/>
                  <a:ext cx="45720" cy="45679"/>
                </a:xfrm>
                <a:custGeom>
                  <a:avLst/>
                  <a:gdLst>
                    <a:gd name="connsiteX0" fmla="*/ 22860 w 45720"/>
                    <a:gd name="connsiteY0" fmla="*/ 45680 h 45679"/>
                    <a:gd name="connsiteX1" fmla="*/ 45720 w 45720"/>
                    <a:gd name="connsiteY1" fmla="*/ 22840 h 45679"/>
                    <a:gd name="connsiteX2" fmla="*/ 22860 w 45720"/>
                    <a:gd name="connsiteY2" fmla="*/ 0 h 45679"/>
                    <a:gd name="connsiteX3" fmla="*/ 0 w 45720"/>
                    <a:gd name="connsiteY3" fmla="*/ 22840 h 45679"/>
                    <a:gd name="connsiteX4" fmla="*/ 22860 w 45720"/>
                    <a:gd name="connsiteY4" fmla="*/ 45680 h 45679"/>
                    <a:gd name="connsiteX5" fmla="*/ 22860 w 45720"/>
                    <a:gd name="connsiteY5" fmla="*/ 4568 h 45679"/>
                    <a:gd name="connsiteX6" fmla="*/ 41148 w 45720"/>
                    <a:gd name="connsiteY6" fmla="*/ 22840 h 45679"/>
                    <a:gd name="connsiteX7" fmla="*/ 22860 w 45720"/>
                    <a:gd name="connsiteY7" fmla="*/ 41112 h 45679"/>
                    <a:gd name="connsiteX8" fmla="*/ 4572 w 45720"/>
                    <a:gd name="connsiteY8" fmla="*/ 22840 h 45679"/>
                    <a:gd name="connsiteX9" fmla="*/ 22860 w 45720"/>
                    <a:gd name="connsiteY9" fmla="*/ 4568 h 45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720" h="45679">
                      <a:moveTo>
                        <a:pt x="22860" y="45680"/>
                      </a:moveTo>
                      <a:cubicBezTo>
                        <a:pt x="35814" y="45680"/>
                        <a:pt x="45720" y="35783"/>
                        <a:pt x="45720" y="22840"/>
                      </a:cubicBezTo>
                      <a:cubicBezTo>
                        <a:pt x="45720" y="9898"/>
                        <a:pt x="35814" y="0"/>
                        <a:pt x="22860" y="0"/>
                      </a:cubicBezTo>
                      <a:cubicBezTo>
                        <a:pt x="9906" y="0"/>
                        <a:pt x="0" y="9898"/>
                        <a:pt x="0" y="22840"/>
                      </a:cubicBezTo>
                      <a:cubicBezTo>
                        <a:pt x="0" y="35783"/>
                        <a:pt x="9906" y="45680"/>
                        <a:pt x="22860" y="45680"/>
                      </a:cubicBezTo>
                      <a:close/>
                      <a:moveTo>
                        <a:pt x="22860" y="4568"/>
                      </a:moveTo>
                      <a:cubicBezTo>
                        <a:pt x="32766" y="4568"/>
                        <a:pt x="41148" y="12943"/>
                        <a:pt x="41148" y="22840"/>
                      </a:cubicBezTo>
                      <a:cubicBezTo>
                        <a:pt x="41148" y="32738"/>
                        <a:pt x="32766" y="41112"/>
                        <a:pt x="22860" y="41112"/>
                      </a:cubicBezTo>
                      <a:cubicBezTo>
                        <a:pt x="12954" y="41112"/>
                        <a:pt x="4572" y="32738"/>
                        <a:pt x="4572" y="22840"/>
                      </a:cubicBezTo>
                      <a:cubicBezTo>
                        <a:pt x="4572" y="12943"/>
                        <a:pt x="12954" y="4568"/>
                        <a:pt x="22860" y="45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Freeform 589">
                  <a:extLst>
                    <a:ext uri="{FF2B5EF4-FFF2-40B4-BE49-F238E27FC236}">
                      <a16:creationId xmlns:a16="http://schemas.microsoft.com/office/drawing/2014/main" id="{3FB77ED8-4893-4409-BC3C-3CFB2BDE8703}"/>
                    </a:ext>
                  </a:extLst>
                </p:cNvPr>
                <p:cNvSpPr/>
                <p:nvPr/>
              </p:nvSpPr>
              <p:spPr>
                <a:xfrm>
                  <a:off x="6961631" y="6174757"/>
                  <a:ext cx="45720" cy="45679"/>
                </a:xfrm>
                <a:custGeom>
                  <a:avLst/>
                  <a:gdLst>
                    <a:gd name="connsiteX0" fmla="*/ 0 w 45720"/>
                    <a:gd name="connsiteY0" fmla="*/ 22840 h 45679"/>
                    <a:gd name="connsiteX1" fmla="*/ 22860 w 45720"/>
                    <a:gd name="connsiteY1" fmla="*/ 45680 h 45679"/>
                    <a:gd name="connsiteX2" fmla="*/ 45720 w 45720"/>
                    <a:gd name="connsiteY2" fmla="*/ 22840 h 45679"/>
                    <a:gd name="connsiteX3" fmla="*/ 22860 w 45720"/>
                    <a:gd name="connsiteY3" fmla="*/ 0 h 45679"/>
                    <a:gd name="connsiteX4" fmla="*/ 0 w 45720"/>
                    <a:gd name="connsiteY4" fmla="*/ 22840 h 45679"/>
                    <a:gd name="connsiteX5" fmla="*/ 22860 w 45720"/>
                    <a:gd name="connsiteY5" fmla="*/ 4568 h 45679"/>
                    <a:gd name="connsiteX6" fmla="*/ 41148 w 45720"/>
                    <a:gd name="connsiteY6" fmla="*/ 22840 h 45679"/>
                    <a:gd name="connsiteX7" fmla="*/ 22860 w 45720"/>
                    <a:gd name="connsiteY7" fmla="*/ 41112 h 45679"/>
                    <a:gd name="connsiteX8" fmla="*/ 4572 w 45720"/>
                    <a:gd name="connsiteY8" fmla="*/ 22840 h 45679"/>
                    <a:gd name="connsiteX9" fmla="*/ 22860 w 45720"/>
                    <a:gd name="connsiteY9" fmla="*/ 4568 h 45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720" h="45679">
                      <a:moveTo>
                        <a:pt x="0" y="22840"/>
                      </a:moveTo>
                      <a:cubicBezTo>
                        <a:pt x="0" y="35783"/>
                        <a:pt x="9906" y="45680"/>
                        <a:pt x="22860" y="45680"/>
                      </a:cubicBezTo>
                      <a:cubicBezTo>
                        <a:pt x="35814" y="45680"/>
                        <a:pt x="45720" y="35783"/>
                        <a:pt x="45720" y="22840"/>
                      </a:cubicBezTo>
                      <a:cubicBezTo>
                        <a:pt x="45720" y="9898"/>
                        <a:pt x="35814" y="0"/>
                        <a:pt x="22860" y="0"/>
                      </a:cubicBezTo>
                      <a:cubicBezTo>
                        <a:pt x="9906" y="0"/>
                        <a:pt x="0" y="9898"/>
                        <a:pt x="0" y="22840"/>
                      </a:cubicBezTo>
                      <a:close/>
                      <a:moveTo>
                        <a:pt x="22860" y="4568"/>
                      </a:moveTo>
                      <a:cubicBezTo>
                        <a:pt x="32766" y="4568"/>
                        <a:pt x="41148" y="12943"/>
                        <a:pt x="41148" y="22840"/>
                      </a:cubicBezTo>
                      <a:cubicBezTo>
                        <a:pt x="41148" y="32738"/>
                        <a:pt x="32766" y="41112"/>
                        <a:pt x="22860" y="41112"/>
                      </a:cubicBezTo>
                      <a:cubicBezTo>
                        <a:pt x="12954" y="41112"/>
                        <a:pt x="4572" y="32738"/>
                        <a:pt x="4572" y="22840"/>
                      </a:cubicBezTo>
                      <a:cubicBezTo>
                        <a:pt x="4572" y="12943"/>
                        <a:pt x="12954" y="4568"/>
                        <a:pt x="22860" y="45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 590">
                  <a:extLst>
                    <a:ext uri="{FF2B5EF4-FFF2-40B4-BE49-F238E27FC236}">
                      <a16:creationId xmlns:a16="http://schemas.microsoft.com/office/drawing/2014/main" id="{62CBE307-BE0A-4C6A-9FA7-A88821F7F43B}"/>
                    </a:ext>
                  </a:extLst>
                </p:cNvPr>
                <p:cNvSpPr/>
                <p:nvPr/>
              </p:nvSpPr>
              <p:spPr>
                <a:xfrm>
                  <a:off x="6925055" y="6124509"/>
                  <a:ext cx="45720" cy="45679"/>
                </a:xfrm>
                <a:custGeom>
                  <a:avLst/>
                  <a:gdLst>
                    <a:gd name="connsiteX0" fmla="*/ 45720 w 45720"/>
                    <a:gd name="connsiteY0" fmla="*/ 22840 h 45679"/>
                    <a:gd name="connsiteX1" fmla="*/ 22860 w 45720"/>
                    <a:gd name="connsiteY1" fmla="*/ 0 h 45679"/>
                    <a:gd name="connsiteX2" fmla="*/ 0 w 45720"/>
                    <a:gd name="connsiteY2" fmla="*/ 22840 h 45679"/>
                    <a:gd name="connsiteX3" fmla="*/ 22860 w 45720"/>
                    <a:gd name="connsiteY3" fmla="*/ 45680 h 45679"/>
                    <a:gd name="connsiteX4" fmla="*/ 45720 w 45720"/>
                    <a:gd name="connsiteY4" fmla="*/ 22840 h 45679"/>
                    <a:gd name="connsiteX5" fmla="*/ 22860 w 45720"/>
                    <a:gd name="connsiteY5" fmla="*/ 41112 h 45679"/>
                    <a:gd name="connsiteX6" fmla="*/ 4572 w 45720"/>
                    <a:gd name="connsiteY6" fmla="*/ 22840 h 45679"/>
                    <a:gd name="connsiteX7" fmla="*/ 22860 w 45720"/>
                    <a:gd name="connsiteY7" fmla="*/ 4568 h 45679"/>
                    <a:gd name="connsiteX8" fmla="*/ 41148 w 45720"/>
                    <a:gd name="connsiteY8" fmla="*/ 22840 h 45679"/>
                    <a:gd name="connsiteX9" fmla="*/ 22860 w 45720"/>
                    <a:gd name="connsiteY9" fmla="*/ 41112 h 45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720" h="45679">
                      <a:moveTo>
                        <a:pt x="45720" y="22840"/>
                      </a:moveTo>
                      <a:cubicBezTo>
                        <a:pt x="45720" y="9897"/>
                        <a:pt x="35814" y="0"/>
                        <a:pt x="22860" y="0"/>
                      </a:cubicBezTo>
                      <a:cubicBezTo>
                        <a:pt x="9906" y="0"/>
                        <a:pt x="0" y="9897"/>
                        <a:pt x="0" y="22840"/>
                      </a:cubicBezTo>
                      <a:cubicBezTo>
                        <a:pt x="0" y="35783"/>
                        <a:pt x="9906" y="45680"/>
                        <a:pt x="22860" y="45680"/>
                      </a:cubicBezTo>
                      <a:cubicBezTo>
                        <a:pt x="35814" y="45680"/>
                        <a:pt x="45720" y="35783"/>
                        <a:pt x="45720" y="22840"/>
                      </a:cubicBezTo>
                      <a:close/>
                      <a:moveTo>
                        <a:pt x="22860" y="41112"/>
                      </a:moveTo>
                      <a:cubicBezTo>
                        <a:pt x="12954" y="41112"/>
                        <a:pt x="4572" y="32737"/>
                        <a:pt x="4572" y="22840"/>
                      </a:cubicBezTo>
                      <a:cubicBezTo>
                        <a:pt x="4572" y="12943"/>
                        <a:pt x="12954" y="4568"/>
                        <a:pt x="22860" y="4568"/>
                      </a:cubicBezTo>
                      <a:cubicBezTo>
                        <a:pt x="32766" y="4568"/>
                        <a:pt x="41148" y="12943"/>
                        <a:pt x="41148" y="22840"/>
                      </a:cubicBezTo>
                      <a:cubicBezTo>
                        <a:pt x="41148" y="32737"/>
                        <a:pt x="32766" y="41112"/>
                        <a:pt x="22860" y="411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 591">
                  <a:extLst>
                    <a:ext uri="{FF2B5EF4-FFF2-40B4-BE49-F238E27FC236}">
                      <a16:creationId xmlns:a16="http://schemas.microsoft.com/office/drawing/2014/main" id="{2E247259-4BC8-42F7-8A31-84C263DAB703}"/>
                    </a:ext>
                  </a:extLst>
                </p:cNvPr>
                <p:cNvSpPr/>
                <p:nvPr/>
              </p:nvSpPr>
              <p:spPr>
                <a:xfrm>
                  <a:off x="6883908" y="6229573"/>
                  <a:ext cx="54863" cy="22839"/>
                </a:xfrm>
                <a:custGeom>
                  <a:avLst/>
                  <a:gdLst>
                    <a:gd name="connsiteX0" fmla="*/ 45720 w 54863"/>
                    <a:gd name="connsiteY0" fmla="*/ 0 h 22839"/>
                    <a:gd name="connsiteX1" fmla="*/ 9144 w 54863"/>
                    <a:gd name="connsiteY1" fmla="*/ 0 h 22839"/>
                    <a:gd name="connsiteX2" fmla="*/ 0 w 54863"/>
                    <a:gd name="connsiteY2" fmla="*/ 9136 h 22839"/>
                    <a:gd name="connsiteX3" fmla="*/ 0 w 54863"/>
                    <a:gd name="connsiteY3" fmla="*/ 22840 h 22839"/>
                    <a:gd name="connsiteX4" fmla="*/ 54864 w 54863"/>
                    <a:gd name="connsiteY4" fmla="*/ 22840 h 22839"/>
                    <a:gd name="connsiteX5" fmla="*/ 54864 w 54863"/>
                    <a:gd name="connsiteY5" fmla="*/ 9136 h 22839"/>
                    <a:gd name="connsiteX6" fmla="*/ 45720 w 54863"/>
                    <a:gd name="connsiteY6" fmla="*/ 0 h 22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3" h="22839">
                      <a:moveTo>
                        <a:pt x="45720" y="0"/>
                      </a:moveTo>
                      <a:lnTo>
                        <a:pt x="9144" y="0"/>
                      </a:lnTo>
                      <a:cubicBezTo>
                        <a:pt x="3810" y="0"/>
                        <a:pt x="0" y="3807"/>
                        <a:pt x="0" y="9136"/>
                      </a:cubicBezTo>
                      <a:lnTo>
                        <a:pt x="0" y="22840"/>
                      </a:lnTo>
                      <a:lnTo>
                        <a:pt x="54864" y="22840"/>
                      </a:lnTo>
                      <a:lnTo>
                        <a:pt x="54864" y="9136"/>
                      </a:lnTo>
                      <a:cubicBezTo>
                        <a:pt x="54864" y="3807"/>
                        <a:pt x="51054" y="0"/>
                        <a:pt x="457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 592">
                  <a:extLst>
                    <a:ext uri="{FF2B5EF4-FFF2-40B4-BE49-F238E27FC236}">
                      <a16:creationId xmlns:a16="http://schemas.microsoft.com/office/drawing/2014/main" id="{61D8C1A4-76B4-4338-8F65-C5E1DC8BCE23}"/>
                    </a:ext>
                  </a:extLst>
                </p:cNvPr>
                <p:cNvSpPr/>
                <p:nvPr/>
              </p:nvSpPr>
              <p:spPr>
                <a:xfrm>
                  <a:off x="6957060" y="6229573"/>
                  <a:ext cx="54864" cy="22839"/>
                </a:xfrm>
                <a:custGeom>
                  <a:avLst/>
                  <a:gdLst>
                    <a:gd name="connsiteX0" fmla="*/ 45720 w 54864"/>
                    <a:gd name="connsiteY0" fmla="*/ 0 h 22839"/>
                    <a:gd name="connsiteX1" fmla="*/ 9144 w 54864"/>
                    <a:gd name="connsiteY1" fmla="*/ 0 h 22839"/>
                    <a:gd name="connsiteX2" fmla="*/ 0 w 54864"/>
                    <a:gd name="connsiteY2" fmla="*/ 9136 h 22839"/>
                    <a:gd name="connsiteX3" fmla="*/ 0 w 54864"/>
                    <a:gd name="connsiteY3" fmla="*/ 22840 h 22839"/>
                    <a:gd name="connsiteX4" fmla="*/ 54864 w 54864"/>
                    <a:gd name="connsiteY4" fmla="*/ 22840 h 22839"/>
                    <a:gd name="connsiteX5" fmla="*/ 54864 w 54864"/>
                    <a:gd name="connsiteY5" fmla="*/ 9136 h 22839"/>
                    <a:gd name="connsiteX6" fmla="*/ 45720 w 54864"/>
                    <a:gd name="connsiteY6" fmla="*/ 0 h 22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" h="22839">
                      <a:moveTo>
                        <a:pt x="45720" y="0"/>
                      </a:moveTo>
                      <a:lnTo>
                        <a:pt x="9144" y="0"/>
                      </a:lnTo>
                      <a:cubicBezTo>
                        <a:pt x="3810" y="0"/>
                        <a:pt x="0" y="3807"/>
                        <a:pt x="0" y="9136"/>
                      </a:cubicBezTo>
                      <a:lnTo>
                        <a:pt x="0" y="22840"/>
                      </a:lnTo>
                      <a:lnTo>
                        <a:pt x="54864" y="22840"/>
                      </a:lnTo>
                      <a:lnTo>
                        <a:pt x="54864" y="9136"/>
                      </a:lnTo>
                      <a:cubicBezTo>
                        <a:pt x="54864" y="3807"/>
                        <a:pt x="50292" y="0"/>
                        <a:pt x="457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9" name="Graphic 2">
              <a:extLst>
                <a:ext uri="{FF2B5EF4-FFF2-40B4-BE49-F238E27FC236}">
                  <a16:creationId xmlns:a16="http://schemas.microsoft.com/office/drawing/2014/main" id="{0E0143D3-72F2-496E-AC14-DF0B26CF8879}"/>
                </a:ext>
              </a:extLst>
            </p:cNvPr>
            <p:cNvGrpSpPr/>
            <p:nvPr/>
          </p:nvGrpSpPr>
          <p:grpSpPr>
            <a:xfrm>
              <a:off x="3442716" y="6055989"/>
              <a:ext cx="248412" cy="266465"/>
              <a:chOff x="3442716" y="6055989"/>
              <a:chExt cx="248412" cy="266465"/>
            </a:xfrm>
            <a:noFill/>
          </p:grpSpPr>
          <p:grpSp>
            <p:nvGrpSpPr>
              <p:cNvPr id="213" name="Graphic 2">
                <a:extLst>
                  <a:ext uri="{FF2B5EF4-FFF2-40B4-BE49-F238E27FC236}">
                    <a16:creationId xmlns:a16="http://schemas.microsoft.com/office/drawing/2014/main" id="{25E24767-3DE8-4C45-B0D1-EB3CC0CDE2FC}"/>
                  </a:ext>
                </a:extLst>
              </p:cNvPr>
              <p:cNvGrpSpPr/>
              <p:nvPr/>
            </p:nvGrpSpPr>
            <p:grpSpPr>
              <a:xfrm>
                <a:off x="3461004" y="6055989"/>
                <a:ext cx="134111" cy="169015"/>
                <a:chOff x="3461004" y="6055989"/>
                <a:chExt cx="134111" cy="169015"/>
              </a:xfrm>
              <a:noFill/>
            </p:grpSpPr>
            <p:sp>
              <p:nvSpPr>
                <p:cNvPr id="221" name="Freeform 595">
                  <a:extLst>
                    <a:ext uri="{FF2B5EF4-FFF2-40B4-BE49-F238E27FC236}">
                      <a16:creationId xmlns:a16="http://schemas.microsoft.com/office/drawing/2014/main" id="{DE081D78-DDA5-4FB8-9B9F-993D0C9526C5}"/>
                    </a:ext>
                  </a:extLst>
                </p:cNvPr>
                <p:cNvSpPr/>
                <p:nvPr/>
              </p:nvSpPr>
              <p:spPr>
                <a:xfrm>
                  <a:off x="3540252" y="6055989"/>
                  <a:ext cx="54863" cy="63951"/>
                </a:xfrm>
                <a:custGeom>
                  <a:avLst/>
                  <a:gdLst>
                    <a:gd name="connsiteX0" fmla="*/ 0 w 54863"/>
                    <a:gd name="connsiteY0" fmla="*/ 63952 h 63951"/>
                    <a:gd name="connsiteX1" fmla="*/ 0 w 54863"/>
                    <a:gd name="connsiteY1" fmla="*/ 31976 h 63951"/>
                    <a:gd name="connsiteX2" fmla="*/ 0 w 54863"/>
                    <a:gd name="connsiteY2" fmla="*/ 0 h 63951"/>
                    <a:gd name="connsiteX3" fmla="*/ 27432 w 54863"/>
                    <a:gd name="connsiteY3" fmla="*/ 15988 h 63951"/>
                    <a:gd name="connsiteX4" fmla="*/ 54864 w 54863"/>
                    <a:gd name="connsiteY4" fmla="*/ 31976 h 63951"/>
                    <a:gd name="connsiteX5" fmla="*/ 27432 w 54863"/>
                    <a:gd name="connsiteY5" fmla="*/ 47964 h 63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863" h="63951">
                      <a:moveTo>
                        <a:pt x="0" y="63952"/>
                      </a:moveTo>
                      <a:lnTo>
                        <a:pt x="0" y="31976"/>
                      </a:lnTo>
                      <a:lnTo>
                        <a:pt x="0" y="0"/>
                      </a:lnTo>
                      <a:lnTo>
                        <a:pt x="27432" y="15988"/>
                      </a:lnTo>
                      <a:lnTo>
                        <a:pt x="54864" y="31976"/>
                      </a:lnTo>
                      <a:lnTo>
                        <a:pt x="27432" y="47964"/>
                      </a:lnTo>
                      <a:close/>
                    </a:path>
                  </a:pathLst>
                </a:custGeom>
                <a:noFill/>
                <a:ln w="7620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22" name="Graphic 2">
                  <a:extLst>
                    <a:ext uri="{FF2B5EF4-FFF2-40B4-BE49-F238E27FC236}">
                      <a16:creationId xmlns:a16="http://schemas.microsoft.com/office/drawing/2014/main" id="{B7FF3CFC-2E1E-410C-9D40-CE7F5CEA5007}"/>
                    </a:ext>
                  </a:extLst>
                </p:cNvPr>
                <p:cNvGrpSpPr/>
                <p:nvPr/>
              </p:nvGrpSpPr>
              <p:grpSpPr>
                <a:xfrm>
                  <a:off x="3461004" y="6087965"/>
                  <a:ext cx="77723" cy="137039"/>
                  <a:chOff x="3461004" y="6087965"/>
                  <a:chExt cx="77723" cy="137039"/>
                </a:xfrm>
              </p:grpSpPr>
              <p:sp>
                <p:nvSpPr>
                  <p:cNvPr id="223" name="Freeform 597">
                    <a:extLst>
                      <a:ext uri="{FF2B5EF4-FFF2-40B4-BE49-F238E27FC236}">
                        <a16:creationId xmlns:a16="http://schemas.microsoft.com/office/drawing/2014/main" id="{F26A7354-A31B-4CC7-941C-4DDB55BAEAA1}"/>
                      </a:ext>
                    </a:extLst>
                  </p:cNvPr>
                  <p:cNvSpPr/>
                  <p:nvPr/>
                </p:nvSpPr>
                <p:spPr>
                  <a:xfrm>
                    <a:off x="3461004" y="6087965"/>
                    <a:ext cx="77723" cy="7613"/>
                  </a:xfrm>
                  <a:custGeom>
                    <a:avLst/>
                    <a:gdLst>
                      <a:gd name="connsiteX0" fmla="*/ 77724 w 77723"/>
                      <a:gd name="connsiteY0" fmla="*/ 0 h 7613"/>
                      <a:gd name="connsiteX1" fmla="*/ 0 w 77723"/>
                      <a:gd name="connsiteY1" fmla="*/ 0 h 7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7723" h="7613">
                        <a:moveTo>
                          <a:pt x="77724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7620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Freeform 598">
                    <a:extLst>
                      <a:ext uri="{FF2B5EF4-FFF2-40B4-BE49-F238E27FC236}">
                        <a16:creationId xmlns:a16="http://schemas.microsoft.com/office/drawing/2014/main" id="{98B51A54-3E4F-4D2A-A1FC-417DFD07EE30}"/>
                      </a:ext>
                    </a:extLst>
                  </p:cNvPr>
                  <p:cNvSpPr/>
                  <p:nvPr/>
                </p:nvSpPr>
                <p:spPr>
                  <a:xfrm>
                    <a:off x="3461004" y="6087965"/>
                    <a:ext cx="7620" cy="137039"/>
                  </a:xfrm>
                  <a:custGeom>
                    <a:avLst/>
                    <a:gdLst>
                      <a:gd name="connsiteX0" fmla="*/ 0 w 7620"/>
                      <a:gd name="connsiteY0" fmla="*/ 137039 h 137039"/>
                      <a:gd name="connsiteX1" fmla="*/ 0 w 7620"/>
                      <a:gd name="connsiteY1" fmla="*/ 0 h 137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620" h="137039">
                        <a:moveTo>
                          <a:pt x="0" y="137039"/>
                        </a:moveTo>
                        <a:lnTo>
                          <a:pt x="0" y="0"/>
                        </a:lnTo>
                      </a:path>
                    </a:pathLst>
                  </a:custGeom>
                  <a:ln w="7620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4" name="Graphic 2">
                <a:extLst>
                  <a:ext uri="{FF2B5EF4-FFF2-40B4-BE49-F238E27FC236}">
                    <a16:creationId xmlns:a16="http://schemas.microsoft.com/office/drawing/2014/main" id="{8A8AE559-9A89-4EAC-AD50-8756A6987C93}"/>
                  </a:ext>
                </a:extLst>
              </p:cNvPr>
              <p:cNvGrpSpPr/>
              <p:nvPr/>
            </p:nvGrpSpPr>
            <p:grpSpPr>
              <a:xfrm>
                <a:off x="3626358" y="6087965"/>
                <a:ext cx="64770" cy="224592"/>
                <a:chOff x="3626358" y="6087965"/>
                <a:chExt cx="64770" cy="224592"/>
              </a:xfrm>
              <a:noFill/>
            </p:grpSpPr>
            <p:grpSp>
              <p:nvGrpSpPr>
                <p:cNvPr id="217" name="Graphic 2">
                  <a:extLst>
                    <a:ext uri="{FF2B5EF4-FFF2-40B4-BE49-F238E27FC236}">
                      <a16:creationId xmlns:a16="http://schemas.microsoft.com/office/drawing/2014/main" id="{979655A5-8C82-4910-AE9A-2EDDAF96DDB2}"/>
                    </a:ext>
                  </a:extLst>
                </p:cNvPr>
                <p:cNvGrpSpPr/>
                <p:nvPr/>
              </p:nvGrpSpPr>
              <p:grpSpPr>
                <a:xfrm>
                  <a:off x="3626358" y="6087965"/>
                  <a:ext cx="35052" cy="98211"/>
                  <a:chOff x="3626358" y="6087965"/>
                  <a:chExt cx="35052" cy="98211"/>
                </a:xfrm>
              </p:grpSpPr>
              <p:sp>
                <p:nvSpPr>
                  <p:cNvPr id="219" name="Freeform 601">
                    <a:extLst>
                      <a:ext uri="{FF2B5EF4-FFF2-40B4-BE49-F238E27FC236}">
                        <a16:creationId xmlns:a16="http://schemas.microsoft.com/office/drawing/2014/main" id="{DAEDD70C-CC8D-4559-831D-D622FCE9A66F}"/>
                      </a:ext>
                    </a:extLst>
                  </p:cNvPr>
                  <p:cNvSpPr/>
                  <p:nvPr/>
                </p:nvSpPr>
                <p:spPr>
                  <a:xfrm>
                    <a:off x="3626358" y="6087965"/>
                    <a:ext cx="35052" cy="7613"/>
                  </a:xfrm>
                  <a:custGeom>
                    <a:avLst/>
                    <a:gdLst>
                      <a:gd name="connsiteX0" fmla="*/ 0 w 35052"/>
                      <a:gd name="connsiteY0" fmla="*/ 0 h 7613"/>
                      <a:gd name="connsiteX1" fmla="*/ 35052 w 35052"/>
                      <a:gd name="connsiteY1" fmla="*/ 0 h 7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5052" h="7613">
                        <a:moveTo>
                          <a:pt x="0" y="0"/>
                        </a:moveTo>
                        <a:lnTo>
                          <a:pt x="35052" y="0"/>
                        </a:lnTo>
                      </a:path>
                    </a:pathLst>
                  </a:custGeom>
                  <a:ln w="7620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Freeform 602">
                    <a:extLst>
                      <a:ext uri="{FF2B5EF4-FFF2-40B4-BE49-F238E27FC236}">
                        <a16:creationId xmlns:a16="http://schemas.microsoft.com/office/drawing/2014/main" id="{85F71C9B-ECEE-40D7-B6A2-59016E990019}"/>
                      </a:ext>
                    </a:extLst>
                  </p:cNvPr>
                  <p:cNvSpPr/>
                  <p:nvPr/>
                </p:nvSpPr>
                <p:spPr>
                  <a:xfrm>
                    <a:off x="3661410" y="6087965"/>
                    <a:ext cx="7620" cy="98211"/>
                  </a:xfrm>
                  <a:custGeom>
                    <a:avLst/>
                    <a:gdLst>
                      <a:gd name="connsiteX0" fmla="*/ 0 w 7620"/>
                      <a:gd name="connsiteY0" fmla="*/ 98211 h 98211"/>
                      <a:gd name="connsiteX1" fmla="*/ 0 w 7620"/>
                      <a:gd name="connsiteY1" fmla="*/ 0 h 98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620" h="98211">
                        <a:moveTo>
                          <a:pt x="0" y="98211"/>
                        </a:moveTo>
                        <a:lnTo>
                          <a:pt x="0" y="0"/>
                        </a:lnTo>
                      </a:path>
                    </a:pathLst>
                  </a:custGeom>
                  <a:ln w="7620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8" name="Freeform 603">
                  <a:extLst>
                    <a:ext uri="{FF2B5EF4-FFF2-40B4-BE49-F238E27FC236}">
                      <a16:creationId xmlns:a16="http://schemas.microsoft.com/office/drawing/2014/main" id="{12C81DBB-9138-4291-B4FA-81E13C7B9529}"/>
                    </a:ext>
                  </a:extLst>
                </p:cNvPr>
                <p:cNvSpPr/>
                <p:nvPr/>
              </p:nvSpPr>
              <p:spPr>
                <a:xfrm>
                  <a:off x="3631692" y="6186177"/>
                  <a:ext cx="59436" cy="126380"/>
                </a:xfrm>
                <a:custGeom>
                  <a:avLst/>
                  <a:gdLst>
                    <a:gd name="connsiteX0" fmla="*/ 0 w 59436"/>
                    <a:gd name="connsiteY0" fmla="*/ 0 h 126380"/>
                    <a:gd name="connsiteX1" fmla="*/ 59436 w 59436"/>
                    <a:gd name="connsiteY1" fmla="*/ 0 h 126380"/>
                    <a:gd name="connsiteX2" fmla="*/ 59436 w 59436"/>
                    <a:gd name="connsiteY2" fmla="*/ 126380 h 126380"/>
                    <a:gd name="connsiteX3" fmla="*/ 0 w 59436"/>
                    <a:gd name="connsiteY3" fmla="*/ 126380 h 126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436" h="126380">
                      <a:moveTo>
                        <a:pt x="0" y="0"/>
                      </a:moveTo>
                      <a:lnTo>
                        <a:pt x="59436" y="0"/>
                      </a:lnTo>
                      <a:lnTo>
                        <a:pt x="59436" y="126380"/>
                      </a:lnTo>
                      <a:lnTo>
                        <a:pt x="0" y="126380"/>
                      </a:lnTo>
                      <a:close/>
                    </a:path>
                  </a:pathLst>
                </a:custGeom>
                <a:noFill/>
                <a:ln w="7620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5" name="Freeform 604">
                <a:extLst>
                  <a:ext uri="{FF2B5EF4-FFF2-40B4-BE49-F238E27FC236}">
                    <a16:creationId xmlns:a16="http://schemas.microsoft.com/office/drawing/2014/main" id="{26C184AB-911D-429D-89E1-620225C31871}"/>
                  </a:ext>
                </a:extLst>
              </p:cNvPr>
              <p:cNvSpPr/>
              <p:nvPr/>
            </p:nvSpPr>
            <p:spPr>
              <a:xfrm>
                <a:off x="3511296" y="6288195"/>
                <a:ext cx="89153" cy="7613"/>
              </a:xfrm>
              <a:custGeom>
                <a:avLst/>
                <a:gdLst>
                  <a:gd name="connsiteX0" fmla="*/ 89154 w 89153"/>
                  <a:gd name="connsiteY0" fmla="*/ 0 h 7613"/>
                  <a:gd name="connsiteX1" fmla="*/ 0 w 89153"/>
                  <a:gd name="connsiteY1" fmla="*/ 0 h 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153" h="7613">
                    <a:moveTo>
                      <a:pt x="89154" y="0"/>
                    </a:moveTo>
                    <a:lnTo>
                      <a:pt x="0" y="0"/>
                    </a:lnTo>
                  </a:path>
                </a:pathLst>
              </a:custGeom>
              <a:ln w="7620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 605">
                <a:extLst>
                  <a:ext uri="{FF2B5EF4-FFF2-40B4-BE49-F238E27FC236}">
                    <a16:creationId xmlns:a16="http://schemas.microsoft.com/office/drawing/2014/main" id="{BC5F50CA-53BB-45E0-A9E4-B97A9F7ADB40}"/>
                  </a:ext>
                </a:extLst>
              </p:cNvPr>
              <p:cNvSpPr/>
              <p:nvPr/>
            </p:nvSpPr>
            <p:spPr>
              <a:xfrm>
                <a:off x="3442716" y="6253935"/>
                <a:ext cx="68580" cy="68519"/>
              </a:xfrm>
              <a:custGeom>
                <a:avLst/>
                <a:gdLst>
                  <a:gd name="connsiteX0" fmla="*/ 68580 w 68580"/>
                  <a:gd name="connsiteY0" fmla="*/ 34260 h 68519"/>
                  <a:gd name="connsiteX1" fmla="*/ 34290 w 68580"/>
                  <a:gd name="connsiteY1" fmla="*/ 68520 h 68519"/>
                  <a:gd name="connsiteX2" fmla="*/ 0 w 68580"/>
                  <a:gd name="connsiteY2" fmla="*/ 34260 h 68519"/>
                  <a:gd name="connsiteX3" fmla="*/ 34290 w 68580"/>
                  <a:gd name="connsiteY3" fmla="*/ 0 h 68519"/>
                  <a:gd name="connsiteX4" fmla="*/ 68580 w 68580"/>
                  <a:gd name="connsiteY4" fmla="*/ 34260 h 6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80" h="68519">
                    <a:moveTo>
                      <a:pt x="68580" y="34260"/>
                    </a:moveTo>
                    <a:cubicBezTo>
                      <a:pt x="68580" y="53181"/>
                      <a:pt x="53228" y="68520"/>
                      <a:pt x="34290" y="68520"/>
                    </a:cubicBezTo>
                    <a:cubicBezTo>
                      <a:pt x="15352" y="68520"/>
                      <a:pt x="0" y="53181"/>
                      <a:pt x="0" y="34260"/>
                    </a:cubicBezTo>
                    <a:cubicBezTo>
                      <a:pt x="0" y="15339"/>
                      <a:pt x="15352" y="0"/>
                      <a:pt x="34290" y="0"/>
                    </a:cubicBezTo>
                    <a:cubicBezTo>
                      <a:pt x="53228" y="0"/>
                      <a:pt x="68580" y="15339"/>
                      <a:pt x="68580" y="34260"/>
                    </a:cubicBezTo>
                    <a:close/>
                  </a:path>
                </a:pathLst>
              </a:custGeom>
              <a:noFill/>
              <a:ln w="7620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0" name="Freeform 606">
              <a:extLst>
                <a:ext uri="{FF2B5EF4-FFF2-40B4-BE49-F238E27FC236}">
                  <a16:creationId xmlns:a16="http://schemas.microsoft.com/office/drawing/2014/main" id="{AC12626F-53CC-4B30-9719-B3992223CC45}"/>
                </a:ext>
              </a:extLst>
            </p:cNvPr>
            <p:cNvSpPr/>
            <p:nvPr/>
          </p:nvSpPr>
          <p:spPr>
            <a:xfrm>
              <a:off x="85344" y="1032735"/>
              <a:ext cx="9857994" cy="5687133"/>
            </a:xfrm>
            <a:custGeom>
              <a:avLst/>
              <a:gdLst>
                <a:gd name="connsiteX0" fmla="*/ 0 w 9857994"/>
                <a:gd name="connsiteY0" fmla="*/ 0 h 5687133"/>
                <a:gd name="connsiteX1" fmla="*/ 9857994 w 9857994"/>
                <a:gd name="connsiteY1" fmla="*/ 0 h 5687133"/>
                <a:gd name="connsiteX2" fmla="*/ 9857994 w 9857994"/>
                <a:gd name="connsiteY2" fmla="*/ 5687134 h 5687133"/>
                <a:gd name="connsiteX3" fmla="*/ 0 w 9857994"/>
                <a:gd name="connsiteY3" fmla="*/ 5687134 h 568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7994" h="5687133">
                  <a:moveTo>
                    <a:pt x="0" y="0"/>
                  </a:moveTo>
                  <a:lnTo>
                    <a:pt x="9857994" y="0"/>
                  </a:lnTo>
                  <a:lnTo>
                    <a:pt x="9857994" y="5687134"/>
                  </a:lnTo>
                  <a:lnTo>
                    <a:pt x="0" y="5687134"/>
                  </a:lnTo>
                  <a:close/>
                </a:path>
              </a:pathLst>
            </a:custGeom>
            <a:noFill/>
            <a:ln w="15191" cap="flat">
              <a:solidFill>
                <a:srgbClr val="548DC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607">
              <a:extLst>
                <a:ext uri="{FF2B5EF4-FFF2-40B4-BE49-F238E27FC236}">
                  <a16:creationId xmlns:a16="http://schemas.microsoft.com/office/drawing/2014/main" id="{B1A738A8-B9FB-47BA-9995-09E773B7815A}"/>
                </a:ext>
              </a:extLst>
            </p:cNvPr>
            <p:cNvSpPr/>
            <p:nvPr/>
          </p:nvSpPr>
          <p:spPr>
            <a:xfrm>
              <a:off x="1586484" y="1035019"/>
              <a:ext cx="7620" cy="2668461"/>
            </a:xfrm>
            <a:custGeom>
              <a:avLst/>
              <a:gdLst>
                <a:gd name="connsiteX0" fmla="*/ 0 w 7620"/>
                <a:gd name="connsiteY0" fmla="*/ 0 h 2668461"/>
                <a:gd name="connsiteX1" fmla="*/ 0 w 7620"/>
                <a:gd name="connsiteY1" fmla="*/ 2668461 h 266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" h="2668461">
                  <a:moveTo>
                    <a:pt x="0" y="0"/>
                  </a:moveTo>
                  <a:lnTo>
                    <a:pt x="0" y="2668461"/>
                  </a:lnTo>
                </a:path>
              </a:pathLst>
            </a:custGeom>
            <a:ln w="7620" cap="flat">
              <a:solidFill>
                <a:srgbClr val="548DC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608">
              <a:extLst>
                <a:ext uri="{FF2B5EF4-FFF2-40B4-BE49-F238E27FC236}">
                  <a16:creationId xmlns:a16="http://schemas.microsoft.com/office/drawing/2014/main" id="{3442CE9F-0DCB-4847-8AA3-A684FA7D87C7}"/>
                </a:ext>
              </a:extLst>
            </p:cNvPr>
            <p:cNvSpPr/>
            <p:nvPr/>
          </p:nvSpPr>
          <p:spPr>
            <a:xfrm>
              <a:off x="1586484" y="4364315"/>
              <a:ext cx="7620" cy="2350225"/>
            </a:xfrm>
            <a:custGeom>
              <a:avLst/>
              <a:gdLst>
                <a:gd name="connsiteX0" fmla="*/ 0 w 7620"/>
                <a:gd name="connsiteY0" fmla="*/ 0 h 2350225"/>
                <a:gd name="connsiteX1" fmla="*/ 0 w 7620"/>
                <a:gd name="connsiteY1" fmla="*/ 2350225 h 235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" h="2350225">
                  <a:moveTo>
                    <a:pt x="0" y="0"/>
                  </a:moveTo>
                  <a:lnTo>
                    <a:pt x="0" y="2350225"/>
                  </a:lnTo>
                </a:path>
              </a:pathLst>
            </a:custGeom>
            <a:ln w="7620" cap="flat">
              <a:solidFill>
                <a:srgbClr val="548DC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609">
              <a:extLst>
                <a:ext uri="{FF2B5EF4-FFF2-40B4-BE49-F238E27FC236}">
                  <a16:creationId xmlns:a16="http://schemas.microsoft.com/office/drawing/2014/main" id="{4F55D7C3-1D63-4D4C-BFFE-E2B4E30D6AB2}"/>
                </a:ext>
              </a:extLst>
            </p:cNvPr>
            <p:cNvSpPr/>
            <p:nvPr/>
          </p:nvSpPr>
          <p:spPr>
            <a:xfrm>
              <a:off x="8304276" y="1031213"/>
              <a:ext cx="7620" cy="717934"/>
            </a:xfrm>
            <a:custGeom>
              <a:avLst/>
              <a:gdLst>
                <a:gd name="connsiteX0" fmla="*/ 0 w 7620"/>
                <a:gd name="connsiteY0" fmla="*/ 0 h 717934"/>
                <a:gd name="connsiteX1" fmla="*/ 0 w 7620"/>
                <a:gd name="connsiteY1" fmla="*/ 717934 h 71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" h="717934">
                  <a:moveTo>
                    <a:pt x="0" y="0"/>
                  </a:moveTo>
                  <a:lnTo>
                    <a:pt x="0" y="717934"/>
                  </a:lnTo>
                </a:path>
              </a:pathLst>
            </a:custGeom>
            <a:ln w="7620" cap="flat">
              <a:solidFill>
                <a:srgbClr val="548DC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610">
              <a:extLst>
                <a:ext uri="{FF2B5EF4-FFF2-40B4-BE49-F238E27FC236}">
                  <a16:creationId xmlns:a16="http://schemas.microsoft.com/office/drawing/2014/main" id="{12E07175-99B5-4E21-878D-0E3163FE2C68}"/>
                </a:ext>
              </a:extLst>
            </p:cNvPr>
            <p:cNvSpPr/>
            <p:nvPr/>
          </p:nvSpPr>
          <p:spPr>
            <a:xfrm>
              <a:off x="8304276" y="2479262"/>
              <a:ext cx="7620" cy="4242129"/>
            </a:xfrm>
            <a:custGeom>
              <a:avLst/>
              <a:gdLst>
                <a:gd name="connsiteX0" fmla="*/ 0 w 7620"/>
                <a:gd name="connsiteY0" fmla="*/ 0 h 4242129"/>
                <a:gd name="connsiteX1" fmla="*/ 0 w 7620"/>
                <a:gd name="connsiteY1" fmla="*/ 4242130 h 424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" h="4242129">
                  <a:moveTo>
                    <a:pt x="0" y="0"/>
                  </a:moveTo>
                  <a:lnTo>
                    <a:pt x="0" y="4242130"/>
                  </a:lnTo>
                </a:path>
              </a:pathLst>
            </a:custGeom>
            <a:ln w="7620" cap="flat">
              <a:solidFill>
                <a:srgbClr val="548DC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611">
              <a:extLst>
                <a:ext uri="{FF2B5EF4-FFF2-40B4-BE49-F238E27FC236}">
                  <a16:creationId xmlns:a16="http://schemas.microsoft.com/office/drawing/2014/main" id="{A6C39538-2EFA-4579-977B-1ED2AD0FE046}"/>
                </a:ext>
              </a:extLst>
            </p:cNvPr>
            <p:cNvSpPr/>
            <p:nvPr/>
          </p:nvSpPr>
          <p:spPr>
            <a:xfrm>
              <a:off x="1428750" y="1079938"/>
              <a:ext cx="1730502" cy="151504"/>
            </a:xfrm>
            <a:custGeom>
              <a:avLst/>
              <a:gdLst>
                <a:gd name="connsiteX0" fmla="*/ 0 w 1730502"/>
                <a:gd name="connsiteY0" fmla="*/ 0 h 151504"/>
                <a:gd name="connsiteX1" fmla="*/ 1730502 w 1730502"/>
                <a:gd name="connsiteY1" fmla="*/ 0 h 151504"/>
                <a:gd name="connsiteX2" fmla="*/ 1730502 w 1730502"/>
                <a:gd name="connsiteY2" fmla="*/ 151505 h 151504"/>
                <a:gd name="connsiteX3" fmla="*/ 0 w 1730502"/>
                <a:gd name="connsiteY3" fmla="*/ 151505 h 15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502" h="151504">
                  <a:moveTo>
                    <a:pt x="0" y="0"/>
                  </a:moveTo>
                  <a:lnTo>
                    <a:pt x="1730502" y="0"/>
                  </a:lnTo>
                  <a:lnTo>
                    <a:pt x="1730502" y="151505"/>
                  </a:lnTo>
                  <a:lnTo>
                    <a:pt x="0" y="151505"/>
                  </a:lnTo>
                  <a:close/>
                </a:path>
              </a:pathLst>
            </a:custGeom>
            <a:no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1D9B6D4-631F-44F9-B10B-438D44FBC609}"/>
                </a:ext>
              </a:extLst>
            </p:cNvPr>
            <p:cNvSpPr txBox="1"/>
            <p:nvPr/>
          </p:nvSpPr>
          <p:spPr>
            <a:xfrm>
              <a:off x="1602303" y="1010079"/>
              <a:ext cx="1417320" cy="23609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80" b="0" i="0" u="none" strike="noStrike" cap="none" spc="0" normalizeH="0" baseline="0">
                  <a:ln>
                    <a:noFill/>
                  </a:ln>
                  <a:solidFill>
                    <a:srgbClr val="548DC6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PROVIDER CLOUD</a:t>
              </a:r>
            </a:p>
          </p:txBody>
        </p:sp>
        <p:sp>
          <p:nvSpPr>
            <p:cNvPr id="187" name="Freeform 613">
              <a:extLst>
                <a:ext uri="{FF2B5EF4-FFF2-40B4-BE49-F238E27FC236}">
                  <a16:creationId xmlns:a16="http://schemas.microsoft.com/office/drawing/2014/main" id="{C2903D14-256F-471C-BEA7-9FFBD9518A11}"/>
                </a:ext>
              </a:extLst>
            </p:cNvPr>
            <p:cNvSpPr/>
            <p:nvPr/>
          </p:nvSpPr>
          <p:spPr>
            <a:xfrm>
              <a:off x="-19811" y="1079176"/>
              <a:ext cx="1495044" cy="335746"/>
            </a:xfrm>
            <a:custGeom>
              <a:avLst/>
              <a:gdLst>
                <a:gd name="connsiteX0" fmla="*/ 0 w 1495044"/>
                <a:gd name="connsiteY0" fmla="*/ 0 h 335746"/>
                <a:gd name="connsiteX1" fmla="*/ 1495044 w 1495044"/>
                <a:gd name="connsiteY1" fmla="*/ 0 h 335746"/>
                <a:gd name="connsiteX2" fmla="*/ 1495044 w 1495044"/>
                <a:gd name="connsiteY2" fmla="*/ 335746 h 335746"/>
                <a:gd name="connsiteX3" fmla="*/ 0 w 1495044"/>
                <a:gd name="connsiteY3" fmla="*/ 335746 h 33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044" h="335746">
                  <a:moveTo>
                    <a:pt x="0" y="0"/>
                  </a:moveTo>
                  <a:lnTo>
                    <a:pt x="1495044" y="0"/>
                  </a:lnTo>
                  <a:lnTo>
                    <a:pt x="1495044" y="335746"/>
                  </a:lnTo>
                  <a:lnTo>
                    <a:pt x="0" y="335746"/>
                  </a:lnTo>
                  <a:close/>
                </a:path>
              </a:pathLst>
            </a:custGeom>
            <a:no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97DFCFE-3EA8-4468-8E5B-A72949AB1A7A}"/>
                </a:ext>
              </a:extLst>
            </p:cNvPr>
            <p:cNvSpPr txBox="1"/>
            <p:nvPr/>
          </p:nvSpPr>
          <p:spPr>
            <a:xfrm>
              <a:off x="75277" y="1031212"/>
              <a:ext cx="1417320" cy="23609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80" b="0" i="0" u="none" strike="noStrike" cap="none" spc="0" normalizeH="0" baseline="0" dirty="0">
                  <a:ln>
                    <a:noFill/>
                  </a:ln>
                  <a:solidFill>
                    <a:srgbClr val="548DC6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PUBLIC NETWORK</a:t>
              </a:r>
            </a:p>
          </p:txBody>
        </p:sp>
        <p:sp>
          <p:nvSpPr>
            <p:cNvPr id="189" name="Freeform 615">
              <a:extLst>
                <a:ext uri="{FF2B5EF4-FFF2-40B4-BE49-F238E27FC236}">
                  <a16:creationId xmlns:a16="http://schemas.microsoft.com/office/drawing/2014/main" id="{3C3D0384-D2CF-49BF-806E-6FAB526A3B46}"/>
                </a:ext>
              </a:extLst>
            </p:cNvPr>
            <p:cNvSpPr/>
            <p:nvPr/>
          </p:nvSpPr>
          <p:spPr>
            <a:xfrm>
              <a:off x="8316468" y="1079938"/>
              <a:ext cx="1726691" cy="151504"/>
            </a:xfrm>
            <a:custGeom>
              <a:avLst/>
              <a:gdLst>
                <a:gd name="connsiteX0" fmla="*/ 0 w 1726691"/>
                <a:gd name="connsiteY0" fmla="*/ 0 h 151504"/>
                <a:gd name="connsiteX1" fmla="*/ 1726692 w 1726691"/>
                <a:gd name="connsiteY1" fmla="*/ 0 h 151504"/>
                <a:gd name="connsiteX2" fmla="*/ 1726692 w 1726691"/>
                <a:gd name="connsiteY2" fmla="*/ 151505 h 151504"/>
                <a:gd name="connsiteX3" fmla="*/ 0 w 1726691"/>
                <a:gd name="connsiteY3" fmla="*/ 151505 h 15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6691" h="151504">
                  <a:moveTo>
                    <a:pt x="0" y="0"/>
                  </a:moveTo>
                  <a:lnTo>
                    <a:pt x="1726692" y="0"/>
                  </a:lnTo>
                  <a:lnTo>
                    <a:pt x="1726692" y="151505"/>
                  </a:lnTo>
                  <a:lnTo>
                    <a:pt x="0" y="151505"/>
                  </a:lnTo>
                  <a:close/>
                </a:path>
              </a:pathLst>
            </a:custGeom>
            <a:no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6856184-91F6-48F3-BE5C-C3E5C7E0F2A9}"/>
                </a:ext>
              </a:extLst>
            </p:cNvPr>
            <p:cNvSpPr txBox="1"/>
            <p:nvPr/>
          </p:nvSpPr>
          <p:spPr>
            <a:xfrm>
              <a:off x="8273617" y="1021776"/>
              <a:ext cx="1798320" cy="23609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80" b="0" i="0" u="none" strike="noStrike" cap="none" spc="0" normalizeH="0" baseline="0" dirty="0">
                  <a:ln>
                    <a:noFill/>
                  </a:ln>
                  <a:solidFill>
                    <a:srgbClr val="548DC6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ENTERPRISE NETWORK</a:t>
              </a:r>
            </a:p>
          </p:txBody>
        </p:sp>
        <p:grpSp>
          <p:nvGrpSpPr>
            <p:cNvPr id="191" name="Graphic 2">
              <a:extLst>
                <a:ext uri="{FF2B5EF4-FFF2-40B4-BE49-F238E27FC236}">
                  <a16:creationId xmlns:a16="http://schemas.microsoft.com/office/drawing/2014/main" id="{9541037E-D7B8-4E19-8D65-5E396892E14D}"/>
                </a:ext>
              </a:extLst>
            </p:cNvPr>
            <p:cNvGrpSpPr/>
            <p:nvPr/>
          </p:nvGrpSpPr>
          <p:grpSpPr>
            <a:xfrm>
              <a:off x="8119871" y="1794065"/>
              <a:ext cx="403860" cy="403504"/>
              <a:chOff x="8119871" y="1794065"/>
              <a:chExt cx="403860" cy="403504"/>
            </a:xfrm>
          </p:grpSpPr>
          <p:sp>
            <p:nvSpPr>
              <p:cNvPr id="203" name="Freeform 618">
                <a:extLst>
                  <a:ext uri="{FF2B5EF4-FFF2-40B4-BE49-F238E27FC236}">
                    <a16:creationId xmlns:a16="http://schemas.microsoft.com/office/drawing/2014/main" id="{B51E794F-6B69-435E-BE5B-9B21D109D077}"/>
                  </a:ext>
                </a:extLst>
              </p:cNvPr>
              <p:cNvSpPr/>
              <p:nvPr/>
            </p:nvSpPr>
            <p:spPr>
              <a:xfrm>
                <a:off x="8119871" y="1794065"/>
                <a:ext cx="403860" cy="403504"/>
              </a:xfrm>
              <a:custGeom>
                <a:avLst/>
                <a:gdLst>
                  <a:gd name="connsiteX0" fmla="*/ 403860 w 403860"/>
                  <a:gd name="connsiteY0" fmla="*/ 201752 h 403504"/>
                  <a:gd name="connsiteX1" fmla="*/ 201930 w 403860"/>
                  <a:gd name="connsiteY1" fmla="*/ 403505 h 403504"/>
                  <a:gd name="connsiteX2" fmla="*/ 0 w 403860"/>
                  <a:gd name="connsiteY2" fmla="*/ 201752 h 403504"/>
                  <a:gd name="connsiteX3" fmla="*/ 201930 w 403860"/>
                  <a:gd name="connsiteY3" fmla="*/ 0 h 403504"/>
                  <a:gd name="connsiteX4" fmla="*/ 403860 w 403860"/>
                  <a:gd name="connsiteY4" fmla="*/ 201752 h 40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" h="403504">
                    <a:moveTo>
                      <a:pt x="403860" y="201752"/>
                    </a:moveTo>
                    <a:cubicBezTo>
                      <a:pt x="403860" y="313177"/>
                      <a:pt x="313452" y="403505"/>
                      <a:pt x="201930" y="403505"/>
                    </a:cubicBezTo>
                    <a:cubicBezTo>
                      <a:pt x="90407" y="403505"/>
                      <a:pt x="0" y="313177"/>
                      <a:pt x="0" y="201752"/>
                    </a:cubicBezTo>
                    <a:cubicBezTo>
                      <a:pt x="0" y="90328"/>
                      <a:pt x="90407" y="0"/>
                      <a:pt x="201930" y="0"/>
                    </a:cubicBezTo>
                    <a:cubicBezTo>
                      <a:pt x="313452" y="0"/>
                      <a:pt x="403860" y="90328"/>
                      <a:pt x="403860" y="201752"/>
                    </a:cubicBezTo>
                    <a:close/>
                  </a:path>
                </a:pathLst>
              </a:custGeom>
              <a:solidFill>
                <a:srgbClr val="9BCB54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4" name="Graphic 2">
                <a:extLst>
                  <a:ext uri="{FF2B5EF4-FFF2-40B4-BE49-F238E27FC236}">
                    <a16:creationId xmlns:a16="http://schemas.microsoft.com/office/drawing/2014/main" id="{B14C1975-7E09-40D7-9164-CF11A49FB79C}"/>
                  </a:ext>
                </a:extLst>
              </p:cNvPr>
              <p:cNvGrpSpPr/>
              <p:nvPr/>
            </p:nvGrpSpPr>
            <p:grpSpPr>
              <a:xfrm>
                <a:off x="8173973" y="1862585"/>
                <a:ext cx="297942" cy="228398"/>
                <a:chOff x="8173973" y="1862585"/>
                <a:chExt cx="297942" cy="228398"/>
              </a:xfrm>
              <a:solidFill>
                <a:srgbClr val="FFFFFF"/>
              </a:solidFill>
            </p:grpSpPr>
            <p:grpSp>
              <p:nvGrpSpPr>
                <p:cNvPr id="205" name="Graphic 2">
                  <a:extLst>
                    <a:ext uri="{FF2B5EF4-FFF2-40B4-BE49-F238E27FC236}">
                      <a16:creationId xmlns:a16="http://schemas.microsoft.com/office/drawing/2014/main" id="{2E6A7E16-7EFE-43E1-8806-922535B08E25}"/>
                    </a:ext>
                  </a:extLst>
                </p:cNvPr>
                <p:cNvGrpSpPr/>
                <p:nvPr/>
              </p:nvGrpSpPr>
              <p:grpSpPr>
                <a:xfrm>
                  <a:off x="8173973" y="1929582"/>
                  <a:ext cx="155448" cy="153788"/>
                  <a:chOff x="8173973" y="1929582"/>
                  <a:chExt cx="155448" cy="153788"/>
                </a:xfrm>
                <a:solidFill>
                  <a:srgbClr val="FFFFFF"/>
                </a:solidFill>
              </p:grpSpPr>
              <p:sp>
                <p:nvSpPr>
                  <p:cNvPr id="211" name="Freeform 621">
                    <a:extLst>
                      <a:ext uri="{FF2B5EF4-FFF2-40B4-BE49-F238E27FC236}">
                        <a16:creationId xmlns:a16="http://schemas.microsoft.com/office/drawing/2014/main" id="{58257B7D-D9D8-4127-93D3-AD567885311D}"/>
                      </a:ext>
                    </a:extLst>
                  </p:cNvPr>
                  <p:cNvSpPr/>
                  <p:nvPr/>
                </p:nvSpPr>
                <p:spPr>
                  <a:xfrm>
                    <a:off x="8173973" y="1929582"/>
                    <a:ext cx="147066" cy="153788"/>
                  </a:xfrm>
                  <a:custGeom>
                    <a:avLst/>
                    <a:gdLst>
                      <a:gd name="connsiteX0" fmla="*/ 76963 w 147066"/>
                      <a:gd name="connsiteY0" fmla="*/ 153789 h 153788"/>
                      <a:gd name="connsiteX1" fmla="*/ 0 w 147066"/>
                      <a:gd name="connsiteY1" fmla="*/ 76894 h 153788"/>
                      <a:gd name="connsiteX2" fmla="*/ 76963 w 147066"/>
                      <a:gd name="connsiteY2" fmla="*/ 0 h 153788"/>
                      <a:gd name="connsiteX3" fmla="*/ 147066 w 147066"/>
                      <a:gd name="connsiteY3" fmla="*/ 44918 h 153788"/>
                      <a:gd name="connsiteX4" fmla="*/ 139446 w 147066"/>
                      <a:gd name="connsiteY4" fmla="*/ 48725 h 153788"/>
                      <a:gd name="connsiteX5" fmla="*/ 76963 w 147066"/>
                      <a:gd name="connsiteY5" fmla="*/ 8375 h 153788"/>
                      <a:gd name="connsiteX6" fmla="*/ 9145 w 147066"/>
                      <a:gd name="connsiteY6" fmla="*/ 76133 h 153788"/>
                      <a:gd name="connsiteX7" fmla="*/ 76963 w 147066"/>
                      <a:gd name="connsiteY7" fmla="*/ 143891 h 153788"/>
                      <a:gd name="connsiteX8" fmla="*/ 78486 w 147066"/>
                      <a:gd name="connsiteY8" fmla="*/ 143891 h 153788"/>
                      <a:gd name="connsiteX9" fmla="*/ 78486 w 147066"/>
                      <a:gd name="connsiteY9" fmla="*/ 152266 h 153788"/>
                      <a:gd name="connsiteX10" fmla="*/ 77725 w 147066"/>
                      <a:gd name="connsiteY10" fmla="*/ 152266 h 153788"/>
                      <a:gd name="connsiteX11" fmla="*/ 76963 w 147066"/>
                      <a:gd name="connsiteY11" fmla="*/ 153789 h 153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7066" h="153788">
                        <a:moveTo>
                          <a:pt x="76963" y="153789"/>
                        </a:moveTo>
                        <a:cubicBezTo>
                          <a:pt x="34290" y="153789"/>
                          <a:pt x="0" y="119529"/>
                          <a:pt x="0" y="76894"/>
                        </a:cubicBezTo>
                        <a:cubicBezTo>
                          <a:pt x="0" y="34260"/>
                          <a:pt x="34290" y="0"/>
                          <a:pt x="76963" y="0"/>
                        </a:cubicBezTo>
                        <a:cubicBezTo>
                          <a:pt x="107443" y="0"/>
                          <a:pt x="134875" y="17511"/>
                          <a:pt x="147066" y="44918"/>
                        </a:cubicBezTo>
                        <a:lnTo>
                          <a:pt x="139446" y="48725"/>
                        </a:lnTo>
                        <a:cubicBezTo>
                          <a:pt x="128778" y="24363"/>
                          <a:pt x="104395" y="8375"/>
                          <a:pt x="76963" y="8375"/>
                        </a:cubicBezTo>
                        <a:cubicBezTo>
                          <a:pt x="39625" y="8375"/>
                          <a:pt x="9145" y="38828"/>
                          <a:pt x="9145" y="76133"/>
                        </a:cubicBezTo>
                        <a:cubicBezTo>
                          <a:pt x="9145" y="113438"/>
                          <a:pt x="39625" y="143891"/>
                          <a:pt x="76963" y="143891"/>
                        </a:cubicBezTo>
                        <a:lnTo>
                          <a:pt x="78486" y="143891"/>
                        </a:lnTo>
                        <a:lnTo>
                          <a:pt x="78486" y="152266"/>
                        </a:lnTo>
                        <a:lnTo>
                          <a:pt x="77725" y="152266"/>
                        </a:lnTo>
                        <a:cubicBezTo>
                          <a:pt x="77725" y="153789"/>
                          <a:pt x="77725" y="153789"/>
                          <a:pt x="76963" y="15378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622">
                    <a:extLst>
                      <a:ext uri="{FF2B5EF4-FFF2-40B4-BE49-F238E27FC236}">
                        <a16:creationId xmlns:a16="http://schemas.microsoft.com/office/drawing/2014/main" id="{EC2D808A-D720-4A05-A319-0E55B722105E}"/>
                      </a:ext>
                    </a:extLst>
                  </p:cNvPr>
                  <p:cNvSpPr/>
                  <p:nvPr/>
                </p:nvSpPr>
                <p:spPr>
                  <a:xfrm>
                    <a:off x="8282940" y="1944047"/>
                    <a:ext cx="46481" cy="39589"/>
                  </a:xfrm>
                  <a:custGeom>
                    <a:avLst/>
                    <a:gdLst>
                      <a:gd name="connsiteX0" fmla="*/ 46482 w 46481"/>
                      <a:gd name="connsiteY0" fmla="*/ 1523 h 39589"/>
                      <a:gd name="connsiteX1" fmla="*/ 40386 w 46481"/>
                      <a:gd name="connsiteY1" fmla="*/ 0 h 39589"/>
                      <a:gd name="connsiteX2" fmla="*/ 32766 w 46481"/>
                      <a:gd name="connsiteY2" fmla="*/ 31215 h 39589"/>
                      <a:gd name="connsiteX3" fmla="*/ 2286 w 46481"/>
                      <a:gd name="connsiteY3" fmla="*/ 20556 h 39589"/>
                      <a:gd name="connsiteX4" fmla="*/ 0 w 46481"/>
                      <a:gd name="connsiteY4" fmla="*/ 26647 h 39589"/>
                      <a:gd name="connsiteX5" fmla="*/ 37338 w 46481"/>
                      <a:gd name="connsiteY5" fmla="*/ 39589 h 395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481" h="39589">
                        <a:moveTo>
                          <a:pt x="46482" y="1523"/>
                        </a:moveTo>
                        <a:lnTo>
                          <a:pt x="40386" y="0"/>
                        </a:lnTo>
                        <a:lnTo>
                          <a:pt x="32766" y="31215"/>
                        </a:lnTo>
                        <a:lnTo>
                          <a:pt x="2286" y="20556"/>
                        </a:lnTo>
                        <a:lnTo>
                          <a:pt x="0" y="26647"/>
                        </a:lnTo>
                        <a:lnTo>
                          <a:pt x="37338" y="3958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6" name="Freeform 623">
                  <a:extLst>
                    <a:ext uri="{FF2B5EF4-FFF2-40B4-BE49-F238E27FC236}">
                      <a16:creationId xmlns:a16="http://schemas.microsoft.com/office/drawing/2014/main" id="{30BAE77F-0FAA-4B16-B599-D76134485B7F}"/>
                    </a:ext>
                  </a:extLst>
                </p:cNvPr>
                <p:cNvSpPr/>
                <p:nvPr/>
              </p:nvSpPr>
              <p:spPr>
                <a:xfrm>
                  <a:off x="8250936" y="2074996"/>
                  <a:ext cx="112014" cy="8374"/>
                </a:xfrm>
                <a:custGeom>
                  <a:avLst/>
                  <a:gdLst>
                    <a:gd name="connsiteX0" fmla="*/ 0 w 112014"/>
                    <a:gd name="connsiteY0" fmla="*/ 0 h 8374"/>
                    <a:gd name="connsiteX1" fmla="*/ 112014 w 112014"/>
                    <a:gd name="connsiteY1" fmla="*/ 0 h 8374"/>
                    <a:gd name="connsiteX2" fmla="*/ 112014 w 112014"/>
                    <a:gd name="connsiteY2" fmla="*/ 8375 h 8374"/>
                    <a:gd name="connsiteX3" fmla="*/ 0 w 112014"/>
                    <a:gd name="connsiteY3" fmla="*/ 8375 h 8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014" h="8374">
                      <a:moveTo>
                        <a:pt x="0" y="0"/>
                      </a:moveTo>
                      <a:lnTo>
                        <a:pt x="112014" y="0"/>
                      </a:lnTo>
                      <a:lnTo>
                        <a:pt x="112014" y="8375"/>
                      </a:lnTo>
                      <a:lnTo>
                        <a:pt x="0" y="83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 624">
                  <a:extLst>
                    <a:ext uri="{FF2B5EF4-FFF2-40B4-BE49-F238E27FC236}">
                      <a16:creationId xmlns:a16="http://schemas.microsoft.com/office/drawing/2014/main" id="{510D7EE0-BA6A-439C-A1FE-E7BD5B68C74C}"/>
                    </a:ext>
                  </a:extLst>
                </p:cNvPr>
                <p:cNvSpPr/>
                <p:nvPr/>
              </p:nvSpPr>
              <p:spPr>
                <a:xfrm>
                  <a:off x="8239506" y="1862585"/>
                  <a:ext cx="165353" cy="78416"/>
                </a:xfrm>
                <a:custGeom>
                  <a:avLst/>
                  <a:gdLst>
                    <a:gd name="connsiteX0" fmla="*/ 156972 w 165353"/>
                    <a:gd name="connsiteY0" fmla="*/ 78417 h 78416"/>
                    <a:gd name="connsiteX1" fmla="*/ 82295 w 165353"/>
                    <a:gd name="connsiteY1" fmla="*/ 9136 h 78416"/>
                    <a:gd name="connsiteX2" fmla="*/ 8382 w 165353"/>
                    <a:gd name="connsiteY2" fmla="*/ 72326 h 78416"/>
                    <a:gd name="connsiteX3" fmla="*/ 0 w 165353"/>
                    <a:gd name="connsiteY3" fmla="*/ 70804 h 78416"/>
                    <a:gd name="connsiteX4" fmla="*/ 82295 w 165353"/>
                    <a:gd name="connsiteY4" fmla="*/ 0 h 78416"/>
                    <a:gd name="connsiteX5" fmla="*/ 165354 w 165353"/>
                    <a:gd name="connsiteY5" fmla="*/ 77656 h 78416"/>
                    <a:gd name="connsiteX6" fmla="*/ 156972 w 165353"/>
                    <a:gd name="connsiteY6" fmla="*/ 78417 h 78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5353" h="78416">
                      <a:moveTo>
                        <a:pt x="156972" y="78417"/>
                      </a:moveTo>
                      <a:cubicBezTo>
                        <a:pt x="153924" y="39589"/>
                        <a:pt x="121157" y="9136"/>
                        <a:pt x="82295" y="9136"/>
                      </a:cubicBezTo>
                      <a:cubicBezTo>
                        <a:pt x="44957" y="9136"/>
                        <a:pt x="13715" y="35783"/>
                        <a:pt x="8382" y="72326"/>
                      </a:cubicBezTo>
                      <a:lnTo>
                        <a:pt x="0" y="70804"/>
                      </a:lnTo>
                      <a:cubicBezTo>
                        <a:pt x="6857" y="29692"/>
                        <a:pt x="41147" y="0"/>
                        <a:pt x="82295" y="0"/>
                      </a:cubicBezTo>
                      <a:cubicBezTo>
                        <a:pt x="125730" y="0"/>
                        <a:pt x="162305" y="34260"/>
                        <a:pt x="165354" y="77656"/>
                      </a:cubicBezTo>
                      <a:lnTo>
                        <a:pt x="156972" y="784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08" name="Graphic 2">
                  <a:extLst>
                    <a:ext uri="{FF2B5EF4-FFF2-40B4-BE49-F238E27FC236}">
                      <a16:creationId xmlns:a16="http://schemas.microsoft.com/office/drawing/2014/main" id="{2F02CF56-803F-4106-80AA-13DC4CBF6F6E}"/>
                    </a:ext>
                  </a:extLst>
                </p:cNvPr>
                <p:cNvGrpSpPr/>
                <p:nvPr/>
              </p:nvGrpSpPr>
              <p:grpSpPr>
                <a:xfrm>
                  <a:off x="8303513" y="1937195"/>
                  <a:ext cx="168402" cy="153788"/>
                  <a:chOff x="8303513" y="1937195"/>
                  <a:chExt cx="168402" cy="153788"/>
                </a:xfrm>
                <a:solidFill>
                  <a:srgbClr val="FFFFFF"/>
                </a:solidFill>
              </p:grpSpPr>
              <p:sp>
                <p:nvSpPr>
                  <p:cNvPr id="209" name="Freeform 626">
                    <a:extLst>
                      <a:ext uri="{FF2B5EF4-FFF2-40B4-BE49-F238E27FC236}">
                        <a16:creationId xmlns:a16="http://schemas.microsoft.com/office/drawing/2014/main" id="{F2B2994B-5329-4163-820D-55099A07DE39}"/>
                      </a:ext>
                    </a:extLst>
                  </p:cNvPr>
                  <p:cNvSpPr/>
                  <p:nvPr/>
                </p:nvSpPr>
                <p:spPr>
                  <a:xfrm>
                    <a:off x="8319516" y="1937195"/>
                    <a:ext cx="152400" cy="153788"/>
                  </a:xfrm>
                  <a:custGeom>
                    <a:avLst/>
                    <a:gdLst>
                      <a:gd name="connsiteX0" fmla="*/ 75437 w 152400"/>
                      <a:gd name="connsiteY0" fmla="*/ 153789 h 153788"/>
                      <a:gd name="connsiteX1" fmla="*/ 0 w 152400"/>
                      <a:gd name="connsiteY1" fmla="*/ 90598 h 153788"/>
                      <a:gd name="connsiteX2" fmla="*/ 8382 w 152400"/>
                      <a:gd name="connsiteY2" fmla="*/ 89076 h 153788"/>
                      <a:gd name="connsiteX3" fmla="*/ 75437 w 152400"/>
                      <a:gd name="connsiteY3" fmla="*/ 145414 h 153788"/>
                      <a:gd name="connsiteX4" fmla="*/ 144017 w 152400"/>
                      <a:gd name="connsiteY4" fmla="*/ 76894 h 153788"/>
                      <a:gd name="connsiteX5" fmla="*/ 76962 w 152400"/>
                      <a:gd name="connsiteY5" fmla="*/ 8375 h 153788"/>
                      <a:gd name="connsiteX6" fmla="*/ 76962 w 152400"/>
                      <a:gd name="connsiteY6" fmla="*/ 0 h 153788"/>
                      <a:gd name="connsiteX7" fmla="*/ 152400 w 152400"/>
                      <a:gd name="connsiteY7" fmla="*/ 76894 h 153788"/>
                      <a:gd name="connsiteX8" fmla="*/ 75437 w 152400"/>
                      <a:gd name="connsiteY8" fmla="*/ 153789 h 153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400" h="153788">
                        <a:moveTo>
                          <a:pt x="75437" y="153789"/>
                        </a:moveTo>
                        <a:cubicBezTo>
                          <a:pt x="38100" y="153789"/>
                          <a:pt x="6095" y="127142"/>
                          <a:pt x="0" y="90598"/>
                        </a:cubicBezTo>
                        <a:lnTo>
                          <a:pt x="8382" y="89076"/>
                        </a:lnTo>
                        <a:cubicBezTo>
                          <a:pt x="14477" y="121813"/>
                          <a:pt x="42672" y="145414"/>
                          <a:pt x="75437" y="145414"/>
                        </a:cubicBezTo>
                        <a:cubicBezTo>
                          <a:pt x="112775" y="145414"/>
                          <a:pt x="144017" y="114961"/>
                          <a:pt x="144017" y="76894"/>
                        </a:cubicBezTo>
                        <a:cubicBezTo>
                          <a:pt x="144017" y="40351"/>
                          <a:pt x="114300" y="9136"/>
                          <a:pt x="76962" y="8375"/>
                        </a:cubicBezTo>
                        <a:lnTo>
                          <a:pt x="76962" y="0"/>
                        </a:lnTo>
                        <a:cubicBezTo>
                          <a:pt x="118110" y="761"/>
                          <a:pt x="152400" y="35021"/>
                          <a:pt x="152400" y="76894"/>
                        </a:cubicBezTo>
                        <a:cubicBezTo>
                          <a:pt x="152400" y="118768"/>
                          <a:pt x="118110" y="153789"/>
                          <a:pt x="75437" y="15378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Freeform 627">
                    <a:extLst>
                      <a:ext uri="{FF2B5EF4-FFF2-40B4-BE49-F238E27FC236}">
                        <a16:creationId xmlns:a16="http://schemas.microsoft.com/office/drawing/2014/main" id="{ACA7B6B1-8185-4787-B1BC-C5DF42CB0A5D}"/>
                      </a:ext>
                    </a:extLst>
                  </p:cNvPr>
                  <p:cNvSpPr/>
                  <p:nvPr/>
                </p:nvSpPr>
                <p:spPr>
                  <a:xfrm>
                    <a:off x="8303513" y="2020180"/>
                    <a:ext cx="51816" cy="37305"/>
                  </a:xfrm>
                  <a:custGeom>
                    <a:avLst/>
                    <a:gdLst>
                      <a:gd name="connsiteX0" fmla="*/ 0 w 51816"/>
                      <a:gd name="connsiteY0" fmla="*/ 34260 h 37305"/>
                      <a:gd name="connsiteX1" fmla="*/ 6096 w 51816"/>
                      <a:gd name="connsiteY1" fmla="*/ 37305 h 37305"/>
                      <a:gd name="connsiteX2" fmla="*/ 21336 w 51816"/>
                      <a:gd name="connsiteY2" fmla="*/ 9136 h 37305"/>
                      <a:gd name="connsiteX3" fmla="*/ 48006 w 51816"/>
                      <a:gd name="connsiteY3" fmla="*/ 26647 h 37305"/>
                      <a:gd name="connsiteX4" fmla="*/ 51816 w 51816"/>
                      <a:gd name="connsiteY4" fmla="*/ 20556 h 37305"/>
                      <a:gd name="connsiteX5" fmla="*/ 19050 w 51816"/>
                      <a:gd name="connsiteY5" fmla="*/ 0 h 37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1816" h="37305">
                        <a:moveTo>
                          <a:pt x="0" y="34260"/>
                        </a:moveTo>
                        <a:lnTo>
                          <a:pt x="6096" y="37305"/>
                        </a:lnTo>
                        <a:lnTo>
                          <a:pt x="21336" y="9136"/>
                        </a:lnTo>
                        <a:lnTo>
                          <a:pt x="48006" y="26647"/>
                        </a:lnTo>
                        <a:lnTo>
                          <a:pt x="51816" y="20556"/>
                        </a:lnTo>
                        <a:lnTo>
                          <a:pt x="1905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2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06ABA8B-46D5-4517-B383-77E9D2A1B194}"/>
                </a:ext>
              </a:extLst>
            </p:cNvPr>
            <p:cNvSpPr txBox="1"/>
            <p:nvPr/>
          </p:nvSpPr>
          <p:spPr>
            <a:xfrm>
              <a:off x="7909712" y="2176091"/>
              <a:ext cx="845820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28CC6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TRANSFORMATION 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8877235-68E8-4E53-A49E-A4A9AE31BBAF}"/>
                </a:ext>
              </a:extLst>
            </p:cNvPr>
            <p:cNvSpPr txBox="1"/>
            <p:nvPr/>
          </p:nvSpPr>
          <p:spPr>
            <a:xfrm>
              <a:off x="7956194" y="2258314"/>
              <a:ext cx="761999" cy="1599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" b="0" i="0" u="none" strike="noStrike" cap="none" spc="0" normalizeH="0" baseline="0">
                  <a:ln>
                    <a:noFill/>
                  </a:ln>
                  <a:solidFill>
                    <a:srgbClr val="528CC6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&amp; CONNECTIVITY</a:t>
              </a:r>
            </a:p>
          </p:txBody>
        </p:sp>
        <p:grpSp>
          <p:nvGrpSpPr>
            <p:cNvPr id="194" name="Graphic 2">
              <a:extLst>
                <a:ext uri="{FF2B5EF4-FFF2-40B4-BE49-F238E27FC236}">
                  <a16:creationId xmlns:a16="http://schemas.microsoft.com/office/drawing/2014/main" id="{08CD63FA-3B55-4148-ADA0-C9026CCDC17C}"/>
                </a:ext>
              </a:extLst>
            </p:cNvPr>
            <p:cNvGrpSpPr/>
            <p:nvPr/>
          </p:nvGrpSpPr>
          <p:grpSpPr>
            <a:xfrm>
              <a:off x="8523731" y="1949376"/>
              <a:ext cx="563880" cy="2164460"/>
              <a:chOff x="8523731" y="1949376"/>
              <a:chExt cx="563880" cy="2164460"/>
            </a:xfrm>
          </p:grpSpPr>
          <p:sp>
            <p:nvSpPr>
              <p:cNvPr id="200" name="Freeform 631">
                <a:extLst>
                  <a:ext uri="{FF2B5EF4-FFF2-40B4-BE49-F238E27FC236}">
                    <a16:creationId xmlns:a16="http://schemas.microsoft.com/office/drawing/2014/main" id="{6CCC33E9-7344-4E97-B7ED-2BC327631397}"/>
                  </a:ext>
                </a:extLst>
              </p:cNvPr>
              <p:cNvSpPr/>
              <p:nvPr/>
            </p:nvSpPr>
            <p:spPr>
              <a:xfrm>
                <a:off x="8535923" y="1995818"/>
                <a:ext cx="539496" cy="2071578"/>
              </a:xfrm>
              <a:custGeom>
                <a:avLst/>
                <a:gdLst>
                  <a:gd name="connsiteX0" fmla="*/ 0 w 539496"/>
                  <a:gd name="connsiteY0" fmla="*/ 0 h 2071578"/>
                  <a:gd name="connsiteX1" fmla="*/ 293370 w 539496"/>
                  <a:gd name="connsiteY1" fmla="*/ 0 h 2071578"/>
                  <a:gd name="connsiteX2" fmla="*/ 293370 w 539496"/>
                  <a:gd name="connsiteY2" fmla="*/ 2071578 h 2071578"/>
                  <a:gd name="connsiteX3" fmla="*/ 539496 w 539496"/>
                  <a:gd name="connsiteY3" fmla="*/ 2071578 h 207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496" h="2071578">
                    <a:moveTo>
                      <a:pt x="0" y="0"/>
                    </a:moveTo>
                    <a:lnTo>
                      <a:pt x="293370" y="0"/>
                    </a:lnTo>
                    <a:lnTo>
                      <a:pt x="293370" y="2071578"/>
                    </a:lnTo>
                    <a:lnTo>
                      <a:pt x="539496" y="2071578"/>
                    </a:lnTo>
                  </a:path>
                </a:pathLst>
              </a:custGeom>
              <a:noFill/>
              <a:ln w="11430" cap="flat">
                <a:solidFill>
                  <a:srgbClr val="518C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 632">
                <a:extLst>
                  <a:ext uri="{FF2B5EF4-FFF2-40B4-BE49-F238E27FC236}">
                    <a16:creationId xmlns:a16="http://schemas.microsoft.com/office/drawing/2014/main" id="{2A9C4B91-B3B5-487A-8D24-398572A7C0D4}"/>
                  </a:ext>
                </a:extLst>
              </p:cNvPr>
              <p:cNvSpPr/>
              <p:nvPr/>
            </p:nvSpPr>
            <p:spPr>
              <a:xfrm>
                <a:off x="8523731" y="1949376"/>
                <a:ext cx="57911" cy="93643"/>
              </a:xfrm>
              <a:custGeom>
                <a:avLst/>
                <a:gdLst>
                  <a:gd name="connsiteX0" fmla="*/ 50292 w 57911"/>
                  <a:gd name="connsiteY0" fmla="*/ 93644 h 93643"/>
                  <a:gd name="connsiteX1" fmla="*/ 57912 w 57911"/>
                  <a:gd name="connsiteY1" fmla="*/ 85269 h 93643"/>
                  <a:gd name="connsiteX2" fmla="*/ 16765 w 57911"/>
                  <a:gd name="connsiteY2" fmla="*/ 46441 h 93643"/>
                  <a:gd name="connsiteX3" fmla="*/ 57912 w 57911"/>
                  <a:gd name="connsiteY3" fmla="*/ 8375 h 93643"/>
                  <a:gd name="connsiteX4" fmla="*/ 50292 w 57911"/>
                  <a:gd name="connsiteY4" fmla="*/ 0 h 93643"/>
                  <a:gd name="connsiteX5" fmla="*/ 0 w 57911"/>
                  <a:gd name="connsiteY5" fmla="*/ 46441 h 93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911" h="93643">
                    <a:moveTo>
                      <a:pt x="50292" y="93644"/>
                    </a:moveTo>
                    <a:lnTo>
                      <a:pt x="57912" y="85269"/>
                    </a:lnTo>
                    <a:lnTo>
                      <a:pt x="16765" y="46441"/>
                    </a:lnTo>
                    <a:lnTo>
                      <a:pt x="57912" y="8375"/>
                    </a:lnTo>
                    <a:lnTo>
                      <a:pt x="50292" y="0"/>
                    </a:lnTo>
                    <a:lnTo>
                      <a:pt x="0" y="46441"/>
                    </a:ln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 633">
                <a:extLst>
                  <a:ext uri="{FF2B5EF4-FFF2-40B4-BE49-F238E27FC236}">
                    <a16:creationId xmlns:a16="http://schemas.microsoft.com/office/drawing/2014/main" id="{ED45496A-3C39-4B2C-A451-A8ECCCC4B71F}"/>
                  </a:ext>
                </a:extLst>
              </p:cNvPr>
              <p:cNvSpPr/>
              <p:nvPr/>
            </p:nvSpPr>
            <p:spPr>
              <a:xfrm>
                <a:off x="9029700" y="4020194"/>
                <a:ext cx="57911" cy="93643"/>
              </a:xfrm>
              <a:custGeom>
                <a:avLst/>
                <a:gdLst>
                  <a:gd name="connsiteX0" fmla="*/ 7620 w 57911"/>
                  <a:gd name="connsiteY0" fmla="*/ 93643 h 93643"/>
                  <a:gd name="connsiteX1" fmla="*/ 0 w 57911"/>
                  <a:gd name="connsiteY1" fmla="*/ 85269 h 93643"/>
                  <a:gd name="connsiteX2" fmla="*/ 41148 w 57911"/>
                  <a:gd name="connsiteY2" fmla="*/ 47202 h 93643"/>
                  <a:gd name="connsiteX3" fmla="*/ 0 w 57911"/>
                  <a:gd name="connsiteY3" fmla="*/ 8375 h 93643"/>
                  <a:gd name="connsiteX4" fmla="*/ 7620 w 57911"/>
                  <a:gd name="connsiteY4" fmla="*/ 0 h 93643"/>
                  <a:gd name="connsiteX5" fmla="*/ 57912 w 57911"/>
                  <a:gd name="connsiteY5" fmla="*/ 47202 h 93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911" h="93643">
                    <a:moveTo>
                      <a:pt x="7620" y="93643"/>
                    </a:moveTo>
                    <a:lnTo>
                      <a:pt x="0" y="85269"/>
                    </a:lnTo>
                    <a:lnTo>
                      <a:pt x="41148" y="47202"/>
                    </a:lnTo>
                    <a:lnTo>
                      <a:pt x="0" y="8375"/>
                    </a:lnTo>
                    <a:lnTo>
                      <a:pt x="7620" y="0"/>
                    </a:lnTo>
                    <a:lnTo>
                      <a:pt x="57912" y="47202"/>
                    </a:ln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5" name="Freeform 634">
              <a:extLst>
                <a:ext uri="{FF2B5EF4-FFF2-40B4-BE49-F238E27FC236}">
                  <a16:creationId xmlns:a16="http://schemas.microsoft.com/office/drawing/2014/main" id="{A8197E2E-8C97-40A4-AAFB-6DFFCF5970A1}"/>
                </a:ext>
              </a:extLst>
            </p:cNvPr>
            <p:cNvSpPr/>
            <p:nvPr/>
          </p:nvSpPr>
          <p:spPr>
            <a:xfrm>
              <a:off x="2221992" y="1883141"/>
              <a:ext cx="163830" cy="163685"/>
            </a:xfrm>
            <a:custGeom>
              <a:avLst/>
              <a:gdLst>
                <a:gd name="connsiteX0" fmla="*/ 0 w 163830"/>
                <a:gd name="connsiteY0" fmla="*/ 0 h 163685"/>
                <a:gd name="connsiteX1" fmla="*/ 163830 w 163830"/>
                <a:gd name="connsiteY1" fmla="*/ 0 h 163685"/>
                <a:gd name="connsiteX2" fmla="*/ 163830 w 163830"/>
                <a:gd name="connsiteY2" fmla="*/ 163686 h 163685"/>
                <a:gd name="connsiteX3" fmla="*/ 0 w 163830"/>
                <a:gd name="connsiteY3" fmla="*/ 163686 h 163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" h="163685">
                  <a:moveTo>
                    <a:pt x="0" y="0"/>
                  </a:moveTo>
                  <a:lnTo>
                    <a:pt x="163830" y="0"/>
                  </a:lnTo>
                  <a:lnTo>
                    <a:pt x="163830" y="163686"/>
                  </a:lnTo>
                  <a:lnTo>
                    <a:pt x="0" y="163686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6" name="Graphic 2">
              <a:extLst>
                <a:ext uri="{FF2B5EF4-FFF2-40B4-BE49-F238E27FC236}">
                  <a16:creationId xmlns:a16="http://schemas.microsoft.com/office/drawing/2014/main" id="{25ABC93C-8A57-4485-9F7A-968B3B9C405F}"/>
                </a:ext>
              </a:extLst>
            </p:cNvPr>
            <p:cNvGrpSpPr/>
            <p:nvPr/>
          </p:nvGrpSpPr>
          <p:grpSpPr>
            <a:xfrm>
              <a:off x="1797557" y="1917707"/>
              <a:ext cx="1450847" cy="2071272"/>
              <a:chOff x="1797557" y="1917707"/>
              <a:chExt cx="1450847" cy="2071272"/>
            </a:xfrm>
          </p:grpSpPr>
          <p:sp>
            <p:nvSpPr>
              <p:cNvPr id="197" name="Freeform 636">
                <a:extLst>
                  <a:ext uri="{FF2B5EF4-FFF2-40B4-BE49-F238E27FC236}">
                    <a16:creationId xmlns:a16="http://schemas.microsoft.com/office/drawing/2014/main" id="{6D74E6CF-BF0B-4302-BAB3-82EF68D26C08}"/>
                  </a:ext>
                </a:extLst>
              </p:cNvPr>
              <p:cNvSpPr/>
              <p:nvPr/>
            </p:nvSpPr>
            <p:spPr>
              <a:xfrm>
                <a:off x="1808226" y="1960796"/>
                <a:ext cx="1429511" cy="1984786"/>
              </a:xfrm>
              <a:custGeom>
                <a:avLst/>
                <a:gdLst>
                  <a:gd name="connsiteX0" fmla="*/ 0 w 1429511"/>
                  <a:gd name="connsiteY0" fmla="*/ 1984787 h 1984786"/>
                  <a:gd name="connsiteX1" fmla="*/ 92964 w 1429511"/>
                  <a:gd name="connsiteY1" fmla="*/ 1984787 h 1984786"/>
                  <a:gd name="connsiteX2" fmla="*/ 92964 w 1429511"/>
                  <a:gd name="connsiteY2" fmla="*/ 0 h 1984786"/>
                  <a:gd name="connsiteX3" fmla="*/ 1429512 w 1429511"/>
                  <a:gd name="connsiteY3" fmla="*/ 0 h 198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9511" h="1984786">
                    <a:moveTo>
                      <a:pt x="0" y="1984787"/>
                    </a:moveTo>
                    <a:lnTo>
                      <a:pt x="92964" y="1984787"/>
                    </a:lnTo>
                    <a:lnTo>
                      <a:pt x="92964" y="0"/>
                    </a:lnTo>
                    <a:lnTo>
                      <a:pt x="1429512" y="0"/>
                    </a:lnTo>
                  </a:path>
                </a:pathLst>
              </a:custGeom>
              <a:noFill/>
              <a:ln w="11430" cap="flat">
                <a:solidFill>
                  <a:srgbClr val="518C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 637">
                <a:extLst>
                  <a:ext uri="{FF2B5EF4-FFF2-40B4-BE49-F238E27FC236}">
                    <a16:creationId xmlns:a16="http://schemas.microsoft.com/office/drawing/2014/main" id="{0A4BD5DC-E4A5-48A0-9189-F1E8B5B5865E}"/>
                  </a:ext>
                </a:extLst>
              </p:cNvPr>
              <p:cNvSpPr/>
              <p:nvPr/>
            </p:nvSpPr>
            <p:spPr>
              <a:xfrm>
                <a:off x="1797557" y="3902493"/>
                <a:ext cx="70134" cy="86485"/>
              </a:xfrm>
              <a:custGeom>
                <a:avLst/>
                <a:gdLst>
                  <a:gd name="connsiteX0" fmla="*/ 69342 w 70134"/>
                  <a:gd name="connsiteY0" fmla="*/ 84202 h 86485"/>
                  <a:gd name="connsiteX1" fmla="*/ 67818 w 70134"/>
                  <a:gd name="connsiteY1" fmla="*/ 78111 h 86485"/>
                  <a:gd name="connsiteX2" fmla="*/ 12192 w 70134"/>
                  <a:gd name="connsiteY2" fmla="*/ 43090 h 86485"/>
                  <a:gd name="connsiteX3" fmla="*/ 67818 w 70134"/>
                  <a:gd name="connsiteY3" fmla="*/ 8069 h 86485"/>
                  <a:gd name="connsiteX4" fmla="*/ 69342 w 70134"/>
                  <a:gd name="connsiteY4" fmla="*/ 1978 h 86485"/>
                  <a:gd name="connsiteX5" fmla="*/ 63246 w 70134"/>
                  <a:gd name="connsiteY5" fmla="*/ 455 h 86485"/>
                  <a:gd name="connsiteX6" fmla="*/ 2286 w 70134"/>
                  <a:gd name="connsiteY6" fmla="*/ 39283 h 86485"/>
                  <a:gd name="connsiteX7" fmla="*/ 0 w 70134"/>
                  <a:gd name="connsiteY7" fmla="*/ 43090 h 86485"/>
                  <a:gd name="connsiteX8" fmla="*/ 2286 w 70134"/>
                  <a:gd name="connsiteY8" fmla="*/ 46896 h 86485"/>
                  <a:gd name="connsiteX9" fmla="*/ 63246 w 70134"/>
                  <a:gd name="connsiteY9" fmla="*/ 85724 h 86485"/>
                  <a:gd name="connsiteX10" fmla="*/ 65532 w 70134"/>
                  <a:gd name="connsiteY10" fmla="*/ 86486 h 86485"/>
                  <a:gd name="connsiteX11" fmla="*/ 69342 w 70134"/>
                  <a:gd name="connsiteY11" fmla="*/ 84202 h 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34" h="86485">
                    <a:moveTo>
                      <a:pt x="69342" y="84202"/>
                    </a:moveTo>
                    <a:cubicBezTo>
                      <a:pt x="70866" y="81918"/>
                      <a:pt x="70104" y="79634"/>
                      <a:pt x="67818" y="78111"/>
                    </a:cubicBezTo>
                    <a:lnTo>
                      <a:pt x="12192" y="43090"/>
                    </a:lnTo>
                    <a:lnTo>
                      <a:pt x="67818" y="8069"/>
                    </a:lnTo>
                    <a:cubicBezTo>
                      <a:pt x="70104" y="6546"/>
                      <a:pt x="70104" y="4262"/>
                      <a:pt x="69342" y="1978"/>
                    </a:cubicBezTo>
                    <a:cubicBezTo>
                      <a:pt x="67818" y="-306"/>
                      <a:pt x="65532" y="-306"/>
                      <a:pt x="63246" y="455"/>
                    </a:cubicBezTo>
                    <a:lnTo>
                      <a:pt x="2286" y="39283"/>
                    </a:lnTo>
                    <a:cubicBezTo>
                      <a:pt x="762" y="40044"/>
                      <a:pt x="0" y="41567"/>
                      <a:pt x="0" y="43090"/>
                    </a:cubicBezTo>
                    <a:cubicBezTo>
                      <a:pt x="0" y="44612"/>
                      <a:pt x="762" y="46135"/>
                      <a:pt x="2286" y="46896"/>
                    </a:cubicBezTo>
                    <a:lnTo>
                      <a:pt x="63246" y="85724"/>
                    </a:lnTo>
                    <a:cubicBezTo>
                      <a:pt x="64008" y="86486"/>
                      <a:pt x="64770" y="86486"/>
                      <a:pt x="65532" y="86486"/>
                    </a:cubicBezTo>
                    <a:cubicBezTo>
                      <a:pt x="67056" y="85724"/>
                      <a:pt x="68580" y="85724"/>
                      <a:pt x="69342" y="84202"/>
                    </a:cubicBez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 638">
                <a:extLst>
                  <a:ext uri="{FF2B5EF4-FFF2-40B4-BE49-F238E27FC236}">
                    <a16:creationId xmlns:a16="http://schemas.microsoft.com/office/drawing/2014/main" id="{EB23ADAC-70C7-4049-ACF7-489D1895865F}"/>
                  </a:ext>
                </a:extLst>
              </p:cNvPr>
              <p:cNvSpPr/>
              <p:nvPr/>
            </p:nvSpPr>
            <p:spPr>
              <a:xfrm>
                <a:off x="3178271" y="1917707"/>
                <a:ext cx="70134" cy="86485"/>
              </a:xfrm>
              <a:custGeom>
                <a:avLst/>
                <a:gdLst>
                  <a:gd name="connsiteX0" fmla="*/ 793 w 70134"/>
                  <a:gd name="connsiteY0" fmla="*/ 84202 h 86485"/>
                  <a:gd name="connsiteX1" fmla="*/ 2317 w 70134"/>
                  <a:gd name="connsiteY1" fmla="*/ 78111 h 86485"/>
                  <a:gd name="connsiteX2" fmla="*/ 57943 w 70134"/>
                  <a:gd name="connsiteY2" fmla="*/ 43090 h 86485"/>
                  <a:gd name="connsiteX3" fmla="*/ 2317 w 70134"/>
                  <a:gd name="connsiteY3" fmla="*/ 8069 h 86485"/>
                  <a:gd name="connsiteX4" fmla="*/ 793 w 70134"/>
                  <a:gd name="connsiteY4" fmla="*/ 1978 h 86485"/>
                  <a:gd name="connsiteX5" fmla="*/ 6889 w 70134"/>
                  <a:gd name="connsiteY5" fmla="*/ 455 h 86485"/>
                  <a:gd name="connsiteX6" fmla="*/ 67849 w 70134"/>
                  <a:gd name="connsiteY6" fmla="*/ 39283 h 86485"/>
                  <a:gd name="connsiteX7" fmla="*/ 70135 w 70134"/>
                  <a:gd name="connsiteY7" fmla="*/ 43090 h 86485"/>
                  <a:gd name="connsiteX8" fmla="*/ 67849 w 70134"/>
                  <a:gd name="connsiteY8" fmla="*/ 46896 h 86485"/>
                  <a:gd name="connsiteX9" fmla="*/ 6889 w 70134"/>
                  <a:gd name="connsiteY9" fmla="*/ 85724 h 86485"/>
                  <a:gd name="connsiteX10" fmla="*/ 4603 w 70134"/>
                  <a:gd name="connsiteY10" fmla="*/ 86486 h 86485"/>
                  <a:gd name="connsiteX11" fmla="*/ 793 w 70134"/>
                  <a:gd name="connsiteY11" fmla="*/ 84202 h 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134" h="86485">
                    <a:moveTo>
                      <a:pt x="793" y="84202"/>
                    </a:moveTo>
                    <a:cubicBezTo>
                      <a:pt x="-731" y="81918"/>
                      <a:pt x="31" y="79634"/>
                      <a:pt x="2317" y="78111"/>
                    </a:cubicBezTo>
                    <a:lnTo>
                      <a:pt x="57943" y="43090"/>
                    </a:lnTo>
                    <a:lnTo>
                      <a:pt x="2317" y="8069"/>
                    </a:lnTo>
                    <a:cubicBezTo>
                      <a:pt x="31" y="6546"/>
                      <a:pt x="31" y="4262"/>
                      <a:pt x="793" y="1978"/>
                    </a:cubicBezTo>
                    <a:cubicBezTo>
                      <a:pt x="1555" y="-306"/>
                      <a:pt x="4603" y="-306"/>
                      <a:pt x="6889" y="455"/>
                    </a:cubicBezTo>
                    <a:lnTo>
                      <a:pt x="67849" y="39283"/>
                    </a:lnTo>
                    <a:cubicBezTo>
                      <a:pt x="69373" y="40044"/>
                      <a:pt x="70135" y="41567"/>
                      <a:pt x="70135" y="43090"/>
                    </a:cubicBezTo>
                    <a:cubicBezTo>
                      <a:pt x="70135" y="44612"/>
                      <a:pt x="69373" y="46135"/>
                      <a:pt x="67849" y="46896"/>
                    </a:cubicBezTo>
                    <a:lnTo>
                      <a:pt x="6889" y="85724"/>
                    </a:lnTo>
                    <a:cubicBezTo>
                      <a:pt x="6127" y="86486"/>
                      <a:pt x="5365" y="86486"/>
                      <a:pt x="4603" y="86486"/>
                    </a:cubicBezTo>
                    <a:cubicBezTo>
                      <a:pt x="3079" y="86486"/>
                      <a:pt x="1555" y="85724"/>
                      <a:pt x="793" y="84202"/>
                    </a:cubicBezTo>
                    <a:close/>
                  </a:path>
                </a:pathLst>
              </a:custGeom>
              <a:solidFill>
                <a:srgbClr val="518CC8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92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122D607-07AE-445D-B922-FDB8CCF7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Reference Architecture (Mindtree)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323517-F1D6-4305-ADB0-91194538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77" y="838200"/>
            <a:ext cx="11633278" cy="55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122D607-07AE-445D-B922-FDB8CCF7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Reference Architecture (microservices.io)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54348-AEF6-477B-956A-234CD5CF9AC4}"/>
              </a:ext>
            </a:extLst>
          </p:cNvPr>
          <p:cNvSpPr/>
          <p:nvPr/>
        </p:nvSpPr>
        <p:spPr>
          <a:xfrm>
            <a:off x="3300153" y="5750587"/>
            <a:ext cx="5562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5B6E27-903C-4C75-9F6C-5BBC2AC6F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9" y="953322"/>
            <a:ext cx="10797702" cy="51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122D607-07AE-445D-B922-FDB8CCF7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Reference Architecture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54348-AEF6-477B-956A-234CD5CF9AC4}"/>
              </a:ext>
            </a:extLst>
          </p:cNvPr>
          <p:cNvSpPr/>
          <p:nvPr/>
        </p:nvSpPr>
        <p:spPr>
          <a:xfrm>
            <a:off x="3300153" y="5750587"/>
            <a:ext cx="5562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BC1A5-9FEA-4030-B189-C62CE6F2EB7D}"/>
              </a:ext>
            </a:extLst>
          </p:cNvPr>
          <p:cNvSpPr txBox="1"/>
          <p:nvPr/>
        </p:nvSpPr>
        <p:spPr>
          <a:xfrm>
            <a:off x="414779" y="1046375"/>
            <a:ext cx="9982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https://github.com/wso2/reference-architecture/blob/master/api-driven-microservice-architecture.md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https://github.com/ibm-cloud-architecture/refarch-cloudnative-kubernetes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https://github.com/dotnet-architecture/eShopOnContainers</a:t>
            </a:r>
          </a:p>
        </p:txBody>
      </p:sp>
    </p:spTree>
    <p:extLst>
      <p:ext uri="{BB962C8B-B14F-4D97-AF65-F5344CB8AC3E}">
        <p14:creationId xmlns:p14="http://schemas.microsoft.com/office/powerpoint/2010/main" val="8815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122D607-07AE-445D-B922-FDB8CCF7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Reference Architecture (Azure )</a:t>
            </a:r>
          </a:p>
        </p:txBody>
      </p:sp>
      <p:pic>
        <p:nvPicPr>
          <p:cNvPr id="2050" name="Picture 2" descr="AKS reference architecture">
            <a:extLst>
              <a:ext uri="{FF2B5EF4-FFF2-40B4-BE49-F238E27FC236}">
                <a16:creationId xmlns:a16="http://schemas.microsoft.com/office/drawing/2014/main" id="{07F74F26-0988-4104-B076-5E661C173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0860"/>
            <a:ext cx="11965020" cy="534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253</Words>
  <Application>Microsoft Office PowerPoint</Application>
  <PresentationFormat>Widescreen</PresentationFormat>
  <Paragraphs>115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 Light</vt:lpstr>
      <vt:lpstr>Wingdings</vt:lpstr>
      <vt:lpstr>Office Theme</vt:lpstr>
      <vt:lpstr>Microservices</vt:lpstr>
      <vt:lpstr>Reference Architecture (IBM)</vt:lpstr>
      <vt:lpstr>Reference Architecture (Mindtree)</vt:lpstr>
      <vt:lpstr>Reference Architecture (microservices.io)</vt:lpstr>
      <vt:lpstr>Reference Architecture</vt:lpstr>
      <vt:lpstr>Reference Architecture (Azure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Petel</dc:creator>
  <cp:lastModifiedBy>Prashanta</cp:lastModifiedBy>
  <cp:revision>53</cp:revision>
  <dcterms:created xsi:type="dcterms:W3CDTF">2019-05-23T23:41:45Z</dcterms:created>
  <dcterms:modified xsi:type="dcterms:W3CDTF">2020-10-28T20:42:59Z</dcterms:modified>
</cp:coreProperties>
</file>