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257" r:id="rId2"/>
    <p:sldId id="305" r:id="rId3"/>
    <p:sldId id="306" r:id="rId4"/>
    <p:sldId id="307" r:id="rId5"/>
    <p:sldId id="337" r:id="rId6"/>
    <p:sldId id="338" r:id="rId7"/>
    <p:sldId id="343" r:id="rId8"/>
    <p:sldId id="342" r:id="rId9"/>
    <p:sldId id="339" r:id="rId10"/>
    <p:sldId id="344" r:id="rId11"/>
    <p:sldId id="341" r:id="rId12"/>
    <p:sldId id="346" r:id="rId13"/>
    <p:sldId id="349" r:id="rId14"/>
    <p:sldId id="351" r:id="rId15"/>
    <p:sldId id="345" r:id="rId16"/>
    <p:sldId id="347" r:id="rId17"/>
    <p:sldId id="348" r:id="rId18"/>
    <p:sldId id="352" r:id="rId19"/>
    <p:sldId id="353" r:id="rId20"/>
    <p:sldId id="355" r:id="rId21"/>
    <p:sldId id="334" r:id="rId22"/>
  </p:sldIdLst>
  <p:sldSz cx="12192000" cy="6858000"/>
  <p:notesSz cx="6858000" cy="9144000"/>
  <p:embeddedFontLst>
    <p:embeddedFont>
      <p:font typeface="Calculator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Mont Bold Italic" panose="020B0604020202020204" charset="0"/>
      <p:bold r:id="rId32"/>
    </p:embeddedFont>
    <p:embeddedFont>
      <p:font typeface="Mont Heavy" panose="020B0604020202020204" charset="0"/>
      <p:bold r:id="rId33"/>
    </p:embeddedFont>
    <p:embeddedFont>
      <p:font typeface="Mont SemiBold Italic" panose="020B0604020202020204" charset="0"/>
      <p:bold r:id="rId34"/>
    </p:embeddedFont>
    <p:embeddedFont>
      <p:font typeface="Montserrat Light" panose="00000400000000000000" pitchFamily="2" charset="0"/>
      <p:regular r:id="rId35"/>
      <p:italic r:id="rId36"/>
    </p:embeddedFont>
    <p:embeddedFont>
      <p:font typeface="Open Sans Semibold" panose="020B0706030804020204" pitchFamily="34" charset="0"/>
      <p:bold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88B312-45B4-4D3C-8B38-C64EABF1AFEB}">
          <p14:sldIdLst>
            <p14:sldId id="257"/>
            <p14:sldId id="305"/>
            <p14:sldId id="306"/>
            <p14:sldId id="307"/>
            <p14:sldId id="337"/>
            <p14:sldId id="338"/>
            <p14:sldId id="343"/>
            <p14:sldId id="342"/>
            <p14:sldId id="339"/>
            <p14:sldId id="344"/>
            <p14:sldId id="341"/>
            <p14:sldId id="346"/>
            <p14:sldId id="349"/>
            <p14:sldId id="351"/>
            <p14:sldId id="345"/>
            <p14:sldId id="347"/>
            <p14:sldId id="348"/>
            <p14:sldId id="352"/>
            <p14:sldId id="353"/>
            <p14:sldId id="355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404040"/>
    <a:srgbClr val="4A3630"/>
    <a:srgbClr val="6D4437"/>
    <a:srgbClr val="1B1B1B"/>
    <a:srgbClr val="7E7E7F"/>
    <a:srgbClr val="DEDEDE"/>
    <a:srgbClr val="B0B0B0"/>
    <a:srgbClr val="8497B0"/>
    <a:srgbClr val="774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1C94-34D8-4853-AF11-DACDA076722F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9BD17-E64B-4900-A78E-72FAFCA68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13DA-0A66-4945-9982-13F5EB81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6EC88-C441-4EF0-99C6-705A7592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8D31-1D99-48F5-AB19-04B573E2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FD0D-A78B-48E4-827D-42E9D712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581F-34A8-4EBE-A0A4-72C73FFC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7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DAAF-C566-4833-B002-3656AD18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A5F8B-4EE0-4D06-BA81-2920732E6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3C80-EDF2-4F52-9ED3-D8F29365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0D21-348A-446C-8BAF-C588610B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338C-4C9F-4D25-A7BF-D909C9C6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9E7E4-9930-4E14-8FF5-B6A0D57AA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3CD27-A517-4497-A46B-0209F572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A443-F6BD-4620-8B85-8F7A13F0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9353-27D6-45D2-AE94-43D2EB61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F051-88B9-4E47-902F-9219A2A2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286-3AD4-4CF4-B80A-5C97D044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FD01-4FDE-4EBB-AD0D-A7A5F170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04B2-CFEB-4B5C-B1F0-2F7B9C68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393F-6278-4854-9810-3326080B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4DC3-C1D4-4F7F-8839-B551A449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4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ED58-FD9F-4D01-8044-87BE21C2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06F2-6242-40F0-9A51-7AFB83C4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E5CB-6588-4CEF-8DB8-64374B3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AD6A-4D9C-4CDF-9BB0-76E10AE9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9E66-4365-43FD-8FCC-C8014064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8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7EBE-5757-496E-A62E-A7B816AD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391-E6C7-4D19-951C-8659CA27A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D199-6BD5-40B7-B96F-0ACE7C64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FBA20-9A25-436B-B64A-AEE878C4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3AEB-5ABE-457F-B072-1BED266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6A18-85F0-42BE-BB2C-84D38152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C0A3-6B43-4F00-9108-DACAD77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76C3A-9AE0-4701-9011-82DA226CA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6D46D-568B-41D8-ADCD-21B51F22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CE2C-24F3-4B6B-8F49-9E21F69C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08CE3-377C-4DDD-A57E-EB7A792BC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4D31F-1F24-4424-AAD6-3734D56B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089C0-B5B1-4548-836A-A8BF0F83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18151-9EBE-498F-8674-C91D3D71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C85C-16A7-4CA7-BE2D-57F36BD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2D0F8-82FA-43AF-A5F0-97A2D322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29223-FD5B-4ADD-83DE-E4E190C7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4887-A56D-4F25-B6F0-B9580F0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3B8CB-E3B9-4C0F-9436-040FE1D3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DCA73-335F-412A-81E3-2D4E2009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BDCF-0961-42CA-A31B-52B6E58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67C9-A482-4E99-B316-F52CE451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F44D-2300-4D75-9245-5D752E10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73F0B-54FB-481D-95EF-003E710F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3EF7E-00C0-43CE-84AB-0CC3E93F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6257-4D8F-49C2-8D82-4C8E8D74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335D6-8CB0-4912-A726-17BAFE35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B003-622C-4892-896F-DF96F495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4B4B3-849A-4B21-9AD7-B7EF6CB60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9DC2A-5E56-4EB0-98D7-9F9DC0F9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782F-B480-40AB-A4CE-BD21421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113F7-C09A-43C4-AFCA-A7FB62E0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FE58-24BC-4F49-838A-2BD2E1A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D4B99-FA45-40FB-8C81-7E60D1D8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E4E9-6FEB-4BEC-85DA-BD397FC5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E3D7-ABD8-4AA7-AA81-C123D1D9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0A4A-7A6A-443C-BF2B-B892CEC203D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D521-791E-4B68-A6DE-F9126FF5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8997-3E54-4DAA-8FBC-610CD464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7CCB-1501-4D9D-B321-4249A2DAA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2697479" y="2001129"/>
            <a:ext cx="6797041" cy="2855742"/>
          </a:xfrm>
          <a:prstGeom prst="roundRect">
            <a:avLst>
              <a:gd name="adj" fmla="val 12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2781026"/>
            <a:ext cx="8233776" cy="127653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  <a:t>Water Levelling</a:t>
            </a:r>
            <a:b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</a:br>
            <a: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  <a:t>Sensor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AE4655-38DC-465E-AE4A-A5CF723C6BFA}"/>
              </a:ext>
            </a:extLst>
          </p:cNvPr>
          <p:cNvSpPr/>
          <p:nvPr/>
        </p:nvSpPr>
        <p:spPr>
          <a:xfrm>
            <a:off x="2163454" y="1504182"/>
            <a:ext cx="288274" cy="288274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2C9003-00B2-4466-8FD8-4852C069F6AB}"/>
              </a:ext>
            </a:extLst>
          </p:cNvPr>
          <p:cNvSpPr/>
          <p:nvPr/>
        </p:nvSpPr>
        <p:spPr>
          <a:xfrm>
            <a:off x="1979111" y="2036601"/>
            <a:ext cx="184343" cy="18434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800DE4-3A71-4628-85FD-F519959813F5}"/>
              </a:ext>
            </a:extLst>
          </p:cNvPr>
          <p:cNvSpPr/>
          <p:nvPr/>
        </p:nvSpPr>
        <p:spPr>
          <a:xfrm>
            <a:off x="9072587" y="4357553"/>
            <a:ext cx="843865" cy="843865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71D01D-2423-4A48-A891-8D6FCDD02447}"/>
              </a:ext>
            </a:extLst>
          </p:cNvPr>
          <p:cNvSpPr txBox="1">
            <a:spLocks/>
          </p:cNvSpPr>
          <p:nvPr/>
        </p:nvSpPr>
        <p:spPr>
          <a:xfrm>
            <a:off x="1979112" y="4917635"/>
            <a:ext cx="8233776" cy="233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Anggota</a:t>
            </a:r>
            <a:r>
              <a:rPr lang="en-US" sz="2800" i="1" dirty="0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Kelompok</a:t>
            </a:r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Axel David</a:t>
            </a: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Farhan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Rizki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Fauzi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Tsani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Faishal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Azhar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Ilham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Khodar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Trijaya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Haldi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Alfiansyach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0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146506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2469747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6A4783-F5BE-4E8D-B17F-293D6ACF530F}"/>
              </a:ext>
            </a:extLst>
          </p:cNvPr>
          <p:cNvGrpSpPr/>
          <p:nvPr/>
        </p:nvGrpSpPr>
        <p:grpSpPr>
          <a:xfrm>
            <a:off x="4689162" y="216775"/>
            <a:ext cx="4408434" cy="4536479"/>
            <a:chOff x="4689162" y="216775"/>
            <a:chExt cx="4408434" cy="45364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12DC2-4BCC-4B71-B7BC-A79930FF3625}"/>
                </a:ext>
              </a:extLst>
            </p:cNvPr>
            <p:cNvSpPr txBox="1"/>
            <p:nvPr/>
          </p:nvSpPr>
          <p:spPr>
            <a:xfrm>
              <a:off x="5598942" y="40345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109664-E514-483B-A45D-811ED1FA433B}"/>
                </a:ext>
              </a:extLst>
            </p:cNvPr>
            <p:cNvSpPr/>
            <p:nvPr/>
          </p:nvSpPr>
          <p:spPr>
            <a:xfrm>
              <a:off x="5706703" y="216775"/>
              <a:ext cx="778584" cy="778584"/>
            </a:xfrm>
            <a:prstGeom prst="ellipse">
              <a:avLst/>
            </a:prstGeom>
            <a:solidFill>
              <a:srgbClr val="F6E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Start</a:t>
              </a:r>
            </a:p>
          </p:txBody>
        </p:sp>
        <p:sp>
          <p:nvSpPr>
            <p:cNvPr id="4" name="Flowchart: Preparation 3">
              <a:extLst>
                <a:ext uri="{FF2B5EF4-FFF2-40B4-BE49-F238E27FC236}">
                  <a16:creationId xmlns:a16="http://schemas.microsoft.com/office/drawing/2014/main" id="{57FFDB29-6381-40D1-97BD-45035505F180}"/>
                </a:ext>
              </a:extLst>
            </p:cNvPr>
            <p:cNvSpPr/>
            <p:nvPr/>
          </p:nvSpPr>
          <p:spPr>
            <a:xfrm>
              <a:off x="4795144" y="1179636"/>
              <a:ext cx="2601701" cy="739868"/>
            </a:xfrm>
            <a:prstGeom prst="flowChartPreparati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Inisialisasi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PIN</a:t>
              </a:r>
            </a:p>
            <a:p>
              <a:pPr algn="ctr"/>
              <a:r>
                <a:rPr lang="en-US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Inisialisasi</a:t>
              </a: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LCD </a:t>
              </a:r>
            </a:p>
          </p:txBody>
        </p:sp>
        <p:sp>
          <p:nvSpPr>
            <p:cNvPr id="5" name="Flowchart: Preparation 4">
              <a:extLst>
                <a:ext uri="{FF2B5EF4-FFF2-40B4-BE49-F238E27FC236}">
                  <a16:creationId xmlns:a16="http://schemas.microsoft.com/office/drawing/2014/main" id="{ABB3E877-FFBC-42B5-8D16-605C6A5A0ECA}"/>
                </a:ext>
              </a:extLst>
            </p:cNvPr>
            <p:cNvSpPr/>
            <p:nvPr/>
          </p:nvSpPr>
          <p:spPr>
            <a:xfrm>
              <a:off x="4689162" y="2101885"/>
              <a:ext cx="2813663" cy="68210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Display “Distance =  cm”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E210864-9CC2-478A-B78F-19790969F69F}"/>
                    </a:ext>
                  </a:extLst>
                </p:cNvPr>
                <p:cNvSpPr/>
                <p:nvPr/>
              </p:nvSpPr>
              <p:spPr>
                <a:xfrm>
                  <a:off x="5333993" y="4034514"/>
                  <a:ext cx="1524000" cy="71874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ont Bold Italic" panose="00000900000000000000" pitchFamily="50" charset="0"/>
                    </a:rPr>
                    <a:t>Sensor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ont Bold Italic" panose="00000900000000000000" pitchFamily="50" charset="0"/>
                    </a:rPr>
                    <a:t>101</a:t>
                  </a:r>
                </a:p>
              </p:txBody>
            </p:sp>
          </mc:Choice>
          <mc:Fallback xmlns=""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E210864-9CC2-478A-B78F-19790969F6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993" y="4034514"/>
                  <a:ext cx="1524000" cy="7187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233223-5324-4349-8075-A9B21BEE42EA}"/>
                </a:ext>
              </a:extLst>
            </p:cNvPr>
            <p:cNvSpPr/>
            <p:nvPr/>
          </p:nvSpPr>
          <p:spPr>
            <a:xfrm>
              <a:off x="7731425" y="4052833"/>
              <a:ext cx="1366171" cy="682101"/>
            </a:xfrm>
            <a:prstGeom prst="parallelogram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Mont Bold Italic" panose="00000900000000000000" pitchFamily="50" charset="0"/>
                </a:rPr>
                <a:t>LedAmanon</a:t>
              </a:r>
              <a:endParaRPr lang="en-US" sz="1200" dirty="0">
                <a:solidFill>
                  <a:schemeClr val="bg1"/>
                </a:solidFill>
                <a:latin typeface="Mont Bold Italic" panose="00000900000000000000" pitchFamily="50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0B0589-CB56-43A8-87EC-29EF234BE56A}"/>
                </a:ext>
              </a:extLst>
            </p:cNvPr>
            <p:cNvSpPr/>
            <p:nvPr/>
          </p:nvSpPr>
          <p:spPr>
            <a:xfrm>
              <a:off x="5333993" y="2966366"/>
              <a:ext cx="1524000" cy="718740"/>
            </a:xfrm>
            <a:prstGeom prst="roundRect">
              <a:avLst/>
            </a:prstGeom>
            <a:solidFill>
              <a:srgbClr val="774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Ukur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Jarak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8F25D1-0168-441C-9640-00B099BCB714}"/>
                </a:ext>
              </a:extLst>
            </p:cNvPr>
            <p:cNvCxnSpPr>
              <a:stCxn id="3" idx="4"/>
              <a:endCxn id="4" idx="0"/>
            </p:cNvCxnSpPr>
            <p:nvPr/>
          </p:nvCxnSpPr>
          <p:spPr>
            <a:xfrm>
              <a:off x="6095995" y="995359"/>
              <a:ext cx="0" cy="184277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E19E77-418E-4C76-BC24-3222B1B7B191}"/>
                </a:ext>
              </a:extLst>
            </p:cNvPr>
            <p:cNvCxnSpPr/>
            <p:nvPr/>
          </p:nvCxnSpPr>
          <p:spPr>
            <a:xfrm>
              <a:off x="6095993" y="1919504"/>
              <a:ext cx="0" cy="184277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EACAA7-8181-4022-B461-4878E2F878A5}"/>
                </a:ext>
              </a:extLst>
            </p:cNvPr>
            <p:cNvCxnSpPr/>
            <p:nvPr/>
          </p:nvCxnSpPr>
          <p:spPr>
            <a:xfrm>
              <a:off x="6095986" y="2783985"/>
              <a:ext cx="0" cy="184277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32166C-30DE-477B-BE9B-940325E5504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095987" y="3685106"/>
              <a:ext cx="6" cy="349408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5E8790-C777-4404-B57E-9B55E2A2144B}"/>
                </a:ext>
              </a:extLst>
            </p:cNvPr>
            <p:cNvCxnSpPr>
              <a:cxnSpLocks/>
              <a:stCxn id="18" idx="3"/>
              <a:endCxn id="11" idx="5"/>
            </p:cNvCxnSpPr>
            <p:nvPr/>
          </p:nvCxnSpPr>
          <p:spPr>
            <a:xfrm>
              <a:off x="6857993" y="4393884"/>
              <a:ext cx="873432" cy="0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8D3BE0D-25BF-461B-8761-21A7F41D7831}"/>
                </a:ext>
              </a:extLst>
            </p:cNvPr>
            <p:cNvSpPr/>
            <p:nvPr/>
          </p:nvSpPr>
          <p:spPr>
            <a:xfrm>
              <a:off x="6095986" y="3836933"/>
              <a:ext cx="2324100" cy="215900"/>
            </a:xfrm>
            <a:custGeom>
              <a:avLst/>
              <a:gdLst>
                <a:gd name="connsiteX0" fmla="*/ 2324100 w 2324100"/>
                <a:gd name="connsiteY0" fmla="*/ 215900 h 215900"/>
                <a:gd name="connsiteX1" fmla="*/ 2324100 w 2324100"/>
                <a:gd name="connsiteY1" fmla="*/ 0 h 215900"/>
                <a:gd name="connsiteX2" fmla="*/ 0 w 2324100"/>
                <a:gd name="connsiteY2" fmla="*/ 0 h 215900"/>
                <a:gd name="connsiteX3" fmla="*/ 0 w 2324100"/>
                <a:gd name="connsiteY3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15900">
                  <a:moveTo>
                    <a:pt x="2324100" y="215900"/>
                  </a:moveTo>
                  <a:lnTo>
                    <a:pt x="23241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F4A80A-DD87-46B9-894C-DC1ADF79BB1E}"/>
                </a:ext>
              </a:extLst>
            </p:cNvPr>
            <p:cNvSpPr txBox="1"/>
            <p:nvPr/>
          </p:nvSpPr>
          <p:spPr>
            <a:xfrm>
              <a:off x="7037463" y="4475047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91AF93-C032-45CD-946D-5C630A93AF4F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BCB355-7A0C-4528-AE8F-D376A649A5D9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22C09921-03E2-4601-AF96-FEDFE26BD67E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869D30-82CF-4418-A344-7CEA95C5961F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86787C-B067-4191-BB61-5608CA1A06C4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40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146506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2469747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A61381-D1AB-4792-AD3D-0F025B80F027}"/>
              </a:ext>
            </a:extLst>
          </p:cNvPr>
          <p:cNvGrpSpPr/>
          <p:nvPr/>
        </p:nvGrpSpPr>
        <p:grpSpPr>
          <a:xfrm>
            <a:off x="4974605" y="487619"/>
            <a:ext cx="3427773" cy="3541847"/>
            <a:chOff x="4974605" y="487619"/>
            <a:chExt cx="3427773" cy="3541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F119BC-6E48-4789-AE0F-57A0BC5E260A}"/>
                </a:ext>
              </a:extLst>
            </p:cNvPr>
            <p:cNvSpPr txBox="1"/>
            <p:nvPr/>
          </p:nvSpPr>
          <p:spPr>
            <a:xfrm>
              <a:off x="5681993" y="3456101"/>
              <a:ext cx="143637" cy="287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0D6C5BE-DC69-4AFC-AEBB-F1CF3F9EC68F}"/>
                </a:ext>
              </a:extLst>
            </p:cNvPr>
            <p:cNvSpPr/>
            <p:nvPr/>
          </p:nvSpPr>
          <p:spPr>
            <a:xfrm>
              <a:off x="5765795" y="487619"/>
              <a:ext cx="605387" cy="605387"/>
            </a:xfrm>
            <a:prstGeom prst="ellipse">
              <a:avLst/>
            </a:prstGeom>
            <a:solidFill>
              <a:srgbClr val="F6E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Start</a:t>
              </a:r>
              <a:endPara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endParaRPr>
            </a:p>
          </p:txBody>
        </p:sp>
        <p:sp>
          <p:nvSpPr>
            <p:cNvPr id="37" name="Flowchart: Preparation 36">
              <a:extLst>
                <a:ext uri="{FF2B5EF4-FFF2-40B4-BE49-F238E27FC236}">
                  <a16:creationId xmlns:a16="http://schemas.microsoft.com/office/drawing/2014/main" id="{EB98767B-BC6D-4E49-BBD2-2D37C6D3E943}"/>
                </a:ext>
              </a:extLst>
            </p:cNvPr>
            <p:cNvSpPr/>
            <p:nvPr/>
          </p:nvSpPr>
          <p:spPr>
            <a:xfrm>
              <a:off x="5057011" y="1236291"/>
              <a:ext cx="2022950" cy="575284"/>
            </a:xfrm>
            <a:prstGeom prst="flowChartPreparati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Inisialisasi</a:t>
              </a:r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PIN</a:t>
              </a:r>
            </a:p>
            <a:p>
              <a:pPr algn="ctr"/>
              <a:r>
                <a:rPr lang="en-US" sz="105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Inisialisasi</a:t>
              </a:r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LCD </a:t>
              </a:r>
            </a:p>
          </p:txBody>
        </p:sp>
        <p:sp>
          <p:nvSpPr>
            <p:cNvPr id="38" name="Flowchart: Preparation 37">
              <a:extLst>
                <a:ext uri="{FF2B5EF4-FFF2-40B4-BE49-F238E27FC236}">
                  <a16:creationId xmlns:a16="http://schemas.microsoft.com/office/drawing/2014/main" id="{B607ECB7-ADA6-4F1E-B27E-F755EB87DEC1}"/>
                </a:ext>
              </a:extLst>
            </p:cNvPr>
            <p:cNvSpPr/>
            <p:nvPr/>
          </p:nvSpPr>
          <p:spPr>
            <a:xfrm>
              <a:off x="4974605" y="1953385"/>
              <a:ext cx="2187761" cy="530366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Display “Distance =  cm”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5E4D472E-A8CB-4AE7-B9BC-127AF30CA4B8}"/>
                    </a:ext>
                  </a:extLst>
                </p:cNvPr>
                <p:cNvSpPr/>
                <p:nvPr/>
              </p:nvSpPr>
              <p:spPr>
                <a:xfrm>
                  <a:off x="5475993" y="3456098"/>
                  <a:ext cx="1184985" cy="558856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ont Bold Italic" panose="00000900000000000000" pitchFamily="50" charset="0"/>
                    </a:rPr>
                    <a:t>Sensor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ont Bold Italic" panose="00000900000000000000" pitchFamily="50" charset="0"/>
                    </a:rPr>
                    <a:t>101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5E4D472E-A8CB-4AE7-B9BC-127AF30CA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993" y="3456098"/>
                  <a:ext cx="1184985" cy="55885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EE2BCB6-5BA1-4A77-8178-DDEA067F6912}"/>
                </a:ext>
              </a:extLst>
            </p:cNvPr>
            <p:cNvSpPr/>
            <p:nvPr/>
          </p:nvSpPr>
          <p:spPr>
            <a:xfrm>
              <a:off x="7340113" y="3470342"/>
              <a:ext cx="1062265" cy="530367"/>
            </a:xfrm>
            <a:prstGeom prst="parallelogram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bg1"/>
                  </a:solidFill>
                  <a:latin typeface="Mont Bold Italic" panose="00000900000000000000" pitchFamily="50" charset="0"/>
                </a:rPr>
                <a:t>LedAmanon</a:t>
              </a:r>
              <a:endParaRPr lang="en-US" sz="900" dirty="0">
                <a:solidFill>
                  <a:schemeClr val="bg1"/>
                </a:solidFill>
                <a:latin typeface="Mont Bold Italic" panose="00000900000000000000" pitchFamily="50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4944B93-0E93-4066-9466-8175CB2C2702}"/>
                </a:ext>
              </a:extLst>
            </p:cNvPr>
            <p:cNvSpPr/>
            <p:nvPr/>
          </p:nvSpPr>
          <p:spPr>
            <a:xfrm>
              <a:off x="5475993" y="2625561"/>
              <a:ext cx="1184985" cy="558856"/>
            </a:xfrm>
            <a:prstGeom prst="roundRect">
              <a:avLst/>
            </a:prstGeom>
            <a:solidFill>
              <a:srgbClr val="774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Ukur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 Bold Italic" panose="00000900000000000000" pitchFamily="50" charset="0"/>
                </a:rPr>
                <a:t> Jarak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70D11CA-4318-407A-9AE0-319D5F279669}"/>
                </a:ext>
              </a:extLst>
            </p:cNvPr>
            <p:cNvCxnSpPr>
              <a:stCxn id="36" idx="4"/>
              <a:endCxn id="37" idx="0"/>
            </p:cNvCxnSpPr>
            <p:nvPr/>
          </p:nvCxnSpPr>
          <p:spPr>
            <a:xfrm>
              <a:off x="6068486" y="1093006"/>
              <a:ext cx="0" cy="143284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AF5BB2-0233-412E-AA5A-CB6799E3B082}"/>
                </a:ext>
              </a:extLst>
            </p:cNvPr>
            <p:cNvCxnSpPr/>
            <p:nvPr/>
          </p:nvCxnSpPr>
          <p:spPr>
            <a:xfrm>
              <a:off x="6068485" y="1811574"/>
              <a:ext cx="0" cy="143284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97499D-DA67-49A9-9770-63A8B4E19A29}"/>
                </a:ext>
              </a:extLst>
            </p:cNvPr>
            <p:cNvCxnSpPr/>
            <p:nvPr/>
          </p:nvCxnSpPr>
          <p:spPr>
            <a:xfrm>
              <a:off x="6068479" y="2483751"/>
              <a:ext cx="0" cy="143284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AFBE1C-37AE-46A6-B17C-60DBCBF86D07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6068480" y="3184417"/>
              <a:ext cx="5" cy="271682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25A934-5D0B-428B-B8C0-0E3CC1C43F96}"/>
                </a:ext>
              </a:extLst>
            </p:cNvPr>
            <p:cNvCxnSpPr>
              <a:cxnSpLocks/>
              <a:stCxn id="39" idx="3"/>
              <a:endCxn id="40" idx="5"/>
            </p:cNvCxnSpPr>
            <p:nvPr/>
          </p:nvCxnSpPr>
          <p:spPr>
            <a:xfrm>
              <a:off x="6660977" y="3735526"/>
              <a:ext cx="679136" cy="0"/>
            </a:xfrm>
            <a:prstGeom prst="line">
              <a:avLst/>
            </a:prstGeom>
            <a:ln w="38100">
              <a:solidFill>
                <a:srgbClr val="8497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D07058-6F68-46AF-91EE-F3964F058584}"/>
                </a:ext>
              </a:extLst>
            </p:cNvPr>
            <p:cNvSpPr/>
            <p:nvPr/>
          </p:nvSpPr>
          <p:spPr>
            <a:xfrm>
              <a:off x="6068479" y="3302469"/>
              <a:ext cx="1807101" cy="167873"/>
            </a:xfrm>
            <a:custGeom>
              <a:avLst/>
              <a:gdLst>
                <a:gd name="connsiteX0" fmla="*/ 2324100 w 2324100"/>
                <a:gd name="connsiteY0" fmla="*/ 215900 h 215900"/>
                <a:gd name="connsiteX1" fmla="*/ 2324100 w 2324100"/>
                <a:gd name="connsiteY1" fmla="*/ 0 h 215900"/>
                <a:gd name="connsiteX2" fmla="*/ 0 w 2324100"/>
                <a:gd name="connsiteY2" fmla="*/ 0 h 215900"/>
                <a:gd name="connsiteX3" fmla="*/ 0 w 2324100"/>
                <a:gd name="connsiteY3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15900">
                  <a:moveTo>
                    <a:pt x="2324100" y="215900"/>
                  </a:moveTo>
                  <a:lnTo>
                    <a:pt x="232410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497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0B071B-5D74-4838-BBCF-AC2824CF7A92}"/>
                </a:ext>
              </a:extLst>
            </p:cNvPr>
            <p:cNvSpPr txBox="1"/>
            <p:nvPr/>
          </p:nvSpPr>
          <p:spPr>
            <a:xfrm>
              <a:off x="6800524" y="3798634"/>
              <a:ext cx="3786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Yes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B22955-E4A2-4FCD-9D4A-D6995064E435}"/>
              </a:ext>
            </a:extLst>
          </p:cNvPr>
          <p:cNvCxnSpPr>
            <a:cxnSpLocks/>
            <a:stCxn id="49" idx="0"/>
            <a:endCxn id="39" idx="2"/>
          </p:cNvCxnSpPr>
          <p:nvPr/>
        </p:nvCxnSpPr>
        <p:spPr>
          <a:xfrm flipV="1">
            <a:off x="6068486" y="4014954"/>
            <a:ext cx="0" cy="406410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F5F0A96-5EEC-45D8-B76D-25BD1A53B7A2}"/>
              </a:ext>
            </a:extLst>
          </p:cNvPr>
          <p:cNvCxnSpPr>
            <a:cxnSpLocks/>
          </p:cNvCxnSpPr>
          <p:nvPr/>
        </p:nvCxnSpPr>
        <p:spPr>
          <a:xfrm flipH="1" flipV="1">
            <a:off x="6068478" y="4977231"/>
            <a:ext cx="6" cy="421214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8A9E8A7-CAE1-4BE0-820B-577B524899C6}"/>
                  </a:ext>
                </a:extLst>
              </p:cNvPr>
              <p:cNvSpPr/>
              <p:nvPr/>
            </p:nvSpPr>
            <p:spPr>
              <a:xfrm>
                <a:off x="5475993" y="4421364"/>
                <a:ext cx="1184985" cy="5588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Sensor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100</a:t>
                </a:r>
              </a:p>
            </p:txBody>
          </p:sp>
        </mc:Choice>
        <mc:Fallback xmlns="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8A9E8A7-CAE1-4BE0-820B-577B52489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93" y="4421364"/>
                <a:ext cx="1184985" cy="5588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2C23E0E-C69B-4B41-A8AA-CE7B4E51DEE4}"/>
                  </a:ext>
                </a:extLst>
              </p:cNvPr>
              <p:cNvSpPr/>
              <p:nvPr/>
            </p:nvSpPr>
            <p:spPr>
              <a:xfrm>
                <a:off x="5475986" y="5386630"/>
                <a:ext cx="1184985" cy="5588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Sensor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50</a:t>
                </a: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2C23E0E-C69B-4B41-A8AA-CE7B4E51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986" y="5386630"/>
                <a:ext cx="1184985" cy="5588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Parallelogram 50">
            <a:extLst>
              <a:ext uri="{FF2B5EF4-FFF2-40B4-BE49-F238E27FC236}">
                <a16:creationId xmlns:a16="http://schemas.microsoft.com/office/drawing/2014/main" id="{FAB51C0E-4680-44D2-A735-073611E45292}"/>
              </a:ext>
            </a:extLst>
          </p:cNvPr>
          <p:cNvSpPr/>
          <p:nvPr/>
        </p:nvSpPr>
        <p:spPr>
          <a:xfrm>
            <a:off x="7320055" y="4429524"/>
            <a:ext cx="1062265" cy="530367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Mont Bold Italic" panose="00000900000000000000" pitchFamily="50" charset="0"/>
              </a:rPr>
              <a:t>Led1on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A31FE0-429A-4D18-BAD9-50985559F4E7}"/>
              </a:ext>
            </a:extLst>
          </p:cNvPr>
          <p:cNvCxnSpPr>
            <a:cxnSpLocks/>
            <a:stCxn id="49" idx="3"/>
            <a:endCxn id="51" idx="5"/>
          </p:cNvCxnSpPr>
          <p:nvPr/>
        </p:nvCxnSpPr>
        <p:spPr>
          <a:xfrm flipV="1">
            <a:off x="6660978" y="4694708"/>
            <a:ext cx="659077" cy="6084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E13780F-03F7-40AE-A72B-17979190918B}"/>
              </a:ext>
            </a:extLst>
          </p:cNvPr>
          <p:cNvSpPr/>
          <p:nvPr/>
        </p:nvSpPr>
        <p:spPr>
          <a:xfrm>
            <a:off x="6087470" y="4248353"/>
            <a:ext cx="1807101" cy="167873"/>
          </a:xfrm>
          <a:custGeom>
            <a:avLst/>
            <a:gdLst>
              <a:gd name="connsiteX0" fmla="*/ 2324100 w 2324100"/>
              <a:gd name="connsiteY0" fmla="*/ 215900 h 215900"/>
              <a:gd name="connsiteX1" fmla="*/ 2324100 w 2324100"/>
              <a:gd name="connsiteY1" fmla="*/ 0 h 215900"/>
              <a:gd name="connsiteX2" fmla="*/ 0 w 2324100"/>
              <a:gd name="connsiteY2" fmla="*/ 0 h 215900"/>
              <a:gd name="connsiteX3" fmla="*/ 0 w 2324100"/>
              <a:gd name="connsiteY3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15900">
                <a:moveTo>
                  <a:pt x="2324100" y="215900"/>
                </a:moveTo>
                <a:lnTo>
                  <a:pt x="23241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F1E895-9D29-42B5-B75C-903C67154BDE}"/>
              </a:ext>
            </a:extLst>
          </p:cNvPr>
          <p:cNvSpPr txBox="1"/>
          <p:nvPr/>
        </p:nvSpPr>
        <p:spPr>
          <a:xfrm>
            <a:off x="6780466" y="4757816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D77009-3A7D-4B72-B2DC-2BD5085CC4AA}"/>
              </a:ext>
            </a:extLst>
          </p:cNvPr>
          <p:cNvSpPr txBox="1"/>
          <p:nvPr/>
        </p:nvSpPr>
        <p:spPr>
          <a:xfrm>
            <a:off x="5753811" y="413288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C8DFA214-715E-4928-87F4-B55AE0FBC475}"/>
              </a:ext>
            </a:extLst>
          </p:cNvPr>
          <p:cNvSpPr/>
          <p:nvPr/>
        </p:nvSpPr>
        <p:spPr>
          <a:xfrm>
            <a:off x="7320055" y="5379403"/>
            <a:ext cx="1062265" cy="530367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Mont Bold Italic" panose="00000900000000000000" pitchFamily="50" charset="0"/>
              </a:rPr>
              <a:t>Led2on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4E9671-A5D0-41FE-8F93-2763E03A866E}"/>
              </a:ext>
            </a:extLst>
          </p:cNvPr>
          <p:cNvCxnSpPr>
            <a:cxnSpLocks/>
            <a:endCxn id="60" idx="5"/>
          </p:cNvCxnSpPr>
          <p:nvPr/>
        </p:nvCxnSpPr>
        <p:spPr>
          <a:xfrm flipV="1">
            <a:off x="6660978" y="5644587"/>
            <a:ext cx="659077" cy="6084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E4F9108-42A7-4579-A84D-4F977C93ABFA}"/>
              </a:ext>
            </a:extLst>
          </p:cNvPr>
          <p:cNvSpPr/>
          <p:nvPr/>
        </p:nvSpPr>
        <p:spPr>
          <a:xfrm>
            <a:off x="6087470" y="5198232"/>
            <a:ext cx="1807101" cy="167873"/>
          </a:xfrm>
          <a:custGeom>
            <a:avLst/>
            <a:gdLst>
              <a:gd name="connsiteX0" fmla="*/ 2324100 w 2324100"/>
              <a:gd name="connsiteY0" fmla="*/ 215900 h 215900"/>
              <a:gd name="connsiteX1" fmla="*/ 2324100 w 2324100"/>
              <a:gd name="connsiteY1" fmla="*/ 0 h 215900"/>
              <a:gd name="connsiteX2" fmla="*/ 0 w 2324100"/>
              <a:gd name="connsiteY2" fmla="*/ 0 h 215900"/>
              <a:gd name="connsiteX3" fmla="*/ 0 w 2324100"/>
              <a:gd name="connsiteY3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15900">
                <a:moveTo>
                  <a:pt x="2324100" y="215900"/>
                </a:moveTo>
                <a:lnTo>
                  <a:pt x="23241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731F7-9659-4A5E-98F8-9025BC7F3834}"/>
              </a:ext>
            </a:extLst>
          </p:cNvPr>
          <p:cNvSpPr txBox="1"/>
          <p:nvPr/>
        </p:nvSpPr>
        <p:spPr>
          <a:xfrm>
            <a:off x="6780466" y="5707695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80F4D9-4025-403C-97D7-3700189A2F1F}"/>
              </a:ext>
            </a:extLst>
          </p:cNvPr>
          <p:cNvSpPr txBox="1"/>
          <p:nvPr/>
        </p:nvSpPr>
        <p:spPr>
          <a:xfrm>
            <a:off x="5753811" y="5082766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FA5258AF-5658-4F05-B2A5-76887E5703FB}"/>
              </a:ext>
            </a:extLst>
          </p:cNvPr>
          <p:cNvSpPr/>
          <p:nvPr/>
        </p:nvSpPr>
        <p:spPr>
          <a:xfrm>
            <a:off x="8610112" y="5379402"/>
            <a:ext cx="1062265" cy="530367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Mont Bold Italic" panose="00000900000000000000" pitchFamily="50" charset="0"/>
              </a:rPr>
              <a:t>Buzzer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FB5DC4-DB7A-4AD8-A04A-05AC07C64A62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8382320" y="5644585"/>
            <a:ext cx="227792" cy="1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FFB1FB4-7DD9-4D21-95BB-52389818A821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11DF64-440D-447B-BFEA-8A64E951DCB1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18B6B345-A32E-49B9-8903-69A7FA1BB098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EF34BE9-F94B-4BB2-BBE6-B83286851C64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72EFEE9-9AE9-457E-857E-636DBDB80D8C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992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3" grpId="0" animBg="1"/>
      <p:bldP spid="54" grpId="0"/>
      <p:bldP spid="57" grpId="0"/>
      <p:bldP spid="60" grpId="0" animBg="1"/>
      <p:bldP spid="62" grpId="0" animBg="1"/>
      <p:bldP spid="63" grpId="0"/>
      <p:bldP spid="64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975358" y="362675"/>
            <a:ext cx="2495273" cy="24608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1298383"/>
            <a:ext cx="8233776" cy="1280330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Mekanisme</a:t>
            </a: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 Alat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7CD6CE-AF80-46D9-9776-882A0530C12A}"/>
              </a:ext>
            </a:extLst>
          </p:cNvPr>
          <p:cNvSpPr/>
          <p:nvPr/>
        </p:nvSpPr>
        <p:spPr>
          <a:xfrm>
            <a:off x="2108107" y="1479780"/>
            <a:ext cx="229774" cy="22660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rgbClr val="8497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2FE0E-2524-4406-8C98-91E782D2B42D}"/>
              </a:ext>
            </a:extLst>
          </p:cNvPr>
          <p:cNvSpPr txBox="1"/>
          <p:nvPr/>
        </p:nvSpPr>
        <p:spPr>
          <a:xfrm>
            <a:off x="878985" y="2849008"/>
            <a:ext cx="106282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Berdasarkan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flowchart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tadi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kerja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ini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sebenarnya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sederhana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Ketika Arduino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dinyalakan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sensor ultrasonic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bekerja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memantulkan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gelombang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ultrasonic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permukaan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air.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  Jika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jarak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diterima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100 cm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lampu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LED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berwarna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hijau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menyala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menandakan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kondisi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jarak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diantara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50 cm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100 cm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lampu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LED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berwarna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47675" indent="-447675"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kuning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menyala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menandakan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waspada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jarak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kurang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50 cm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lampu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LED </a:t>
            </a:r>
          </a:p>
          <a:p>
            <a:pPr marL="447675" indent="-447675"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berwarna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merah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menyala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buzzer(alarm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banjir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berbunyi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menandakan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air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sudah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47675" indent="-447675" algn="just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mendekati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permukaan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tanah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beresiko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banjir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5429F-F4A1-4548-B5AC-9665296331A5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F2A4AC-8297-43CA-8167-0E58E03C892E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7929F272-D537-4EA2-BA26-FBF0A98B2E5B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BEAF89-E5C1-48D3-957C-764155F29088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7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F87BAE-5DC5-4776-9D85-95D28F6A2284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27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D36DB1-74AD-4FCF-B670-706087405008}"/>
              </a:ext>
            </a:extLst>
          </p:cNvPr>
          <p:cNvSpPr/>
          <p:nvPr/>
        </p:nvSpPr>
        <p:spPr>
          <a:xfrm>
            <a:off x="1277257" y="928914"/>
            <a:ext cx="9782629" cy="5152572"/>
          </a:xfrm>
          <a:prstGeom prst="roundRect">
            <a:avLst>
              <a:gd name="adj" fmla="val 9343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1E76A-BB4A-4C20-ADC7-588B6942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1" t="34490" r="21555" b="6432"/>
          <a:stretch/>
        </p:blipFill>
        <p:spPr>
          <a:xfrm>
            <a:off x="1916373" y="1404211"/>
            <a:ext cx="8359254" cy="40495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2B0F3B1-8630-4C19-903F-9603643A7347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09BD66-F494-4031-A236-BBF7BDC2B88D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2059ECE9-FF1B-4F9A-B9F9-9DD3120D0008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D31D40-7EF1-45E1-9C53-0A55936F87D2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63D07-BB85-4FEF-8008-D33716B8E1A0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02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D36DB1-74AD-4FCF-B670-706087405008}"/>
              </a:ext>
            </a:extLst>
          </p:cNvPr>
          <p:cNvSpPr/>
          <p:nvPr/>
        </p:nvSpPr>
        <p:spPr>
          <a:xfrm>
            <a:off x="391887" y="928914"/>
            <a:ext cx="11262536" cy="5152572"/>
          </a:xfrm>
          <a:prstGeom prst="roundRect">
            <a:avLst>
              <a:gd name="adj" fmla="val 3146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B2546-CCFF-4811-8007-7EE8381D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6" y="1115249"/>
            <a:ext cx="4724400" cy="461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A2B73-50B6-4C7B-BCDB-C1AAE118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57" y="1119187"/>
            <a:ext cx="3448050" cy="461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3F8704-53E6-4FFA-9E25-37589275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679" y="1115249"/>
            <a:ext cx="3429000" cy="27527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D8F3163-7AF7-4126-B5AB-74ABDD6D86CF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EEE3AA-4D17-43C2-A96D-B942DAAEDBE0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C132B7D-C073-4338-BD23-42636EBC4264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C6ECB2-DDAA-41AF-A78D-40CB32729A13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9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32C92-C0FD-49B6-8353-8628229D88DD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25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/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Jarak Air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101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Terhadap</a:t>
                </a:r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Sensor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l="-600" t="-11628" r="-180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4E44F17-550F-4143-AC2C-09322ABD5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9" t="26473" r="20606"/>
          <a:stretch/>
        </p:blipFill>
        <p:spPr>
          <a:xfrm>
            <a:off x="1873022" y="1180382"/>
            <a:ext cx="8445956" cy="5040022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41BF4F6-DE12-4C92-B748-6A87C0F1A49B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11FEB6-8A49-408E-A604-07908B072E75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itle 1">
              <a:extLst>
                <a:ext uri="{FF2B5EF4-FFF2-40B4-BE49-F238E27FC236}">
                  <a16:creationId xmlns:a16="http://schemas.microsoft.com/office/drawing/2014/main" id="{640A5675-C4E8-4E02-8E63-0193BD3BBD23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325D9F-26A2-4F61-A092-1ABEDAB9646A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10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6948B0-9B82-476C-88E1-23BD21BD80AE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40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/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Jarak Air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100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Terhadap</a:t>
                </a:r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Sensor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l="-1400" t="-11628" r="-270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865DAED-7DF5-49CD-9070-490916647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9" t="25994" r="20478"/>
          <a:stretch/>
        </p:blipFill>
        <p:spPr>
          <a:xfrm>
            <a:off x="1988457" y="1163966"/>
            <a:ext cx="8490856" cy="50728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6E6067A-319F-41E1-B8D3-B1FCA0255097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9BD0D1-03CD-4923-B935-610F8CA5EF10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E23A0935-B904-48DB-8BC3-9C58ABF19F79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D4E77F-F4BC-4FC8-B481-F113C6FB1FDF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09F8D6-A650-44F3-82CD-134583739004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47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/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Jarak Air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50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Terhadap</a:t>
                </a:r>
                <a:r>
                  <a:rPr lang="en-US" sz="2800" b="1" dirty="0">
                    <a:solidFill>
                      <a:schemeClr val="bg1"/>
                    </a:solidFill>
                    <a:latin typeface="Mont Bold Italic" panose="00000900000000000000" pitchFamily="50" charset="0"/>
                  </a:rPr>
                  <a:t> Sensor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36412B3-3E84-4F25-9547-3F709129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1" y="462160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 l="-100" t="-11628" r="-130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612F83-4BEA-4AB7-A7B3-2EF6C82BF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4" t="25705" r="20606"/>
          <a:stretch/>
        </p:blipFill>
        <p:spPr>
          <a:xfrm>
            <a:off x="1909308" y="1025367"/>
            <a:ext cx="8373384" cy="50927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6A7B8D1-9EAA-41E0-9EA5-712ABA772509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5B4D5C-D89F-48F0-8D67-5774C8941636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A4A542D8-9809-4D77-AEF4-4B62EBE0385B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76CEBF-31C5-4656-9D63-B1B0D089EB85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11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600345-692C-4613-B32B-A71D539B2800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14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344AB75-50BB-43E6-A041-9CFA06123729}"/>
              </a:ext>
            </a:extLst>
          </p:cNvPr>
          <p:cNvGrpSpPr/>
          <p:nvPr/>
        </p:nvGrpSpPr>
        <p:grpSpPr>
          <a:xfrm>
            <a:off x="-10734675" y="466725"/>
            <a:ext cx="10534650" cy="5924550"/>
            <a:chOff x="-10734675" y="466725"/>
            <a:chExt cx="10534650" cy="59245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EBAD54-BD01-4724-BD12-CBC3D6685A50}"/>
                </a:ext>
              </a:extLst>
            </p:cNvPr>
            <p:cNvSpPr/>
            <p:nvPr/>
          </p:nvSpPr>
          <p:spPr>
            <a:xfrm>
              <a:off x="-10734675" y="466725"/>
              <a:ext cx="10534650" cy="5924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79400" dist="38100" dir="4560000" sx="103000" sy="103000" algn="t" rotWithShape="0">
                <a:prstClr val="black">
                  <a:alpha val="5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75C356-A0E7-427B-9B67-8CACBC2108AD}"/>
                </a:ext>
              </a:extLst>
            </p:cNvPr>
            <p:cNvGrpSpPr/>
            <p:nvPr/>
          </p:nvGrpSpPr>
          <p:grpSpPr>
            <a:xfrm>
              <a:off x="-10439400" y="781050"/>
              <a:ext cx="419100" cy="419100"/>
              <a:chOff x="-10439400" y="781050"/>
              <a:chExt cx="419100" cy="4191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4FC5AF-CC6C-4ABD-901F-EB527539863C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C538D41-B47E-4485-B038-8F498564A75E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2326FDA-D56B-4347-87DE-9E39A1CBE48E}"/>
                </a:ext>
              </a:extLst>
            </p:cNvPr>
            <p:cNvGrpSpPr/>
            <p:nvPr/>
          </p:nvGrpSpPr>
          <p:grpSpPr>
            <a:xfrm>
              <a:off x="-10439400" y="5657850"/>
              <a:ext cx="419100" cy="419100"/>
              <a:chOff x="-10439400" y="781050"/>
              <a:chExt cx="419100" cy="4191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C161EC6-6764-4CF6-9EEA-3734479323E7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D98D888-02D2-4822-8A4F-1DB6F5BE56B8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948EEE-8D07-495E-8162-91E86CCA58B5}"/>
                </a:ext>
              </a:extLst>
            </p:cNvPr>
            <p:cNvGrpSpPr/>
            <p:nvPr/>
          </p:nvGrpSpPr>
          <p:grpSpPr>
            <a:xfrm>
              <a:off x="-1104900" y="5657850"/>
              <a:ext cx="419100" cy="419100"/>
              <a:chOff x="-10439400" y="781050"/>
              <a:chExt cx="419100" cy="4191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D21F309-0DDC-4B23-BD56-5162AA6D9BB0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7E9E91E-7E4F-4AC5-9E6A-63318A5823CF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EACE16-E9B9-4421-AAD9-838767A9D6AE}"/>
                </a:ext>
              </a:extLst>
            </p:cNvPr>
            <p:cNvGrpSpPr/>
            <p:nvPr/>
          </p:nvGrpSpPr>
          <p:grpSpPr>
            <a:xfrm>
              <a:off x="-1104900" y="781050"/>
              <a:ext cx="419100" cy="419100"/>
              <a:chOff x="-10439400" y="781050"/>
              <a:chExt cx="419100" cy="4191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BD8730-8BE4-4B99-974D-2366C9B1C562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DD42D8-F704-4274-A693-C6CB656DF07C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158A8C-EA0E-4704-8967-4BEBC9F32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65" b="87500" l="14495" r="76501">
                        <a14:foregroundMark x1="14788" y1="55990" x2="14788" y2="55990"/>
                        <a14:foregroundMark x1="22255" y1="55990" x2="22255" y2="55990"/>
                        <a14:foregroundMark x1="67570" y1="82031" x2="67570" y2="82031"/>
                        <a14:foregroundMark x1="67277" y1="77604" x2="67277" y2="77604"/>
                        <a14:foregroundMark x1="74963" y1="81771" x2="74963" y2="81771"/>
                        <a14:foregroundMark x1="14641" y1="57682" x2="14641" y2="57682"/>
                        <a14:foregroundMark x1="18668" y1="55469" x2="18668" y2="55469"/>
                        <a14:foregroundMark x1="30381" y1="48568" x2="34480" y2="49479"/>
                        <a14:foregroundMark x1="34480" y1="49479" x2="34553" y2="49740"/>
                        <a14:foregroundMark x1="29209" y1="47526" x2="38067" y2="62760"/>
                        <a14:foregroundMark x1="38067" y1="62760" x2="41069" y2="52214"/>
                        <a14:foregroundMark x1="41069" y1="52214" x2="51611" y2="49609"/>
                        <a14:foregroundMark x1="45242" y1="62630" x2="41069" y2="58984"/>
                        <a14:foregroundMark x1="41069" y1="58984" x2="41801" y2="55859"/>
                        <a14:foregroundMark x1="43192" y1="57943" x2="41215" y2="64714"/>
                        <a14:foregroundMark x1="41215" y1="64714" x2="40264" y2="65234"/>
                        <a14:foregroundMark x1="40556" y1="59505" x2="40996" y2="58203"/>
                        <a14:foregroundMark x1="42826" y1="53255" x2="47731" y2="48438"/>
                        <a14:foregroundMark x1="47731" y1="48438" x2="49195" y2="48568"/>
                        <a14:foregroundMark x1="49195" y1="48438" x2="51318" y2="47526"/>
                        <a14:foregroundMark x1="51245" y1="48047" x2="50073" y2="48047"/>
                        <a14:foregroundMark x1="30747" y1="42708" x2="31479" y2="43099"/>
                        <a14:foregroundMark x1="28990" y1="44271" x2="29795" y2="44010"/>
                        <a14:foregroundMark x1="31406" y1="42448" x2="35505" y2="42969"/>
                        <a14:foregroundMark x1="34919" y1="42318" x2="36091" y2="42839"/>
                        <a14:foregroundMark x1="61127" y1="75651" x2="61201" y2="85156"/>
                        <a14:foregroundMark x1="61201" y1="85156" x2="64861" y2="91927"/>
                        <a14:foregroundMark x1="64861" y1="91927" x2="76208" y2="86979"/>
                        <a14:foregroundMark x1="76208" y1="86979" x2="73280" y2="77865"/>
                        <a14:foregroundMark x1="73280" y1="77865" x2="63690" y2="76172"/>
                        <a14:foregroundMark x1="69912" y1="75781" x2="69619" y2="67448"/>
                        <a14:foregroundMark x1="69619" y1="67448" x2="75329" y2="67839"/>
                        <a14:foregroundMark x1="75329" y1="67839" x2="74817" y2="50651"/>
                        <a14:foregroundMark x1="74817" y1="50651" x2="73426" y2="50651"/>
                        <a14:foregroundMark x1="70278" y1="70052" x2="74671" y2="69922"/>
                        <a14:foregroundMark x1="74671" y1="69922" x2="76501" y2="60547"/>
                        <a14:foregroundMark x1="76501" y1="60547" x2="75695" y2="50781"/>
                        <a14:foregroundMark x1="56442" y1="51042" x2="65520" y2="51823"/>
                        <a14:foregroundMark x1="61493" y1="51042" x2="64422" y2="51042"/>
                        <a14:foregroundMark x1="35652" y1="62630" x2="35652" y2="66797"/>
                        <a14:foregroundMark x1="27379" y1="49089" x2="29795" y2="43359"/>
                        <a14:foregroundMark x1="29795" y1="43359" x2="35286" y2="42708"/>
                        <a14:foregroundMark x1="35286" y1="42708" x2="36750" y2="44271"/>
                        <a14:foregroundMark x1="27160" y1="50521" x2="28843" y2="43880"/>
                        <a14:foregroundMark x1="28843" y1="43880" x2="32723" y2="42057"/>
                        <a14:foregroundMark x1="32723" y1="42057" x2="36823" y2="43359"/>
                        <a14:foregroundMark x1="28917" y1="69531" x2="33675" y2="71094"/>
                        <a14:foregroundMark x1="33675" y1="71094" x2="36969" y2="76563"/>
                        <a14:foregroundMark x1="36969" y1="76563" x2="41654" y2="76042"/>
                        <a14:foregroundMark x1="41654" y1="76042" x2="60908" y2="77344"/>
                        <a14:foregroundMark x1="28624" y1="70573" x2="32650" y2="72786"/>
                        <a14:foregroundMark x1="32650" y1="72786" x2="34700" y2="72526"/>
                      </a14:backgroundRemoval>
                    </a14:imgEffect>
                  </a14:imgLayer>
                </a14:imgProps>
              </a:ext>
            </a:extLst>
          </a:blip>
          <a:srcRect l="9881" t="34490" r="21555" b="6432"/>
          <a:stretch/>
        </p:blipFill>
        <p:spPr>
          <a:xfrm>
            <a:off x="1419315" y="1404211"/>
            <a:ext cx="8359254" cy="40495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F90BDDD-B8CD-4BE1-B7C5-F1498081CBE8}"/>
              </a:ext>
            </a:extLst>
          </p:cNvPr>
          <p:cNvGrpSpPr/>
          <p:nvPr/>
        </p:nvGrpSpPr>
        <p:grpSpPr>
          <a:xfrm>
            <a:off x="13049250" y="485775"/>
            <a:ext cx="10534650" cy="5924550"/>
            <a:chOff x="828675" y="466725"/>
            <a:chExt cx="10534650" cy="592455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B84A04-257F-4DCC-A749-CFEDF1230CD8}"/>
                </a:ext>
              </a:extLst>
            </p:cNvPr>
            <p:cNvGrpSpPr/>
            <p:nvPr/>
          </p:nvGrpSpPr>
          <p:grpSpPr>
            <a:xfrm>
              <a:off x="828675" y="466725"/>
              <a:ext cx="10534650" cy="5924550"/>
              <a:chOff x="-10734675" y="466725"/>
              <a:chExt cx="10534650" cy="592455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66D82D-47CE-456E-BA65-73AF57773356}"/>
                  </a:ext>
                </a:extLst>
              </p:cNvPr>
              <p:cNvSpPr/>
              <p:nvPr/>
            </p:nvSpPr>
            <p:spPr>
              <a:xfrm>
                <a:off x="-10734675" y="466725"/>
                <a:ext cx="10534650" cy="5924550"/>
              </a:xfrm>
              <a:prstGeom prst="rect">
                <a:avLst/>
              </a:prstGeom>
              <a:solidFill>
                <a:srgbClr val="7E7E7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CF3B179-BCD1-4940-88C3-1B3980131DEE}"/>
                  </a:ext>
                </a:extLst>
              </p:cNvPr>
              <p:cNvGrpSpPr/>
              <p:nvPr/>
            </p:nvGrpSpPr>
            <p:grpSpPr>
              <a:xfrm>
                <a:off x="-10439400" y="7810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F842D47-3F26-4EE9-8DC8-FEE337912769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D73D182-35AE-4A87-AEC1-D2D3655223A5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48106A6-DB5C-42B7-A721-CEE50DABEE5D}"/>
                  </a:ext>
                </a:extLst>
              </p:cNvPr>
              <p:cNvGrpSpPr/>
              <p:nvPr/>
            </p:nvGrpSpPr>
            <p:grpSpPr>
              <a:xfrm>
                <a:off x="-10439400" y="56578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07E8D55D-1DB4-4151-B9AE-64F52F6102F6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0F4E6A7-12B1-49B5-B22E-9BBF742042D6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F1DD22C-BFA5-456F-83E9-2495B44D47A2}"/>
                  </a:ext>
                </a:extLst>
              </p:cNvPr>
              <p:cNvGrpSpPr/>
              <p:nvPr/>
            </p:nvGrpSpPr>
            <p:grpSpPr>
              <a:xfrm>
                <a:off x="-1104900" y="56578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3F48068-EA32-4808-A4D0-87D1BFB68D62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B4AFD92-6228-4B9F-8848-C3FAA742FD88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458CABE-8EE6-4CD8-AD0B-215DD8041328}"/>
                  </a:ext>
                </a:extLst>
              </p:cNvPr>
              <p:cNvGrpSpPr/>
              <p:nvPr/>
            </p:nvGrpSpPr>
            <p:grpSpPr>
              <a:xfrm>
                <a:off x="-1104900" y="7810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C193BD1-AA04-4EBC-A81E-92BCA25EEFCB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25DCC90-5B4C-4F2E-A49D-71413A53F48F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01B3AF8-CFA1-4095-AE00-9583B8117A0F}"/>
                </a:ext>
              </a:extLst>
            </p:cNvPr>
            <p:cNvSpPr/>
            <p:nvPr/>
          </p:nvSpPr>
          <p:spPr>
            <a:xfrm>
              <a:off x="2254465" y="1943100"/>
              <a:ext cx="7683069" cy="2971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30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 L 0.9593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EF48E0-20C0-49D0-A5F1-CFC38F8D826B}"/>
              </a:ext>
            </a:extLst>
          </p:cNvPr>
          <p:cNvGrpSpPr/>
          <p:nvPr/>
        </p:nvGrpSpPr>
        <p:grpSpPr>
          <a:xfrm>
            <a:off x="828673" y="466725"/>
            <a:ext cx="10534650" cy="5924550"/>
            <a:chOff x="-10734675" y="466725"/>
            <a:chExt cx="10534650" cy="59245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72F531-1F92-453B-A5FF-AF96F425449B}"/>
                </a:ext>
              </a:extLst>
            </p:cNvPr>
            <p:cNvSpPr/>
            <p:nvPr/>
          </p:nvSpPr>
          <p:spPr>
            <a:xfrm>
              <a:off x="-10734675" y="466725"/>
              <a:ext cx="10534650" cy="5924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79400" dist="38100" dir="4560000" sx="103000" sy="103000" algn="t" rotWithShape="0">
                <a:prstClr val="black">
                  <a:alpha val="5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AB0CDB3-6E45-499F-A84F-1F829879CE8E}"/>
                </a:ext>
              </a:extLst>
            </p:cNvPr>
            <p:cNvGrpSpPr/>
            <p:nvPr/>
          </p:nvGrpSpPr>
          <p:grpSpPr>
            <a:xfrm>
              <a:off x="-10439400" y="781050"/>
              <a:ext cx="419100" cy="419100"/>
              <a:chOff x="-10439400" y="781050"/>
              <a:chExt cx="419100" cy="4191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F527566-C8F7-4318-AFDC-424CB7CCC978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E44F35-67E7-413B-980C-F6BE9657F275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EFD616C-B9C1-433B-AA0D-6A2BB4DED5C2}"/>
                </a:ext>
              </a:extLst>
            </p:cNvPr>
            <p:cNvGrpSpPr/>
            <p:nvPr/>
          </p:nvGrpSpPr>
          <p:grpSpPr>
            <a:xfrm>
              <a:off x="-10439400" y="5657850"/>
              <a:ext cx="419100" cy="419100"/>
              <a:chOff x="-10439400" y="781050"/>
              <a:chExt cx="419100" cy="4191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0151090-7D53-427E-9D88-1F5AE626C00C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8EBEA5F-7EB9-4097-BDE4-BF58143558F7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65E6B1B-18E7-4082-A4C6-B59E8A86930F}"/>
                </a:ext>
              </a:extLst>
            </p:cNvPr>
            <p:cNvGrpSpPr/>
            <p:nvPr/>
          </p:nvGrpSpPr>
          <p:grpSpPr>
            <a:xfrm>
              <a:off x="-1104900" y="5657850"/>
              <a:ext cx="419100" cy="419100"/>
              <a:chOff x="-10439400" y="781050"/>
              <a:chExt cx="419100" cy="4191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BA49CC7-A642-4AA2-B192-2E205D3D4275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A414CD5-85EF-419B-A4D0-47A5B9866E01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0C42FEF-E04B-46BA-B3E7-FA404414F76E}"/>
                </a:ext>
              </a:extLst>
            </p:cNvPr>
            <p:cNvGrpSpPr/>
            <p:nvPr/>
          </p:nvGrpSpPr>
          <p:grpSpPr>
            <a:xfrm>
              <a:off x="-1104900" y="781050"/>
              <a:ext cx="419100" cy="419100"/>
              <a:chOff x="-10439400" y="781050"/>
              <a:chExt cx="419100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744403B-A1AB-4AEE-BB1B-007AD8F03CFC}"/>
                  </a:ext>
                </a:extLst>
              </p:cNvPr>
              <p:cNvSpPr/>
              <p:nvPr/>
            </p:nvSpPr>
            <p:spPr>
              <a:xfrm>
                <a:off x="-10439400" y="781050"/>
                <a:ext cx="419100" cy="4191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DD8CDE-9E7F-4643-88A1-582867AC1CAB}"/>
                  </a:ext>
                </a:extLst>
              </p:cNvPr>
              <p:cNvSpPr/>
              <p:nvPr/>
            </p:nvSpPr>
            <p:spPr>
              <a:xfrm>
                <a:off x="-10363200" y="857250"/>
                <a:ext cx="266700" cy="2667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4158A8C-EA0E-4704-8967-4BEBC9F32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65" b="87500" l="14495" r="76501">
                        <a14:foregroundMark x1="14788" y1="55990" x2="14788" y2="55990"/>
                        <a14:foregroundMark x1="22255" y1="55990" x2="22255" y2="55990"/>
                        <a14:foregroundMark x1="67570" y1="82031" x2="67570" y2="82031"/>
                        <a14:foregroundMark x1="67277" y1="77604" x2="67277" y2="77604"/>
                        <a14:foregroundMark x1="74963" y1="81771" x2="74963" y2="81771"/>
                        <a14:foregroundMark x1="14641" y1="57682" x2="14641" y2="57682"/>
                        <a14:foregroundMark x1="18668" y1="55469" x2="18668" y2="55469"/>
                        <a14:foregroundMark x1="30381" y1="48568" x2="34480" y2="49479"/>
                        <a14:foregroundMark x1="34480" y1="49479" x2="34553" y2="49740"/>
                        <a14:foregroundMark x1="29209" y1="47526" x2="38067" y2="62760"/>
                        <a14:foregroundMark x1="38067" y1="62760" x2="41069" y2="52214"/>
                        <a14:foregroundMark x1="41069" y1="52214" x2="51611" y2="49609"/>
                        <a14:foregroundMark x1="45242" y1="62630" x2="41069" y2="58984"/>
                        <a14:foregroundMark x1="41069" y1="58984" x2="41801" y2="55859"/>
                        <a14:foregroundMark x1="43192" y1="57943" x2="41215" y2="64714"/>
                        <a14:foregroundMark x1="41215" y1="64714" x2="40264" y2="65234"/>
                        <a14:foregroundMark x1="40556" y1="59505" x2="40996" y2="58203"/>
                        <a14:foregroundMark x1="42826" y1="53255" x2="47731" y2="48438"/>
                        <a14:foregroundMark x1="47731" y1="48438" x2="49195" y2="48568"/>
                        <a14:foregroundMark x1="49195" y1="48438" x2="51318" y2="47526"/>
                        <a14:foregroundMark x1="51245" y1="48047" x2="50073" y2="48047"/>
                        <a14:foregroundMark x1="30747" y1="42708" x2="31479" y2="43099"/>
                        <a14:foregroundMark x1="28990" y1="44271" x2="29795" y2="44010"/>
                        <a14:foregroundMark x1="31406" y1="42448" x2="35505" y2="42969"/>
                        <a14:foregroundMark x1="34919" y1="42318" x2="36091" y2="42839"/>
                        <a14:foregroundMark x1="61127" y1="75651" x2="61201" y2="85156"/>
                        <a14:foregroundMark x1="61201" y1="85156" x2="64861" y2="91927"/>
                        <a14:foregroundMark x1="64861" y1="91927" x2="76208" y2="86979"/>
                        <a14:foregroundMark x1="76208" y1="86979" x2="73280" y2="77865"/>
                        <a14:foregroundMark x1="73280" y1="77865" x2="63690" y2="76172"/>
                        <a14:foregroundMark x1="69912" y1="75781" x2="69619" y2="67448"/>
                        <a14:foregroundMark x1="69619" y1="67448" x2="75329" y2="67839"/>
                        <a14:foregroundMark x1="75329" y1="67839" x2="74817" y2="50651"/>
                        <a14:foregroundMark x1="74817" y1="50651" x2="73426" y2="50651"/>
                        <a14:foregroundMark x1="70278" y1="70052" x2="74671" y2="69922"/>
                        <a14:foregroundMark x1="74671" y1="69922" x2="76501" y2="60547"/>
                        <a14:foregroundMark x1="76501" y1="60547" x2="75695" y2="50781"/>
                        <a14:foregroundMark x1="56442" y1="51042" x2="65520" y2="51823"/>
                        <a14:foregroundMark x1="61493" y1="51042" x2="64422" y2="51042"/>
                        <a14:foregroundMark x1="35652" y1="62630" x2="35652" y2="66797"/>
                        <a14:foregroundMark x1="27379" y1="49089" x2="29795" y2="43359"/>
                        <a14:foregroundMark x1="29795" y1="43359" x2="35286" y2="42708"/>
                        <a14:foregroundMark x1="35286" y1="42708" x2="36750" y2="44271"/>
                        <a14:foregroundMark x1="27160" y1="50521" x2="28843" y2="43880"/>
                        <a14:foregroundMark x1="28843" y1="43880" x2="32723" y2="42057"/>
                        <a14:foregroundMark x1="32723" y1="42057" x2="36823" y2="43359"/>
                        <a14:foregroundMark x1="28917" y1="69531" x2="33675" y2="71094"/>
                        <a14:foregroundMark x1="33675" y1="71094" x2="36969" y2="76563"/>
                        <a14:foregroundMark x1="36969" y1="76563" x2="41654" y2="76042"/>
                        <a14:foregroundMark x1="41654" y1="76042" x2="60908" y2="77344"/>
                        <a14:foregroundMark x1="28624" y1="70573" x2="32650" y2="72786"/>
                        <a14:foregroundMark x1="32650" y1="72786" x2="34700" y2="72526"/>
                      </a14:backgroundRemoval>
                    </a14:imgEffect>
                  </a14:imgLayer>
                </a14:imgProps>
              </a:ext>
            </a:extLst>
          </a:blip>
          <a:srcRect l="9881" t="34490" r="21555" b="6432"/>
          <a:stretch/>
        </p:blipFill>
        <p:spPr>
          <a:xfrm>
            <a:off x="1419315" y="1404211"/>
            <a:ext cx="8359254" cy="40495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71479C-C8AE-4DB6-8F01-F583D4F050E4}"/>
              </a:ext>
            </a:extLst>
          </p:cNvPr>
          <p:cNvGrpSpPr/>
          <p:nvPr/>
        </p:nvGrpSpPr>
        <p:grpSpPr>
          <a:xfrm>
            <a:off x="828673" y="485775"/>
            <a:ext cx="10534650" cy="5924550"/>
            <a:chOff x="828675" y="466725"/>
            <a:chExt cx="10534650" cy="59245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8CF5A5-FC90-4229-8421-4674B8E289A1}"/>
                </a:ext>
              </a:extLst>
            </p:cNvPr>
            <p:cNvGrpSpPr/>
            <p:nvPr/>
          </p:nvGrpSpPr>
          <p:grpSpPr>
            <a:xfrm>
              <a:off x="828675" y="466725"/>
              <a:ext cx="10534650" cy="5924550"/>
              <a:chOff x="-10734675" y="466725"/>
              <a:chExt cx="10534650" cy="592455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9CD43-8201-41FD-91E7-EA669D38CCBB}"/>
                  </a:ext>
                </a:extLst>
              </p:cNvPr>
              <p:cNvSpPr/>
              <p:nvPr/>
            </p:nvSpPr>
            <p:spPr>
              <a:xfrm>
                <a:off x="-10734675" y="466725"/>
                <a:ext cx="10534650" cy="5924550"/>
              </a:xfrm>
              <a:prstGeom prst="rect">
                <a:avLst/>
              </a:prstGeom>
              <a:solidFill>
                <a:srgbClr val="7E7E7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EC6FEA4-0468-4796-A58F-2BB71B510DC0}"/>
                  </a:ext>
                </a:extLst>
              </p:cNvPr>
              <p:cNvGrpSpPr/>
              <p:nvPr/>
            </p:nvGrpSpPr>
            <p:grpSpPr>
              <a:xfrm>
                <a:off x="-10439400" y="7810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DC622AF-F958-4C74-AD05-C1EB24F70B27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89C4DD1-30CD-4AA8-9E36-AEA169F68A77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C80A9F-1B2E-4401-9667-D4F06A696FEA}"/>
                  </a:ext>
                </a:extLst>
              </p:cNvPr>
              <p:cNvGrpSpPr/>
              <p:nvPr/>
            </p:nvGrpSpPr>
            <p:grpSpPr>
              <a:xfrm>
                <a:off x="-10439400" y="56578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6463010-FA32-4D6E-96BE-F19BBC07C7A7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85F174D-E9D4-46EF-B83A-9E7E8A0AB98A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8065B04-16B4-4BF7-B239-F4AA3EEE6CD9}"/>
                  </a:ext>
                </a:extLst>
              </p:cNvPr>
              <p:cNvGrpSpPr/>
              <p:nvPr/>
            </p:nvGrpSpPr>
            <p:grpSpPr>
              <a:xfrm>
                <a:off x="-1104900" y="56578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4D73D1D-C08E-4E1E-9384-137C6957563A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D31EE80-EBB3-40A6-9762-663A3B745450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F85DFFC-DBF6-4997-B55A-64186DD5F3BB}"/>
                  </a:ext>
                </a:extLst>
              </p:cNvPr>
              <p:cNvGrpSpPr/>
              <p:nvPr/>
            </p:nvGrpSpPr>
            <p:grpSpPr>
              <a:xfrm>
                <a:off x="-1104900" y="781050"/>
                <a:ext cx="419100" cy="419100"/>
                <a:chOff x="-10439400" y="781050"/>
                <a:chExt cx="419100" cy="4191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56E300A-8663-4448-B397-6CD96F3A8AA4}"/>
                    </a:ext>
                  </a:extLst>
                </p:cNvPr>
                <p:cNvSpPr/>
                <p:nvPr/>
              </p:nvSpPr>
              <p:spPr>
                <a:xfrm>
                  <a:off x="-10439400" y="781050"/>
                  <a:ext cx="419100" cy="4191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FE3607C-906E-4500-9DB2-4C6CACEE1E87}"/>
                    </a:ext>
                  </a:extLst>
                </p:cNvPr>
                <p:cNvSpPr/>
                <p:nvPr/>
              </p:nvSpPr>
              <p:spPr>
                <a:xfrm>
                  <a:off x="-10363200" y="857250"/>
                  <a:ext cx="266700" cy="2667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604F14-72DA-41AF-ABDC-7CB3FE2692A9}"/>
                </a:ext>
              </a:extLst>
            </p:cNvPr>
            <p:cNvSpPr/>
            <p:nvPr/>
          </p:nvSpPr>
          <p:spPr>
            <a:xfrm>
              <a:off x="2254465" y="1943100"/>
              <a:ext cx="7683069" cy="2971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D8043B-8966-44C9-A36B-1A28036D83E8}"/>
              </a:ext>
            </a:extLst>
          </p:cNvPr>
          <p:cNvSpPr txBox="1"/>
          <p:nvPr/>
        </p:nvSpPr>
        <p:spPr>
          <a:xfrm>
            <a:off x="3734844" y="2577189"/>
            <a:ext cx="4722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  <a:latin typeface="Calculator" panose="02000500000000000000" pitchFamily="2" charset="0"/>
                <a:ea typeface="ROBOTO" panose="02000000000000000000" pitchFamily="2" charset="0"/>
              </a:rPr>
              <a:t>Distance : 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2423A9-A87C-4B9F-9373-54042EB73AEF}"/>
              </a:ext>
            </a:extLst>
          </p:cNvPr>
          <p:cNvSpPr/>
          <p:nvPr/>
        </p:nvSpPr>
        <p:spPr>
          <a:xfrm>
            <a:off x="-5811175" y="850942"/>
            <a:ext cx="4907194" cy="324568"/>
          </a:xfrm>
          <a:prstGeom prst="roundRect">
            <a:avLst>
              <a:gd name="adj" fmla="val 81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AB53CC-222E-4A10-9866-DE71B16A598C}"/>
              </a:ext>
            </a:extLst>
          </p:cNvPr>
          <p:cNvSpPr/>
          <p:nvPr/>
        </p:nvSpPr>
        <p:spPr>
          <a:xfrm>
            <a:off x="-5636242" y="915622"/>
            <a:ext cx="5143500" cy="8474191"/>
          </a:xfrm>
          <a:prstGeom prst="roundRect">
            <a:avLst>
              <a:gd name="adj" fmla="val 6667"/>
            </a:avLst>
          </a:prstGeom>
          <a:solidFill>
            <a:srgbClr val="6D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0E0F-DEAB-495C-B73B-1AE0F019EDC6}"/>
              </a:ext>
            </a:extLst>
          </p:cNvPr>
          <p:cNvSpPr/>
          <p:nvPr/>
        </p:nvSpPr>
        <p:spPr>
          <a:xfrm>
            <a:off x="-4638307" y="1539375"/>
            <a:ext cx="419100" cy="41910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831DDD-C510-48F9-8099-0EE3C9895760}"/>
              </a:ext>
            </a:extLst>
          </p:cNvPr>
          <p:cNvSpPr/>
          <p:nvPr/>
        </p:nvSpPr>
        <p:spPr>
          <a:xfrm>
            <a:off x="-5062398" y="6150612"/>
            <a:ext cx="970012" cy="970012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69D7B1-9984-4257-A4CC-F561C27C6804}"/>
              </a:ext>
            </a:extLst>
          </p:cNvPr>
          <p:cNvSpPr/>
          <p:nvPr/>
        </p:nvSpPr>
        <p:spPr>
          <a:xfrm>
            <a:off x="-2992748" y="6635618"/>
            <a:ext cx="1869190" cy="186919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3E86CC-053E-4015-AD5D-79C337B0586B}"/>
              </a:ext>
            </a:extLst>
          </p:cNvPr>
          <p:cNvSpPr/>
          <p:nvPr/>
        </p:nvSpPr>
        <p:spPr>
          <a:xfrm>
            <a:off x="-1123558" y="1231647"/>
            <a:ext cx="249940" cy="24994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8E6A7D-8854-4A24-8155-2383655D5F97}"/>
              </a:ext>
            </a:extLst>
          </p:cNvPr>
          <p:cNvSpPr/>
          <p:nvPr/>
        </p:nvSpPr>
        <p:spPr>
          <a:xfrm>
            <a:off x="-2026750" y="4965737"/>
            <a:ext cx="665630" cy="66563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44EC6E-D876-487B-80FB-6194D2D2CE1E}"/>
              </a:ext>
            </a:extLst>
          </p:cNvPr>
          <p:cNvGrpSpPr/>
          <p:nvPr/>
        </p:nvGrpSpPr>
        <p:grpSpPr>
          <a:xfrm>
            <a:off x="-3243651" y="2040123"/>
            <a:ext cx="1924050" cy="1082061"/>
            <a:chOff x="828673" y="485777"/>
            <a:chExt cx="10534650" cy="5924548"/>
          </a:xfrm>
          <a:effectLst>
            <a:outerShdw blurRad="279400" dist="38100" dir="8100000" sx="104000" sy="104000" algn="tr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4C0336A-E602-454C-B914-F3F7B3C1EF73}"/>
                </a:ext>
              </a:extLst>
            </p:cNvPr>
            <p:cNvGrpSpPr/>
            <p:nvPr/>
          </p:nvGrpSpPr>
          <p:grpSpPr>
            <a:xfrm>
              <a:off x="828673" y="485777"/>
              <a:ext cx="10534650" cy="5924548"/>
              <a:chOff x="828675" y="466727"/>
              <a:chExt cx="10534650" cy="592454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2ECF8DC-5A7B-4F25-B9FA-D16E289994F5}"/>
                  </a:ext>
                </a:extLst>
              </p:cNvPr>
              <p:cNvGrpSpPr/>
              <p:nvPr/>
            </p:nvGrpSpPr>
            <p:grpSpPr>
              <a:xfrm>
                <a:off x="828675" y="466727"/>
                <a:ext cx="10534650" cy="5924548"/>
                <a:chOff x="-10734675" y="466727"/>
                <a:chExt cx="10534650" cy="5924548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B7E7109-CEC3-44AC-9A3C-4888584CF1CF}"/>
                    </a:ext>
                  </a:extLst>
                </p:cNvPr>
                <p:cNvSpPr/>
                <p:nvPr/>
              </p:nvSpPr>
              <p:spPr>
                <a:xfrm>
                  <a:off x="-10734675" y="466727"/>
                  <a:ext cx="10534650" cy="5924548"/>
                </a:xfrm>
                <a:prstGeom prst="rect">
                  <a:avLst/>
                </a:prstGeom>
                <a:solidFill>
                  <a:srgbClr val="7E7E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D653D70-580E-4F6C-BB7E-03DE4DDC419F}"/>
                    </a:ext>
                  </a:extLst>
                </p:cNvPr>
                <p:cNvGrpSpPr/>
                <p:nvPr/>
              </p:nvGrpSpPr>
              <p:grpSpPr>
                <a:xfrm>
                  <a:off x="-10439400" y="7810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893864D5-98A8-40EE-B23B-E4E1CE1F911D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BB237E58-BC4B-4463-9F07-96D0D54C3906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FF4292D-2341-42F5-99E1-E83EE024B569}"/>
                    </a:ext>
                  </a:extLst>
                </p:cNvPr>
                <p:cNvGrpSpPr/>
                <p:nvPr/>
              </p:nvGrpSpPr>
              <p:grpSpPr>
                <a:xfrm>
                  <a:off x="-10439400" y="56578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5C8F2D3-A653-4E08-88D5-6F5522BFBCAD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CE4B5B21-B1A2-44BB-9D1F-B58302BE986D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33F89A0-E732-41C2-9B7B-AB12F8DC3122}"/>
                    </a:ext>
                  </a:extLst>
                </p:cNvPr>
                <p:cNvGrpSpPr/>
                <p:nvPr/>
              </p:nvGrpSpPr>
              <p:grpSpPr>
                <a:xfrm>
                  <a:off x="-1104900" y="56578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A8CA9F8-ED15-4302-9731-7EE1C711CCCC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3D372D7A-F52D-4004-9B2D-F24107E8F0EF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755C78D-EF6F-465B-9ED0-A9065CDF2AE0}"/>
                    </a:ext>
                  </a:extLst>
                </p:cNvPr>
                <p:cNvGrpSpPr/>
                <p:nvPr/>
              </p:nvGrpSpPr>
              <p:grpSpPr>
                <a:xfrm>
                  <a:off x="-1104900" y="7810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10F67961-1726-451D-B865-587D6E54B979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343031D-C37A-4AC8-AE11-7485FFA86C7B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89C6922-FB5A-4EE8-825E-09EAC8A8D294}"/>
                  </a:ext>
                </a:extLst>
              </p:cNvPr>
              <p:cNvSpPr/>
              <p:nvPr/>
            </p:nvSpPr>
            <p:spPr>
              <a:xfrm>
                <a:off x="2254465" y="1943100"/>
                <a:ext cx="7683069" cy="29718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F8892B-230A-4783-84DE-DE61C20F8805}"/>
                </a:ext>
              </a:extLst>
            </p:cNvPr>
            <p:cNvSpPr txBox="1"/>
            <p:nvPr/>
          </p:nvSpPr>
          <p:spPr>
            <a:xfrm>
              <a:off x="2714759" y="2689727"/>
              <a:ext cx="6762462" cy="151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75000"/>
                    </a:schemeClr>
                  </a:solidFill>
                  <a:latin typeface="Calculator" panose="02000500000000000000" pitchFamily="2" charset="0"/>
                  <a:ea typeface="ROBOTO" panose="02000000000000000000" pitchFamily="2" charset="0"/>
                </a:rPr>
                <a:t>Distance : 117,2 cm 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83F26A-D2FF-47E9-A7FE-0372F43C1858}"/>
              </a:ext>
            </a:extLst>
          </p:cNvPr>
          <p:cNvGrpSpPr/>
          <p:nvPr/>
        </p:nvGrpSpPr>
        <p:grpSpPr>
          <a:xfrm>
            <a:off x="-1743067" y="1391940"/>
            <a:ext cx="418553" cy="418553"/>
            <a:chOff x="2722707" y="1288241"/>
            <a:chExt cx="418553" cy="41855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81705F-C033-4277-BF5D-34D09FB743CD}"/>
                </a:ext>
              </a:extLst>
            </p:cNvPr>
            <p:cNvSpPr/>
            <p:nvPr/>
          </p:nvSpPr>
          <p:spPr>
            <a:xfrm>
              <a:off x="2722707" y="1288241"/>
              <a:ext cx="418553" cy="4185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A66E1A-1023-432C-B5CE-1D69AC0A96A5}"/>
                </a:ext>
              </a:extLst>
            </p:cNvPr>
            <p:cNvSpPr/>
            <p:nvPr/>
          </p:nvSpPr>
          <p:spPr>
            <a:xfrm>
              <a:off x="2761666" y="1323998"/>
              <a:ext cx="341322" cy="34132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AC9A45-7552-484C-863B-06CEBA0AF19B}"/>
              </a:ext>
            </a:extLst>
          </p:cNvPr>
          <p:cNvGrpSpPr/>
          <p:nvPr/>
        </p:nvGrpSpPr>
        <p:grpSpPr>
          <a:xfrm>
            <a:off x="-2416599" y="1393835"/>
            <a:ext cx="418553" cy="418553"/>
            <a:chOff x="2722707" y="1288241"/>
            <a:chExt cx="418553" cy="41855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D1AB99-3549-48D0-A15E-C9BD4394753C}"/>
                </a:ext>
              </a:extLst>
            </p:cNvPr>
            <p:cNvSpPr/>
            <p:nvPr/>
          </p:nvSpPr>
          <p:spPr>
            <a:xfrm>
              <a:off x="2722707" y="1288241"/>
              <a:ext cx="418553" cy="4185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BD73DBF-47C0-424D-BAA2-736A4861DE58}"/>
                </a:ext>
              </a:extLst>
            </p:cNvPr>
            <p:cNvSpPr/>
            <p:nvPr/>
          </p:nvSpPr>
          <p:spPr>
            <a:xfrm>
              <a:off x="2761666" y="1323998"/>
              <a:ext cx="341322" cy="341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FF34CE-8806-4A4E-B482-58DE4AEF3B8E}"/>
              </a:ext>
            </a:extLst>
          </p:cNvPr>
          <p:cNvGrpSpPr/>
          <p:nvPr/>
        </p:nvGrpSpPr>
        <p:grpSpPr>
          <a:xfrm>
            <a:off x="-3244732" y="1389089"/>
            <a:ext cx="418553" cy="418553"/>
            <a:chOff x="2722707" y="1288241"/>
            <a:chExt cx="418553" cy="41855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9A74A-182C-4944-82A8-279C86570509}"/>
                </a:ext>
              </a:extLst>
            </p:cNvPr>
            <p:cNvSpPr/>
            <p:nvPr/>
          </p:nvSpPr>
          <p:spPr>
            <a:xfrm>
              <a:off x="2722707" y="1288241"/>
              <a:ext cx="418553" cy="41855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6320A89-6A3D-414D-91DE-86AD6D68F02D}"/>
                </a:ext>
              </a:extLst>
            </p:cNvPr>
            <p:cNvSpPr/>
            <p:nvPr/>
          </p:nvSpPr>
          <p:spPr>
            <a:xfrm>
              <a:off x="2761666" y="1323998"/>
              <a:ext cx="341322" cy="34132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EF1F7A9-84C4-451E-BF9A-53B302D23F35}"/>
              </a:ext>
            </a:extLst>
          </p:cNvPr>
          <p:cNvSpPr/>
          <p:nvPr/>
        </p:nvSpPr>
        <p:spPr>
          <a:xfrm rot="21384548">
            <a:off x="-3108549" y="6601564"/>
            <a:ext cx="17784443" cy="8969858"/>
          </a:xfrm>
          <a:custGeom>
            <a:avLst/>
            <a:gdLst>
              <a:gd name="connsiteX0" fmla="*/ 2001845 w 17784443"/>
              <a:gd name="connsiteY0" fmla="*/ 815438 h 8969858"/>
              <a:gd name="connsiteX1" fmla="*/ 2459045 w 17784443"/>
              <a:gd name="connsiteY1" fmla="*/ 1463138 h 8969858"/>
              <a:gd name="connsiteX2" fmla="*/ 3754445 w 17784443"/>
              <a:gd name="connsiteY2" fmla="*/ 643988 h 8969858"/>
              <a:gd name="connsiteX3" fmla="*/ 4554545 w 17784443"/>
              <a:gd name="connsiteY3" fmla="*/ 1386938 h 8969858"/>
              <a:gd name="connsiteX4" fmla="*/ 5145095 w 17784443"/>
              <a:gd name="connsiteY4" fmla="*/ 510638 h 8969858"/>
              <a:gd name="connsiteX5" fmla="*/ 6288095 w 17784443"/>
              <a:gd name="connsiteY5" fmla="*/ 1463138 h 8969858"/>
              <a:gd name="connsiteX6" fmla="*/ 7240595 w 17784443"/>
              <a:gd name="connsiteY6" fmla="*/ 586838 h 8969858"/>
              <a:gd name="connsiteX7" fmla="*/ 8078795 w 17784443"/>
              <a:gd name="connsiteY7" fmla="*/ 1520288 h 8969858"/>
              <a:gd name="connsiteX8" fmla="*/ 8726495 w 17784443"/>
              <a:gd name="connsiteY8" fmla="*/ 777338 h 8969858"/>
              <a:gd name="connsiteX9" fmla="*/ 9755195 w 17784443"/>
              <a:gd name="connsiteY9" fmla="*/ 1672688 h 8969858"/>
              <a:gd name="connsiteX10" fmla="*/ 10745795 w 17784443"/>
              <a:gd name="connsiteY10" fmla="*/ 815438 h 8969858"/>
              <a:gd name="connsiteX11" fmla="*/ 11507795 w 17784443"/>
              <a:gd name="connsiteY11" fmla="*/ 1672688 h 8969858"/>
              <a:gd name="connsiteX12" fmla="*/ 12288845 w 17784443"/>
              <a:gd name="connsiteY12" fmla="*/ 948788 h 8969858"/>
              <a:gd name="connsiteX13" fmla="*/ 13450895 w 17784443"/>
              <a:gd name="connsiteY13" fmla="*/ 1939388 h 8969858"/>
              <a:gd name="connsiteX14" fmla="*/ 14250995 w 17784443"/>
              <a:gd name="connsiteY14" fmla="*/ 1044038 h 8969858"/>
              <a:gd name="connsiteX15" fmla="*/ 15165395 w 17784443"/>
              <a:gd name="connsiteY15" fmla="*/ 1901288 h 8969858"/>
              <a:gd name="connsiteX16" fmla="*/ 15851195 w 17784443"/>
              <a:gd name="connsiteY16" fmla="*/ 1063088 h 8969858"/>
              <a:gd name="connsiteX17" fmla="*/ 16556045 w 17784443"/>
              <a:gd name="connsiteY17" fmla="*/ 2015588 h 8969858"/>
              <a:gd name="connsiteX18" fmla="*/ 16632245 w 17784443"/>
              <a:gd name="connsiteY18" fmla="*/ 8035388 h 8969858"/>
              <a:gd name="connsiteX19" fmla="*/ 1125545 w 17784443"/>
              <a:gd name="connsiteY19" fmla="*/ 8187788 h 8969858"/>
              <a:gd name="connsiteX20" fmla="*/ 1296995 w 17784443"/>
              <a:gd name="connsiteY20" fmla="*/ 643988 h 8969858"/>
              <a:gd name="connsiteX21" fmla="*/ 2039945 w 17784443"/>
              <a:gd name="connsiteY21" fmla="*/ 910688 h 89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84443" h="8969858">
                <a:moveTo>
                  <a:pt x="2001845" y="815438"/>
                </a:moveTo>
                <a:cubicBezTo>
                  <a:pt x="2084395" y="1153575"/>
                  <a:pt x="2166945" y="1491713"/>
                  <a:pt x="2459045" y="1463138"/>
                </a:cubicBezTo>
                <a:cubicBezTo>
                  <a:pt x="2751145" y="1434563"/>
                  <a:pt x="3405195" y="656688"/>
                  <a:pt x="3754445" y="643988"/>
                </a:cubicBezTo>
                <a:cubicBezTo>
                  <a:pt x="4103695" y="631288"/>
                  <a:pt x="4322770" y="1409163"/>
                  <a:pt x="4554545" y="1386938"/>
                </a:cubicBezTo>
                <a:cubicBezTo>
                  <a:pt x="4786320" y="1364713"/>
                  <a:pt x="4856170" y="497938"/>
                  <a:pt x="5145095" y="510638"/>
                </a:cubicBezTo>
                <a:cubicBezTo>
                  <a:pt x="5434020" y="523338"/>
                  <a:pt x="5938845" y="1450438"/>
                  <a:pt x="6288095" y="1463138"/>
                </a:cubicBezTo>
                <a:cubicBezTo>
                  <a:pt x="6637345" y="1475838"/>
                  <a:pt x="6942145" y="577313"/>
                  <a:pt x="7240595" y="586838"/>
                </a:cubicBezTo>
                <a:cubicBezTo>
                  <a:pt x="7539045" y="596363"/>
                  <a:pt x="7831145" y="1488538"/>
                  <a:pt x="8078795" y="1520288"/>
                </a:cubicBezTo>
                <a:cubicBezTo>
                  <a:pt x="8326445" y="1552038"/>
                  <a:pt x="8447095" y="751938"/>
                  <a:pt x="8726495" y="777338"/>
                </a:cubicBezTo>
                <a:cubicBezTo>
                  <a:pt x="9005895" y="802738"/>
                  <a:pt x="9418645" y="1666338"/>
                  <a:pt x="9755195" y="1672688"/>
                </a:cubicBezTo>
                <a:cubicBezTo>
                  <a:pt x="10091745" y="1679038"/>
                  <a:pt x="10453695" y="815438"/>
                  <a:pt x="10745795" y="815438"/>
                </a:cubicBezTo>
                <a:cubicBezTo>
                  <a:pt x="11037895" y="815438"/>
                  <a:pt x="11250620" y="1650463"/>
                  <a:pt x="11507795" y="1672688"/>
                </a:cubicBezTo>
                <a:cubicBezTo>
                  <a:pt x="11764970" y="1694913"/>
                  <a:pt x="11964995" y="904338"/>
                  <a:pt x="12288845" y="948788"/>
                </a:cubicBezTo>
                <a:cubicBezTo>
                  <a:pt x="12612695" y="993238"/>
                  <a:pt x="13123870" y="1923513"/>
                  <a:pt x="13450895" y="1939388"/>
                </a:cubicBezTo>
                <a:cubicBezTo>
                  <a:pt x="13777920" y="1955263"/>
                  <a:pt x="13965245" y="1050388"/>
                  <a:pt x="14250995" y="1044038"/>
                </a:cubicBezTo>
                <a:cubicBezTo>
                  <a:pt x="14536745" y="1037688"/>
                  <a:pt x="14898695" y="1898113"/>
                  <a:pt x="15165395" y="1901288"/>
                </a:cubicBezTo>
                <a:cubicBezTo>
                  <a:pt x="15432095" y="1904463"/>
                  <a:pt x="15619420" y="1044038"/>
                  <a:pt x="15851195" y="1063088"/>
                </a:cubicBezTo>
                <a:cubicBezTo>
                  <a:pt x="16082970" y="1082138"/>
                  <a:pt x="16425870" y="853538"/>
                  <a:pt x="16556045" y="2015588"/>
                </a:cubicBezTo>
                <a:cubicBezTo>
                  <a:pt x="16686220" y="3177638"/>
                  <a:pt x="19203995" y="7006688"/>
                  <a:pt x="16632245" y="8035388"/>
                </a:cubicBezTo>
                <a:cubicBezTo>
                  <a:pt x="14060495" y="9064088"/>
                  <a:pt x="3681420" y="9419688"/>
                  <a:pt x="1125545" y="8187788"/>
                </a:cubicBezTo>
                <a:cubicBezTo>
                  <a:pt x="-1430330" y="6955888"/>
                  <a:pt x="1144595" y="1856838"/>
                  <a:pt x="1296995" y="643988"/>
                </a:cubicBezTo>
                <a:cubicBezTo>
                  <a:pt x="1449395" y="-568862"/>
                  <a:pt x="1744670" y="170913"/>
                  <a:pt x="2039945" y="9106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FC43C54-AD43-414D-8BEE-260D4F47707D}"/>
              </a:ext>
            </a:extLst>
          </p:cNvPr>
          <p:cNvSpPr/>
          <p:nvPr/>
        </p:nvSpPr>
        <p:spPr>
          <a:xfrm rot="21384548">
            <a:off x="930857" y="7099087"/>
            <a:ext cx="13583406" cy="6374296"/>
          </a:xfrm>
          <a:custGeom>
            <a:avLst/>
            <a:gdLst>
              <a:gd name="connsiteX0" fmla="*/ 2001845 w 17784443"/>
              <a:gd name="connsiteY0" fmla="*/ 815438 h 8969858"/>
              <a:gd name="connsiteX1" fmla="*/ 2459045 w 17784443"/>
              <a:gd name="connsiteY1" fmla="*/ 1463138 h 8969858"/>
              <a:gd name="connsiteX2" fmla="*/ 3754445 w 17784443"/>
              <a:gd name="connsiteY2" fmla="*/ 643988 h 8969858"/>
              <a:gd name="connsiteX3" fmla="*/ 4554545 w 17784443"/>
              <a:gd name="connsiteY3" fmla="*/ 1386938 h 8969858"/>
              <a:gd name="connsiteX4" fmla="*/ 5145095 w 17784443"/>
              <a:gd name="connsiteY4" fmla="*/ 510638 h 8969858"/>
              <a:gd name="connsiteX5" fmla="*/ 6288095 w 17784443"/>
              <a:gd name="connsiteY5" fmla="*/ 1463138 h 8969858"/>
              <a:gd name="connsiteX6" fmla="*/ 7240595 w 17784443"/>
              <a:gd name="connsiteY6" fmla="*/ 586838 h 8969858"/>
              <a:gd name="connsiteX7" fmla="*/ 8078795 w 17784443"/>
              <a:gd name="connsiteY7" fmla="*/ 1520288 h 8969858"/>
              <a:gd name="connsiteX8" fmla="*/ 8726495 w 17784443"/>
              <a:gd name="connsiteY8" fmla="*/ 777338 h 8969858"/>
              <a:gd name="connsiteX9" fmla="*/ 9755195 w 17784443"/>
              <a:gd name="connsiteY9" fmla="*/ 1672688 h 8969858"/>
              <a:gd name="connsiteX10" fmla="*/ 10745795 w 17784443"/>
              <a:gd name="connsiteY10" fmla="*/ 815438 h 8969858"/>
              <a:gd name="connsiteX11" fmla="*/ 11507795 w 17784443"/>
              <a:gd name="connsiteY11" fmla="*/ 1672688 h 8969858"/>
              <a:gd name="connsiteX12" fmla="*/ 12288845 w 17784443"/>
              <a:gd name="connsiteY12" fmla="*/ 948788 h 8969858"/>
              <a:gd name="connsiteX13" fmla="*/ 13450895 w 17784443"/>
              <a:gd name="connsiteY13" fmla="*/ 1939388 h 8969858"/>
              <a:gd name="connsiteX14" fmla="*/ 14250995 w 17784443"/>
              <a:gd name="connsiteY14" fmla="*/ 1044038 h 8969858"/>
              <a:gd name="connsiteX15" fmla="*/ 15165395 w 17784443"/>
              <a:gd name="connsiteY15" fmla="*/ 1901288 h 8969858"/>
              <a:gd name="connsiteX16" fmla="*/ 15851195 w 17784443"/>
              <a:gd name="connsiteY16" fmla="*/ 1063088 h 8969858"/>
              <a:gd name="connsiteX17" fmla="*/ 16556045 w 17784443"/>
              <a:gd name="connsiteY17" fmla="*/ 2015588 h 8969858"/>
              <a:gd name="connsiteX18" fmla="*/ 16632245 w 17784443"/>
              <a:gd name="connsiteY18" fmla="*/ 8035388 h 8969858"/>
              <a:gd name="connsiteX19" fmla="*/ 1125545 w 17784443"/>
              <a:gd name="connsiteY19" fmla="*/ 8187788 h 8969858"/>
              <a:gd name="connsiteX20" fmla="*/ 1296995 w 17784443"/>
              <a:gd name="connsiteY20" fmla="*/ 643988 h 8969858"/>
              <a:gd name="connsiteX21" fmla="*/ 2039945 w 17784443"/>
              <a:gd name="connsiteY21" fmla="*/ 910688 h 89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84443" h="8969858">
                <a:moveTo>
                  <a:pt x="2001845" y="815438"/>
                </a:moveTo>
                <a:cubicBezTo>
                  <a:pt x="2084395" y="1153575"/>
                  <a:pt x="2166945" y="1491713"/>
                  <a:pt x="2459045" y="1463138"/>
                </a:cubicBezTo>
                <a:cubicBezTo>
                  <a:pt x="2751145" y="1434563"/>
                  <a:pt x="3405195" y="656688"/>
                  <a:pt x="3754445" y="643988"/>
                </a:cubicBezTo>
                <a:cubicBezTo>
                  <a:pt x="4103695" y="631288"/>
                  <a:pt x="4322770" y="1409163"/>
                  <a:pt x="4554545" y="1386938"/>
                </a:cubicBezTo>
                <a:cubicBezTo>
                  <a:pt x="4786320" y="1364713"/>
                  <a:pt x="4856170" y="497938"/>
                  <a:pt x="5145095" y="510638"/>
                </a:cubicBezTo>
                <a:cubicBezTo>
                  <a:pt x="5434020" y="523338"/>
                  <a:pt x="5938845" y="1450438"/>
                  <a:pt x="6288095" y="1463138"/>
                </a:cubicBezTo>
                <a:cubicBezTo>
                  <a:pt x="6637345" y="1475838"/>
                  <a:pt x="6942145" y="577313"/>
                  <a:pt x="7240595" y="586838"/>
                </a:cubicBezTo>
                <a:cubicBezTo>
                  <a:pt x="7539045" y="596363"/>
                  <a:pt x="7831145" y="1488538"/>
                  <a:pt x="8078795" y="1520288"/>
                </a:cubicBezTo>
                <a:cubicBezTo>
                  <a:pt x="8326445" y="1552038"/>
                  <a:pt x="8447095" y="751938"/>
                  <a:pt x="8726495" y="777338"/>
                </a:cubicBezTo>
                <a:cubicBezTo>
                  <a:pt x="9005895" y="802738"/>
                  <a:pt x="9418645" y="1666338"/>
                  <a:pt x="9755195" y="1672688"/>
                </a:cubicBezTo>
                <a:cubicBezTo>
                  <a:pt x="10091745" y="1679038"/>
                  <a:pt x="10453695" y="815438"/>
                  <a:pt x="10745795" y="815438"/>
                </a:cubicBezTo>
                <a:cubicBezTo>
                  <a:pt x="11037895" y="815438"/>
                  <a:pt x="11250620" y="1650463"/>
                  <a:pt x="11507795" y="1672688"/>
                </a:cubicBezTo>
                <a:cubicBezTo>
                  <a:pt x="11764970" y="1694913"/>
                  <a:pt x="11964995" y="904338"/>
                  <a:pt x="12288845" y="948788"/>
                </a:cubicBezTo>
                <a:cubicBezTo>
                  <a:pt x="12612695" y="993238"/>
                  <a:pt x="13123870" y="1923513"/>
                  <a:pt x="13450895" y="1939388"/>
                </a:cubicBezTo>
                <a:cubicBezTo>
                  <a:pt x="13777920" y="1955263"/>
                  <a:pt x="13965245" y="1050388"/>
                  <a:pt x="14250995" y="1044038"/>
                </a:cubicBezTo>
                <a:cubicBezTo>
                  <a:pt x="14536745" y="1037688"/>
                  <a:pt x="14898695" y="1898113"/>
                  <a:pt x="15165395" y="1901288"/>
                </a:cubicBezTo>
                <a:cubicBezTo>
                  <a:pt x="15432095" y="1904463"/>
                  <a:pt x="15619420" y="1044038"/>
                  <a:pt x="15851195" y="1063088"/>
                </a:cubicBezTo>
                <a:cubicBezTo>
                  <a:pt x="16082970" y="1082138"/>
                  <a:pt x="16425870" y="853538"/>
                  <a:pt x="16556045" y="2015588"/>
                </a:cubicBezTo>
                <a:cubicBezTo>
                  <a:pt x="16686220" y="3177638"/>
                  <a:pt x="19203995" y="7006688"/>
                  <a:pt x="16632245" y="8035388"/>
                </a:cubicBezTo>
                <a:cubicBezTo>
                  <a:pt x="14060495" y="9064088"/>
                  <a:pt x="3681420" y="9419688"/>
                  <a:pt x="1125545" y="8187788"/>
                </a:cubicBezTo>
                <a:cubicBezTo>
                  <a:pt x="-1430330" y="6955888"/>
                  <a:pt x="1144595" y="1856838"/>
                  <a:pt x="1296995" y="643988"/>
                </a:cubicBezTo>
                <a:cubicBezTo>
                  <a:pt x="1449395" y="-568862"/>
                  <a:pt x="1744670" y="170913"/>
                  <a:pt x="2039945" y="910688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1439594" y="586027"/>
            <a:ext cx="9312812" cy="5685946"/>
          </a:xfrm>
          <a:prstGeom prst="roundRect">
            <a:avLst>
              <a:gd name="adj" fmla="val 5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A8885A-802A-4162-A845-84D951500269}"/>
              </a:ext>
            </a:extLst>
          </p:cNvPr>
          <p:cNvSpPr txBox="1">
            <a:spLocks/>
          </p:cNvSpPr>
          <p:nvPr/>
        </p:nvSpPr>
        <p:spPr>
          <a:xfrm>
            <a:off x="1979112" y="3175000"/>
            <a:ext cx="8233776" cy="233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Anggota</a:t>
            </a:r>
            <a:r>
              <a:rPr lang="en-US" sz="2800" i="1" dirty="0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Kelompok</a:t>
            </a:r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Axel David</a:t>
            </a: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Farhan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Rizki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Fauzi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Tsani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Faishal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Azhar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Ilham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Khodar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Trijaya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Haldi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Alfiansyach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D21E10-2D1D-4C95-AC61-752860550BC5}"/>
              </a:ext>
            </a:extLst>
          </p:cNvPr>
          <p:cNvSpPr/>
          <p:nvPr/>
        </p:nvSpPr>
        <p:spPr>
          <a:xfrm>
            <a:off x="746930" y="284268"/>
            <a:ext cx="1385327" cy="1385327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9AB127-7A47-4E64-9FD7-37A55F7E07E2}"/>
              </a:ext>
            </a:extLst>
          </p:cNvPr>
          <p:cNvSpPr/>
          <p:nvPr/>
        </p:nvSpPr>
        <p:spPr>
          <a:xfrm>
            <a:off x="966626" y="2106359"/>
            <a:ext cx="885877" cy="885877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DA93E4-EAE3-4855-8969-7F31C121D411}"/>
              </a:ext>
            </a:extLst>
          </p:cNvPr>
          <p:cNvSpPr/>
          <p:nvPr/>
        </p:nvSpPr>
        <p:spPr>
          <a:xfrm>
            <a:off x="10330473" y="5729867"/>
            <a:ext cx="843865" cy="843865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F6989-BB74-431E-8F50-94250F09771C}"/>
              </a:ext>
            </a:extLst>
          </p:cNvPr>
          <p:cNvSpPr/>
          <p:nvPr/>
        </p:nvSpPr>
        <p:spPr>
          <a:xfrm>
            <a:off x="12763655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69A472-0394-4D02-AE9D-77F66A89F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1462390"/>
            <a:ext cx="8233776" cy="129160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  <a:t>Water Levelling</a:t>
            </a:r>
            <a:b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</a:br>
            <a:r>
              <a:rPr lang="en-US" sz="4400" dirty="0">
                <a:solidFill>
                  <a:srgbClr val="1D1E21"/>
                </a:solidFill>
                <a:latin typeface="Mont Heavy" panose="00000A00000000000000" pitchFamily="50" charset="0"/>
              </a:rPr>
              <a:t>Sensor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D137DB7-E753-4496-89AE-8B603AF1EC58}"/>
              </a:ext>
            </a:extLst>
          </p:cNvPr>
          <p:cNvSpPr txBox="1">
            <a:spLocks/>
          </p:cNvSpPr>
          <p:nvPr/>
        </p:nvSpPr>
        <p:spPr>
          <a:xfrm>
            <a:off x="-9212782" y="1532521"/>
            <a:ext cx="8233776" cy="128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Latar</a:t>
            </a: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 </a:t>
            </a:r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Belakang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Mont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2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0DE9942-FEA7-43E7-A04F-77469100380A}"/>
              </a:ext>
            </a:extLst>
          </p:cNvPr>
          <p:cNvSpPr/>
          <p:nvPr/>
        </p:nvSpPr>
        <p:spPr>
          <a:xfrm rot="21384548">
            <a:off x="-3108549" y="5250252"/>
            <a:ext cx="17784443" cy="8969858"/>
          </a:xfrm>
          <a:custGeom>
            <a:avLst/>
            <a:gdLst>
              <a:gd name="connsiteX0" fmla="*/ 2001845 w 17784443"/>
              <a:gd name="connsiteY0" fmla="*/ 815438 h 8969858"/>
              <a:gd name="connsiteX1" fmla="*/ 2459045 w 17784443"/>
              <a:gd name="connsiteY1" fmla="*/ 1463138 h 8969858"/>
              <a:gd name="connsiteX2" fmla="*/ 3754445 w 17784443"/>
              <a:gd name="connsiteY2" fmla="*/ 643988 h 8969858"/>
              <a:gd name="connsiteX3" fmla="*/ 4554545 w 17784443"/>
              <a:gd name="connsiteY3" fmla="*/ 1386938 h 8969858"/>
              <a:gd name="connsiteX4" fmla="*/ 5145095 w 17784443"/>
              <a:gd name="connsiteY4" fmla="*/ 510638 h 8969858"/>
              <a:gd name="connsiteX5" fmla="*/ 6288095 w 17784443"/>
              <a:gd name="connsiteY5" fmla="*/ 1463138 h 8969858"/>
              <a:gd name="connsiteX6" fmla="*/ 7240595 w 17784443"/>
              <a:gd name="connsiteY6" fmla="*/ 586838 h 8969858"/>
              <a:gd name="connsiteX7" fmla="*/ 8078795 w 17784443"/>
              <a:gd name="connsiteY7" fmla="*/ 1520288 h 8969858"/>
              <a:gd name="connsiteX8" fmla="*/ 8726495 w 17784443"/>
              <a:gd name="connsiteY8" fmla="*/ 777338 h 8969858"/>
              <a:gd name="connsiteX9" fmla="*/ 9755195 w 17784443"/>
              <a:gd name="connsiteY9" fmla="*/ 1672688 h 8969858"/>
              <a:gd name="connsiteX10" fmla="*/ 10745795 w 17784443"/>
              <a:gd name="connsiteY10" fmla="*/ 815438 h 8969858"/>
              <a:gd name="connsiteX11" fmla="*/ 11507795 w 17784443"/>
              <a:gd name="connsiteY11" fmla="*/ 1672688 h 8969858"/>
              <a:gd name="connsiteX12" fmla="*/ 12288845 w 17784443"/>
              <a:gd name="connsiteY12" fmla="*/ 948788 h 8969858"/>
              <a:gd name="connsiteX13" fmla="*/ 13450895 w 17784443"/>
              <a:gd name="connsiteY13" fmla="*/ 1939388 h 8969858"/>
              <a:gd name="connsiteX14" fmla="*/ 14250995 w 17784443"/>
              <a:gd name="connsiteY14" fmla="*/ 1044038 h 8969858"/>
              <a:gd name="connsiteX15" fmla="*/ 15165395 w 17784443"/>
              <a:gd name="connsiteY15" fmla="*/ 1901288 h 8969858"/>
              <a:gd name="connsiteX16" fmla="*/ 15851195 w 17784443"/>
              <a:gd name="connsiteY16" fmla="*/ 1063088 h 8969858"/>
              <a:gd name="connsiteX17" fmla="*/ 16556045 w 17784443"/>
              <a:gd name="connsiteY17" fmla="*/ 2015588 h 8969858"/>
              <a:gd name="connsiteX18" fmla="*/ 16632245 w 17784443"/>
              <a:gd name="connsiteY18" fmla="*/ 8035388 h 8969858"/>
              <a:gd name="connsiteX19" fmla="*/ 1125545 w 17784443"/>
              <a:gd name="connsiteY19" fmla="*/ 8187788 h 8969858"/>
              <a:gd name="connsiteX20" fmla="*/ 1296995 w 17784443"/>
              <a:gd name="connsiteY20" fmla="*/ 643988 h 8969858"/>
              <a:gd name="connsiteX21" fmla="*/ 2039945 w 17784443"/>
              <a:gd name="connsiteY21" fmla="*/ 910688 h 89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84443" h="8969858">
                <a:moveTo>
                  <a:pt x="2001845" y="815438"/>
                </a:moveTo>
                <a:cubicBezTo>
                  <a:pt x="2084395" y="1153575"/>
                  <a:pt x="2166945" y="1491713"/>
                  <a:pt x="2459045" y="1463138"/>
                </a:cubicBezTo>
                <a:cubicBezTo>
                  <a:pt x="2751145" y="1434563"/>
                  <a:pt x="3405195" y="656688"/>
                  <a:pt x="3754445" y="643988"/>
                </a:cubicBezTo>
                <a:cubicBezTo>
                  <a:pt x="4103695" y="631288"/>
                  <a:pt x="4322770" y="1409163"/>
                  <a:pt x="4554545" y="1386938"/>
                </a:cubicBezTo>
                <a:cubicBezTo>
                  <a:pt x="4786320" y="1364713"/>
                  <a:pt x="4856170" y="497938"/>
                  <a:pt x="5145095" y="510638"/>
                </a:cubicBezTo>
                <a:cubicBezTo>
                  <a:pt x="5434020" y="523338"/>
                  <a:pt x="5938845" y="1450438"/>
                  <a:pt x="6288095" y="1463138"/>
                </a:cubicBezTo>
                <a:cubicBezTo>
                  <a:pt x="6637345" y="1475838"/>
                  <a:pt x="6942145" y="577313"/>
                  <a:pt x="7240595" y="586838"/>
                </a:cubicBezTo>
                <a:cubicBezTo>
                  <a:pt x="7539045" y="596363"/>
                  <a:pt x="7831145" y="1488538"/>
                  <a:pt x="8078795" y="1520288"/>
                </a:cubicBezTo>
                <a:cubicBezTo>
                  <a:pt x="8326445" y="1552038"/>
                  <a:pt x="8447095" y="751938"/>
                  <a:pt x="8726495" y="777338"/>
                </a:cubicBezTo>
                <a:cubicBezTo>
                  <a:pt x="9005895" y="802738"/>
                  <a:pt x="9418645" y="1666338"/>
                  <a:pt x="9755195" y="1672688"/>
                </a:cubicBezTo>
                <a:cubicBezTo>
                  <a:pt x="10091745" y="1679038"/>
                  <a:pt x="10453695" y="815438"/>
                  <a:pt x="10745795" y="815438"/>
                </a:cubicBezTo>
                <a:cubicBezTo>
                  <a:pt x="11037895" y="815438"/>
                  <a:pt x="11250620" y="1650463"/>
                  <a:pt x="11507795" y="1672688"/>
                </a:cubicBezTo>
                <a:cubicBezTo>
                  <a:pt x="11764970" y="1694913"/>
                  <a:pt x="11964995" y="904338"/>
                  <a:pt x="12288845" y="948788"/>
                </a:cubicBezTo>
                <a:cubicBezTo>
                  <a:pt x="12612695" y="993238"/>
                  <a:pt x="13123870" y="1923513"/>
                  <a:pt x="13450895" y="1939388"/>
                </a:cubicBezTo>
                <a:cubicBezTo>
                  <a:pt x="13777920" y="1955263"/>
                  <a:pt x="13965245" y="1050388"/>
                  <a:pt x="14250995" y="1044038"/>
                </a:cubicBezTo>
                <a:cubicBezTo>
                  <a:pt x="14536745" y="1037688"/>
                  <a:pt x="14898695" y="1898113"/>
                  <a:pt x="15165395" y="1901288"/>
                </a:cubicBezTo>
                <a:cubicBezTo>
                  <a:pt x="15432095" y="1904463"/>
                  <a:pt x="15619420" y="1044038"/>
                  <a:pt x="15851195" y="1063088"/>
                </a:cubicBezTo>
                <a:cubicBezTo>
                  <a:pt x="16082970" y="1082138"/>
                  <a:pt x="16425870" y="853538"/>
                  <a:pt x="16556045" y="2015588"/>
                </a:cubicBezTo>
                <a:cubicBezTo>
                  <a:pt x="16686220" y="3177638"/>
                  <a:pt x="19203995" y="7006688"/>
                  <a:pt x="16632245" y="8035388"/>
                </a:cubicBezTo>
                <a:cubicBezTo>
                  <a:pt x="14060495" y="9064088"/>
                  <a:pt x="3681420" y="9419688"/>
                  <a:pt x="1125545" y="8187788"/>
                </a:cubicBezTo>
                <a:cubicBezTo>
                  <a:pt x="-1430330" y="6955888"/>
                  <a:pt x="1144595" y="1856838"/>
                  <a:pt x="1296995" y="643988"/>
                </a:cubicBezTo>
                <a:cubicBezTo>
                  <a:pt x="1449395" y="-568862"/>
                  <a:pt x="1744670" y="170913"/>
                  <a:pt x="2039945" y="91068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510AEB-4E16-4024-AE7B-D0E9DE378F1B}"/>
              </a:ext>
            </a:extLst>
          </p:cNvPr>
          <p:cNvSpPr/>
          <p:nvPr/>
        </p:nvSpPr>
        <p:spPr>
          <a:xfrm rot="21384548">
            <a:off x="930857" y="5747775"/>
            <a:ext cx="13583406" cy="6374296"/>
          </a:xfrm>
          <a:custGeom>
            <a:avLst/>
            <a:gdLst>
              <a:gd name="connsiteX0" fmla="*/ 2001845 w 17784443"/>
              <a:gd name="connsiteY0" fmla="*/ 815438 h 8969858"/>
              <a:gd name="connsiteX1" fmla="*/ 2459045 w 17784443"/>
              <a:gd name="connsiteY1" fmla="*/ 1463138 h 8969858"/>
              <a:gd name="connsiteX2" fmla="*/ 3754445 w 17784443"/>
              <a:gd name="connsiteY2" fmla="*/ 643988 h 8969858"/>
              <a:gd name="connsiteX3" fmla="*/ 4554545 w 17784443"/>
              <a:gd name="connsiteY3" fmla="*/ 1386938 h 8969858"/>
              <a:gd name="connsiteX4" fmla="*/ 5145095 w 17784443"/>
              <a:gd name="connsiteY4" fmla="*/ 510638 h 8969858"/>
              <a:gd name="connsiteX5" fmla="*/ 6288095 w 17784443"/>
              <a:gd name="connsiteY5" fmla="*/ 1463138 h 8969858"/>
              <a:gd name="connsiteX6" fmla="*/ 7240595 w 17784443"/>
              <a:gd name="connsiteY6" fmla="*/ 586838 h 8969858"/>
              <a:gd name="connsiteX7" fmla="*/ 8078795 w 17784443"/>
              <a:gd name="connsiteY7" fmla="*/ 1520288 h 8969858"/>
              <a:gd name="connsiteX8" fmla="*/ 8726495 w 17784443"/>
              <a:gd name="connsiteY8" fmla="*/ 777338 h 8969858"/>
              <a:gd name="connsiteX9" fmla="*/ 9755195 w 17784443"/>
              <a:gd name="connsiteY9" fmla="*/ 1672688 h 8969858"/>
              <a:gd name="connsiteX10" fmla="*/ 10745795 w 17784443"/>
              <a:gd name="connsiteY10" fmla="*/ 815438 h 8969858"/>
              <a:gd name="connsiteX11" fmla="*/ 11507795 w 17784443"/>
              <a:gd name="connsiteY11" fmla="*/ 1672688 h 8969858"/>
              <a:gd name="connsiteX12" fmla="*/ 12288845 w 17784443"/>
              <a:gd name="connsiteY12" fmla="*/ 948788 h 8969858"/>
              <a:gd name="connsiteX13" fmla="*/ 13450895 w 17784443"/>
              <a:gd name="connsiteY13" fmla="*/ 1939388 h 8969858"/>
              <a:gd name="connsiteX14" fmla="*/ 14250995 w 17784443"/>
              <a:gd name="connsiteY14" fmla="*/ 1044038 h 8969858"/>
              <a:gd name="connsiteX15" fmla="*/ 15165395 w 17784443"/>
              <a:gd name="connsiteY15" fmla="*/ 1901288 h 8969858"/>
              <a:gd name="connsiteX16" fmla="*/ 15851195 w 17784443"/>
              <a:gd name="connsiteY16" fmla="*/ 1063088 h 8969858"/>
              <a:gd name="connsiteX17" fmla="*/ 16556045 w 17784443"/>
              <a:gd name="connsiteY17" fmla="*/ 2015588 h 8969858"/>
              <a:gd name="connsiteX18" fmla="*/ 16632245 w 17784443"/>
              <a:gd name="connsiteY18" fmla="*/ 8035388 h 8969858"/>
              <a:gd name="connsiteX19" fmla="*/ 1125545 w 17784443"/>
              <a:gd name="connsiteY19" fmla="*/ 8187788 h 8969858"/>
              <a:gd name="connsiteX20" fmla="*/ 1296995 w 17784443"/>
              <a:gd name="connsiteY20" fmla="*/ 643988 h 8969858"/>
              <a:gd name="connsiteX21" fmla="*/ 2039945 w 17784443"/>
              <a:gd name="connsiteY21" fmla="*/ 910688 h 89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784443" h="8969858">
                <a:moveTo>
                  <a:pt x="2001845" y="815438"/>
                </a:moveTo>
                <a:cubicBezTo>
                  <a:pt x="2084395" y="1153575"/>
                  <a:pt x="2166945" y="1491713"/>
                  <a:pt x="2459045" y="1463138"/>
                </a:cubicBezTo>
                <a:cubicBezTo>
                  <a:pt x="2751145" y="1434563"/>
                  <a:pt x="3405195" y="656688"/>
                  <a:pt x="3754445" y="643988"/>
                </a:cubicBezTo>
                <a:cubicBezTo>
                  <a:pt x="4103695" y="631288"/>
                  <a:pt x="4322770" y="1409163"/>
                  <a:pt x="4554545" y="1386938"/>
                </a:cubicBezTo>
                <a:cubicBezTo>
                  <a:pt x="4786320" y="1364713"/>
                  <a:pt x="4856170" y="497938"/>
                  <a:pt x="5145095" y="510638"/>
                </a:cubicBezTo>
                <a:cubicBezTo>
                  <a:pt x="5434020" y="523338"/>
                  <a:pt x="5938845" y="1450438"/>
                  <a:pt x="6288095" y="1463138"/>
                </a:cubicBezTo>
                <a:cubicBezTo>
                  <a:pt x="6637345" y="1475838"/>
                  <a:pt x="6942145" y="577313"/>
                  <a:pt x="7240595" y="586838"/>
                </a:cubicBezTo>
                <a:cubicBezTo>
                  <a:pt x="7539045" y="596363"/>
                  <a:pt x="7831145" y="1488538"/>
                  <a:pt x="8078795" y="1520288"/>
                </a:cubicBezTo>
                <a:cubicBezTo>
                  <a:pt x="8326445" y="1552038"/>
                  <a:pt x="8447095" y="751938"/>
                  <a:pt x="8726495" y="777338"/>
                </a:cubicBezTo>
                <a:cubicBezTo>
                  <a:pt x="9005895" y="802738"/>
                  <a:pt x="9418645" y="1666338"/>
                  <a:pt x="9755195" y="1672688"/>
                </a:cubicBezTo>
                <a:cubicBezTo>
                  <a:pt x="10091745" y="1679038"/>
                  <a:pt x="10453695" y="815438"/>
                  <a:pt x="10745795" y="815438"/>
                </a:cubicBezTo>
                <a:cubicBezTo>
                  <a:pt x="11037895" y="815438"/>
                  <a:pt x="11250620" y="1650463"/>
                  <a:pt x="11507795" y="1672688"/>
                </a:cubicBezTo>
                <a:cubicBezTo>
                  <a:pt x="11764970" y="1694913"/>
                  <a:pt x="11964995" y="904338"/>
                  <a:pt x="12288845" y="948788"/>
                </a:cubicBezTo>
                <a:cubicBezTo>
                  <a:pt x="12612695" y="993238"/>
                  <a:pt x="13123870" y="1923513"/>
                  <a:pt x="13450895" y="1939388"/>
                </a:cubicBezTo>
                <a:cubicBezTo>
                  <a:pt x="13777920" y="1955263"/>
                  <a:pt x="13965245" y="1050388"/>
                  <a:pt x="14250995" y="1044038"/>
                </a:cubicBezTo>
                <a:cubicBezTo>
                  <a:pt x="14536745" y="1037688"/>
                  <a:pt x="14898695" y="1898113"/>
                  <a:pt x="15165395" y="1901288"/>
                </a:cubicBezTo>
                <a:cubicBezTo>
                  <a:pt x="15432095" y="1904463"/>
                  <a:pt x="15619420" y="1044038"/>
                  <a:pt x="15851195" y="1063088"/>
                </a:cubicBezTo>
                <a:cubicBezTo>
                  <a:pt x="16082970" y="1082138"/>
                  <a:pt x="16425870" y="853538"/>
                  <a:pt x="16556045" y="2015588"/>
                </a:cubicBezTo>
                <a:cubicBezTo>
                  <a:pt x="16686220" y="3177638"/>
                  <a:pt x="19203995" y="7006688"/>
                  <a:pt x="16632245" y="8035388"/>
                </a:cubicBezTo>
                <a:cubicBezTo>
                  <a:pt x="14060495" y="9064088"/>
                  <a:pt x="3681420" y="9419688"/>
                  <a:pt x="1125545" y="8187788"/>
                </a:cubicBezTo>
                <a:cubicBezTo>
                  <a:pt x="-1430330" y="6955888"/>
                  <a:pt x="1144595" y="1856838"/>
                  <a:pt x="1296995" y="643988"/>
                </a:cubicBezTo>
                <a:cubicBezTo>
                  <a:pt x="1449395" y="-568862"/>
                  <a:pt x="1744670" y="170913"/>
                  <a:pt x="2039945" y="910688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8BC68-C96C-46F7-944B-EC1954026F5D}"/>
              </a:ext>
            </a:extLst>
          </p:cNvPr>
          <p:cNvSpPr/>
          <p:nvPr/>
        </p:nvSpPr>
        <p:spPr>
          <a:xfrm>
            <a:off x="-1261591" y="850942"/>
            <a:ext cx="4907194" cy="324568"/>
          </a:xfrm>
          <a:prstGeom prst="roundRect">
            <a:avLst>
              <a:gd name="adj" fmla="val 81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08AA3C-8672-4040-AA44-4997AB38AC07}"/>
              </a:ext>
            </a:extLst>
          </p:cNvPr>
          <p:cNvSpPr/>
          <p:nvPr/>
        </p:nvSpPr>
        <p:spPr>
          <a:xfrm>
            <a:off x="-1086658" y="915622"/>
            <a:ext cx="5143500" cy="8474191"/>
          </a:xfrm>
          <a:prstGeom prst="roundRect">
            <a:avLst>
              <a:gd name="adj" fmla="val 6667"/>
            </a:avLst>
          </a:prstGeom>
          <a:solidFill>
            <a:srgbClr val="6D4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8EA3D0-D7E8-4FE7-AEFD-8E6DB1F60998}"/>
              </a:ext>
            </a:extLst>
          </p:cNvPr>
          <p:cNvSpPr/>
          <p:nvPr/>
        </p:nvSpPr>
        <p:spPr>
          <a:xfrm>
            <a:off x="-88723" y="1539375"/>
            <a:ext cx="419100" cy="41910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C0BF77-FB7C-4322-A01C-E639BB3BED64}"/>
              </a:ext>
            </a:extLst>
          </p:cNvPr>
          <p:cNvSpPr/>
          <p:nvPr/>
        </p:nvSpPr>
        <p:spPr>
          <a:xfrm>
            <a:off x="-512814" y="6150612"/>
            <a:ext cx="970012" cy="970012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C746DA-909E-4F51-9D4A-1C3F1B39136E}"/>
              </a:ext>
            </a:extLst>
          </p:cNvPr>
          <p:cNvSpPr/>
          <p:nvPr/>
        </p:nvSpPr>
        <p:spPr>
          <a:xfrm>
            <a:off x="1556836" y="6635618"/>
            <a:ext cx="1869190" cy="186919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D4C7C2-92A8-4485-9EB0-8482B49503A2}"/>
              </a:ext>
            </a:extLst>
          </p:cNvPr>
          <p:cNvSpPr/>
          <p:nvPr/>
        </p:nvSpPr>
        <p:spPr>
          <a:xfrm>
            <a:off x="3426026" y="1231647"/>
            <a:ext cx="249940" cy="24994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0F985A8-A266-49CB-A2D5-148763EA75C9}"/>
              </a:ext>
            </a:extLst>
          </p:cNvPr>
          <p:cNvSpPr/>
          <p:nvPr/>
        </p:nvSpPr>
        <p:spPr>
          <a:xfrm>
            <a:off x="2522834" y="4965737"/>
            <a:ext cx="665630" cy="66563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00A694D-8DED-4A40-91D8-AE14548DB84E}"/>
              </a:ext>
            </a:extLst>
          </p:cNvPr>
          <p:cNvSpPr/>
          <p:nvPr/>
        </p:nvSpPr>
        <p:spPr>
          <a:xfrm>
            <a:off x="-1978655" y="2303844"/>
            <a:ext cx="2723230" cy="2723230"/>
          </a:xfrm>
          <a:prstGeom prst="ellipse">
            <a:avLst/>
          </a:prstGeom>
          <a:solidFill>
            <a:srgbClr val="4A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D49CBA-58F8-4388-B2AC-96A1EFC039A9}"/>
              </a:ext>
            </a:extLst>
          </p:cNvPr>
          <p:cNvGrpSpPr/>
          <p:nvPr/>
        </p:nvGrpSpPr>
        <p:grpSpPr>
          <a:xfrm>
            <a:off x="1305933" y="2040123"/>
            <a:ext cx="1924050" cy="1082061"/>
            <a:chOff x="828673" y="485777"/>
            <a:chExt cx="10534650" cy="5924548"/>
          </a:xfrm>
          <a:effectLst>
            <a:outerShdw blurRad="279400" dist="38100" dir="8100000" sx="104000" sy="104000" algn="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71479C-C8AE-4DB6-8F01-F583D4F050E4}"/>
                </a:ext>
              </a:extLst>
            </p:cNvPr>
            <p:cNvGrpSpPr/>
            <p:nvPr/>
          </p:nvGrpSpPr>
          <p:grpSpPr>
            <a:xfrm>
              <a:off x="828673" y="485777"/>
              <a:ext cx="10534650" cy="5924548"/>
              <a:chOff x="828675" y="466727"/>
              <a:chExt cx="10534650" cy="59245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08CF5A5-FC90-4229-8421-4674B8E289A1}"/>
                  </a:ext>
                </a:extLst>
              </p:cNvPr>
              <p:cNvGrpSpPr/>
              <p:nvPr/>
            </p:nvGrpSpPr>
            <p:grpSpPr>
              <a:xfrm>
                <a:off x="828675" y="466727"/>
                <a:ext cx="10534650" cy="5924548"/>
                <a:chOff x="-10734675" y="466727"/>
                <a:chExt cx="10534650" cy="592454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F69CD43-8201-41FD-91E7-EA669D38CCBB}"/>
                    </a:ext>
                  </a:extLst>
                </p:cNvPr>
                <p:cNvSpPr/>
                <p:nvPr/>
              </p:nvSpPr>
              <p:spPr>
                <a:xfrm>
                  <a:off x="-10734675" y="466727"/>
                  <a:ext cx="10534650" cy="5924548"/>
                </a:xfrm>
                <a:prstGeom prst="rect">
                  <a:avLst/>
                </a:prstGeom>
                <a:solidFill>
                  <a:srgbClr val="7E7E7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EC6FEA4-0468-4796-A58F-2BB71B510DC0}"/>
                    </a:ext>
                  </a:extLst>
                </p:cNvPr>
                <p:cNvGrpSpPr/>
                <p:nvPr/>
              </p:nvGrpSpPr>
              <p:grpSpPr>
                <a:xfrm>
                  <a:off x="-10439400" y="7810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DC622AF-F958-4C74-AD05-C1EB24F70B27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89C4DD1-30CD-4AA8-9E36-AEA169F68A77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AC80A9F-1B2E-4401-9667-D4F06A696FEA}"/>
                    </a:ext>
                  </a:extLst>
                </p:cNvPr>
                <p:cNvGrpSpPr/>
                <p:nvPr/>
              </p:nvGrpSpPr>
              <p:grpSpPr>
                <a:xfrm>
                  <a:off x="-10439400" y="56578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6463010-FA32-4D6E-96BE-F19BBC07C7A7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85F174D-E9D4-46EF-B83A-9E7E8A0AB98A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8065B04-16B4-4BF7-B239-F4AA3EEE6CD9}"/>
                    </a:ext>
                  </a:extLst>
                </p:cNvPr>
                <p:cNvGrpSpPr/>
                <p:nvPr/>
              </p:nvGrpSpPr>
              <p:grpSpPr>
                <a:xfrm>
                  <a:off x="-1104900" y="56578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4D73D1D-C08E-4E1E-9384-137C6957563A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2D31EE80-EBB3-40A6-9762-663A3B745450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F85DFFC-DBF6-4997-B55A-64186DD5F3BB}"/>
                    </a:ext>
                  </a:extLst>
                </p:cNvPr>
                <p:cNvGrpSpPr/>
                <p:nvPr/>
              </p:nvGrpSpPr>
              <p:grpSpPr>
                <a:xfrm>
                  <a:off x="-1104900" y="781050"/>
                  <a:ext cx="419100" cy="419100"/>
                  <a:chOff x="-10439400" y="781050"/>
                  <a:chExt cx="419100" cy="419100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956E300A-8663-4448-B397-6CD96F3A8AA4}"/>
                      </a:ext>
                    </a:extLst>
                  </p:cNvPr>
                  <p:cNvSpPr/>
                  <p:nvPr/>
                </p:nvSpPr>
                <p:spPr>
                  <a:xfrm>
                    <a:off x="-10439400" y="781050"/>
                    <a:ext cx="419100" cy="419100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9FE3607C-906E-4500-9DB2-4C6CACEE1E87}"/>
                      </a:ext>
                    </a:extLst>
                  </p:cNvPr>
                  <p:cNvSpPr/>
                  <p:nvPr/>
                </p:nvSpPr>
                <p:spPr>
                  <a:xfrm>
                    <a:off x="-10363200" y="857250"/>
                    <a:ext cx="266700" cy="2667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1604F14-72DA-41AF-ABDC-7CB3FE2692A9}"/>
                  </a:ext>
                </a:extLst>
              </p:cNvPr>
              <p:cNvSpPr/>
              <p:nvPr/>
            </p:nvSpPr>
            <p:spPr>
              <a:xfrm>
                <a:off x="2254465" y="1943100"/>
                <a:ext cx="7683069" cy="29718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8043B-8966-44C9-A36B-1A28036D83E8}"/>
                </a:ext>
              </a:extLst>
            </p:cNvPr>
            <p:cNvSpPr txBox="1"/>
            <p:nvPr/>
          </p:nvSpPr>
          <p:spPr>
            <a:xfrm>
              <a:off x="2714759" y="2689727"/>
              <a:ext cx="6762462" cy="151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75000"/>
                    </a:schemeClr>
                  </a:solidFill>
                  <a:latin typeface="Calculator" panose="02000500000000000000" pitchFamily="2" charset="0"/>
                  <a:ea typeface="ROBOTO" panose="02000000000000000000" pitchFamily="2" charset="0"/>
                </a:rPr>
                <a:t>Distance : 117,2 cm  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F4EC74D-6DB2-43C6-AA5F-F68ED7EC3246}"/>
              </a:ext>
            </a:extLst>
          </p:cNvPr>
          <p:cNvSpPr/>
          <p:nvPr/>
        </p:nvSpPr>
        <p:spPr>
          <a:xfrm>
            <a:off x="2806517" y="1391940"/>
            <a:ext cx="418553" cy="4185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530BD71-FFED-4997-AD26-39C15938C7AC}"/>
              </a:ext>
            </a:extLst>
          </p:cNvPr>
          <p:cNvSpPr/>
          <p:nvPr/>
        </p:nvSpPr>
        <p:spPr>
          <a:xfrm>
            <a:off x="2845476" y="1427697"/>
            <a:ext cx="341322" cy="34132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9F1B43-0EEA-4714-A1F1-4340F4219C76}"/>
              </a:ext>
            </a:extLst>
          </p:cNvPr>
          <p:cNvSpPr/>
          <p:nvPr/>
        </p:nvSpPr>
        <p:spPr>
          <a:xfrm>
            <a:off x="2132985" y="1393835"/>
            <a:ext cx="418553" cy="4185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85D39D-C91E-4E2A-9C11-96D36D509FD2}"/>
              </a:ext>
            </a:extLst>
          </p:cNvPr>
          <p:cNvSpPr/>
          <p:nvPr/>
        </p:nvSpPr>
        <p:spPr>
          <a:xfrm>
            <a:off x="2171944" y="1429592"/>
            <a:ext cx="341322" cy="341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462D4B-0F29-444F-8B33-1B68523A9CEB}"/>
              </a:ext>
            </a:extLst>
          </p:cNvPr>
          <p:cNvSpPr/>
          <p:nvPr/>
        </p:nvSpPr>
        <p:spPr>
          <a:xfrm>
            <a:off x="1304852" y="1389089"/>
            <a:ext cx="418553" cy="41855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2C24F3-16A7-425B-AB6E-D01249DBEF37}"/>
              </a:ext>
            </a:extLst>
          </p:cNvPr>
          <p:cNvGrpSpPr/>
          <p:nvPr/>
        </p:nvGrpSpPr>
        <p:grpSpPr>
          <a:xfrm>
            <a:off x="2283345" y="2438538"/>
            <a:ext cx="1267651" cy="301352"/>
            <a:chOff x="4948839" y="2418300"/>
            <a:chExt cx="1267651" cy="301352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2CF14EF-EF69-4022-B6FE-160858566C80}"/>
                </a:ext>
              </a:extLst>
            </p:cNvPr>
            <p:cNvSpPr/>
            <p:nvPr/>
          </p:nvSpPr>
          <p:spPr>
            <a:xfrm>
              <a:off x="4948839" y="2418300"/>
              <a:ext cx="525742" cy="30135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1BE1E70-A91F-4577-B3A7-8669C26581AC}"/>
                </a:ext>
              </a:extLst>
            </p:cNvPr>
            <p:cNvSpPr txBox="1"/>
            <p:nvPr/>
          </p:nvSpPr>
          <p:spPr>
            <a:xfrm>
              <a:off x="4981393" y="2419876"/>
              <a:ext cx="1235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75000"/>
                    </a:schemeClr>
                  </a:solidFill>
                  <a:latin typeface="Calculator" panose="02000500000000000000" pitchFamily="2" charset="0"/>
                  <a:ea typeface="ROBOTO" panose="02000000000000000000" pitchFamily="2" charset="0"/>
                </a:rPr>
                <a:t>47 cm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3FF75B9B-6488-44C9-9E56-8EA6B1929EAA}"/>
              </a:ext>
            </a:extLst>
          </p:cNvPr>
          <p:cNvSpPr/>
          <p:nvPr/>
        </p:nvSpPr>
        <p:spPr>
          <a:xfrm>
            <a:off x="1343811" y="1424846"/>
            <a:ext cx="341322" cy="34132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D72B8FB-1AF1-4FBB-999A-58AA745D61BC}"/>
              </a:ext>
            </a:extLst>
          </p:cNvPr>
          <p:cNvGrpSpPr/>
          <p:nvPr/>
        </p:nvGrpSpPr>
        <p:grpSpPr>
          <a:xfrm>
            <a:off x="703073" y="2005167"/>
            <a:ext cx="971268" cy="1071024"/>
            <a:chOff x="703073" y="2005167"/>
            <a:chExt cx="971268" cy="1071024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64E7C3A1-64A4-4998-AE5A-0284E98FD090}"/>
                </a:ext>
              </a:extLst>
            </p:cNvPr>
            <p:cNvSpPr/>
            <p:nvPr/>
          </p:nvSpPr>
          <p:spPr>
            <a:xfrm rot="13158917">
              <a:off x="1023910" y="2197280"/>
              <a:ext cx="610911" cy="689345"/>
            </a:xfrm>
            <a:prstGeom prst="arc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4AAB681D-0B9E-4C6D-8ED9-E32CF70AD90C}"/>
                </a:ext>
              </a:extLst>
            </p:cNvPr>
            <p:cNvSpPr/>
            <p:nvPr/>
          </p:nvSpPr>
          <p:spPr>
            <a:xfrm rot="13158917">
              <a:off x="859130" y="2080743"/>
              <a:ext cx="815211" cy="919875"/>
            </a:xfrm>
            <a:prstGeom prst="arc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A5EFDE5A-6144-41E4-A153-06AB8E2C4167}"/>
                </a:ext>
              </a:extLst>
            </p:cNvPr>
            <p:cNvSpPr/>
            <p:nvPr/>
          </p:nvSpPr>
          <p:spPr>
            <a:xfrm rot="13158917">
              <a:off x="703073" y="2005167"/>
              <a:ext cx="949162" cy="1071024"/>
            </a:xfrm>
            <a:prstGeom prst="arc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83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-0.4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1.04167E-6 -0.46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404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F93B93-83C6-4551-B134-E3FA6295C3A2}"/>
              </a:ext>
            </a:extLst>
          </p:cNvPr>
          <p:cNvSpPr/>
          <p:nvPr/>
        </p:nvSpPr>
        <p:spPr>
          <a:xfrm>
            <a:off x="1885334" y="2539873"/>
            <a:ext cx="8421329" cy="17782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FAA24030-1389-460B-B0C0-C8648A44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892" y="2851464"/>
            <a:ext cx="7066211" cy="128033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Terima</a:t>
            </a: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083804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975359" y="362675"/>
            <a:ext cx="2495273" cy="24608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503" y="1532521"/>
            <a:ext cx="8233776" cy="128033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Latar</a:t>
            </a: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 </a:t>
            </a:r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Belakang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Mont Heavy" panose="00000A00000000000000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6AC0A0-8903-4128-8425-D2D126B3FFFF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0115BF-B548-446B-B1DA-B5C62AB08DEF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35C7AC8-9F98-4868-A247-4FF1123BB562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FA3427-E9C2-4D08-B8FF-2C1CE1B50A73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D81DEA-C043-404E-8284-C6E0FFE45273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DFFB9-A0F1-4D5A-A2D0-E7F2A79DA3A0}"/>
              </a:ext>
            </a:extLst>
          </p:cNvPr>
          <p:cNvSpPr txBox="1"/>
          <p:nvPr/>
        </p:nvSpPr>
        <p:spPr>
          <a:xfrm>
            <a:off x="975359" y="3117366"/>
            <a:ext cx="10262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Indonesia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negara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kepulauan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dikelilingi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oleh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laut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sekeliling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pulaunya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Curah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hujan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Indonesia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cukup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tinggi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dikarenakan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iklim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tropis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Banjir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suatu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bencana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alam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sering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terjadi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setiap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Hal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biasanya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terjadi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akibat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penumpukan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saluran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air </a:t>
            </a:r>
            <a:r>
              <a:rPr lang="en-GB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selokan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bahkan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sungai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air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mengalir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terjadilah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banjir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Kami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project water levelling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hal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berguna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antisipasi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ketika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air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naik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permukaan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project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membantu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meminimalisir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dampak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negatif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terjadinya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banjir</a:t>
            </a:r>
            <a:r>
              <a:rPr lang="en-GB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7E5F36-543E-4F86-A0F3-4A6194E813C6}"/>
              </a:ext>
            </a:extLst>
          </p:cNvPr>
          <p:cNvSpPr/>
          <p:nvPr/>
        </p:nvSpPr>
        <p:spPr>
          <a:xfrm>
            <a:off x="746930" y="-3408596"/>
            <a:ext cx="1385327" cy="1385327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2B9E6-64E6-4A2E-8F52-A84A57B515B0}"/>
              </a:ext>
            </a:extLst>
          </p:cNvPr>
          <p:cNvSpPr/>
          <p:nvPr/>
        </p:nvSpPr>
        <p:spPr>
          <a:xfrm>
            <a:off x="966626" y="-1586505"/>
            <a:ext cx="885877" cy="885877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2F907C-C2F7-42ED-9A3A-18458D006889}"/>
              </a:ext>
            </a:extLst>
          </p:cNvPr>
          <p:cNvSpPr/>
          <p:nvPr/>
        </p:nvSpPr>
        <p:spPr>
          <a:xfrm>
            <a:off x="10828838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D9540E3-CCE0-4A95-B6F1-761B34549FE3}"/>
              </a:ext>
            </a:extLst>
          </p:cNvPr>
          <p:cNvSpPr/>
          <p:nvPr/>
        </p:nvSpPr>
        <p:spPr>
          <a:xfrm rot="10800000">
            <a:off x="-4290137" y="4605924"/>
            <a:ext cx="4230396" cy="2252076"/>
          </a:xfrm>
          <a:custGeom>
            <a:avLst/>
            <a:gdLst>
              <a:gd name="connsiteX0" fmla="*/ 0 w 4230396"/>
              <a:gd name="connsiteY0" fmla="*/ 0 h 2252076"/>
              <a:gd name="connsiteX1" fmla="*/ 2139966 w 4230396"/>
              <a:gd name="connsiteY1" fmla="*/ 627259 h 2252076"/>
              <a:gd name="connsiteX2" fmla="*/ 4229549 w 4230396"/>
              <a:gd name="connsiteY2" fmla="*/ 1176227 h 2252076"/>
              <a:gd name="connsiteX3" fmla="*/ 4230396 w 4230396"/>
              <a:gd name="connsiteY3" fmla="*/ 1177635 h 2252076"/>
              <a:gd name="connsiteX4" fmla="*/ 4230396 w 4230396"/>
              <a:gd name="connsiteY4" fmla="*/ 2252076 h 2252076"/>
              <a:gd name="connsiteX5" fmla="*/ 4176021 w 4230396"/>
              <a:gd name="connsiteY5" fmla="*/ 2117832 h 2252076"/>
              <a:gd name="connsiteX6" fmla="*/ 1851588 w 4230396"/>
              <a:gd name="connsiteY6" fmla="*/ 890556 h 2252076"/>
              <a:gd name="connsiteX7" fmla="*/ 0 w 4230396"/>
              <a:gd name="connsiteY7" fmla="*/ 0 h 225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0396" h="2252076">
                <a:moveTo>
                  <a:pt x="0" y="0"/>
                </a:moveTo>
                <a:cubicBezTo>
                  <a:pt x="567045" y="443126"/>
                  <a:pt x="1384852" y="660572"/>
                  <a:pt x="2139966" y="627259"/>
                </a:cubicBezTo>
                <a:cubicBezTo>
                  <a:pt x="3546585" y="631179"/>
                  <a:pt x="3950396" y="745293"/>
                  <a:pt x="4229549" y="1176227"/>
                </a:cubicBezTo>
                <a:lnTo>
                  <a:pt x="4230396" y="1177635"/>
                </a:lnTo>
                <a:lnTo>
                  <a:pt x="4230396" y="2252076"/>
                </a:lnTo>
                <a:lnTo>
                  <a:pt x="4176021" y="2117832"/>
                </a:lnTo>
                <a:cubicBezTo>
                  <a:pt x="3563754" y="660482"/>
                  <a:pt x="3016222" y="984899"/>
                  <a:pt x="1851588" y="890556"/>
                </a:cubicBezTo>
                <a:cubicBezTo>
                  <a:pt x="469567" y="668934"/>
                  <a:pt x="378975" y="397158"/>
                  <a:pt x="0" y="0"/>
                </a:cubicBezTo>
                <a:close/>
              </a:path>
            </a:pathLst>
          </a:custGeom>
          <a:gradFill>
            <a:gsLst>
              <a:gs pos="78000">
                <a:srgbClr val="8497B0"/>
              </a:gs>
              <a:gs pos="49000">
                <a:srgbClr val="7E7E7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5F9BC6E-E135-4F5E-82A4-64BB79F653FE}"/>
              </a:ext>
            </a:extLst>
          </p:cNvPr>
          <p:cNvSpPr txBox="1">
            <a:spLocks/>
          </p:cNvSpPr>
          <p:nvPr/>
        </p:nvSpPr>
        <p:spPr>
          <a:xfrm>
            <a:off x="11485969" y="3175000"/>
            <a:ext cx="8233776" cy="233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Anggota</a:t>
            </a:r>
            <a:r>
              <a:rPr lang="en-US" sz="2800" i="1" dirty="0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i="1" dirty="0" err="1">
                <a:solidFill>
                  <a:srgbClr val="1D1E2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Kelompok</a:t>
            </a:r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800" i="1" dirty="0">
              <a:solidFill>
                <a:srgbClr val="1D1E2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Axel David</a:t>
            </a: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Farhan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Rizki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Fauzi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Tsani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Faishal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Azhar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Ilham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Khodar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Trijaya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Haldi</a:t>
            </a:r>
            <a:r>
              <a:rPr lang="en-US" sz="2100" i="1" dirty="0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100" i="1" dirty="0" err="1">
                <a:solidFill>
                  <a:srgbClr val="1D1E21"/>
                </a:solidFill>
                <a:latin typeface="Montserrat Light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Alfiansyach</a:t>
            </a:r>
            <a:endParaRPr lang="en-US" sz="2100" i="1" dirty="0">
              <a:solidFill>
                <a:srgbClr val="1D1E21"/>
              </a:solidFill>
              <a:latin typeface="Montserrat Light" panose="000004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7E54C93-509C-40D8-AC30-46991504A2EB}"/>
              </a:ext>
            </a:extLst>
          </p:cNvPr>
          <p:cNvSpPr txBox="1">
            <a:spLocks/>
          </p:cNvSpPr>
          <p:nvPr/>
        </p:nvSpPr>
        <p:spPr>
          <a:xfrm>
            <a:off x="11485969" y="1462390"/>
            <a:ext cx="8233776" cy="1291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1D1E21"/>
                </a:solidFill>
                <a:latin typeface="Mont Heavy" panose="00000A00000000000000" pitchFamily="50" charset="0"/>
              </a:rPr>
              <a:t>Water Levelling</a:t>
            </a:r>
            <a:br>
              <a:rPr lang="en-US" sz="4400">
                <a:solidFill>
                  <a:srgbClr val="1D1E21"/>
                </a:solidFill>
                <a:latin typeface="Mont Heavy" panose="00000A00000000000000" pitchFamily="50" charset="0"/>
              </a:rPr>
            </a:br>
            <a:r>
              <a:rPr lang="en-US" sz="4400">
                <a:solidFill>
                  <a:srgbClr val="1D1E21"/>
                </a:solidFill>
                <a:latin typeface="Mont Heavy" panose="00000A00000000000000" pitchFamily="50" charset="0"/>
              </a:rPr>
              <a:t>Sensor</a:t>
            </a:r>
            <a:endParaRPr lang="en-US" sz="4400" dirty="0">
              <a:solidFill>
                <a:srgbClr val="1D1E21"/>
              </a:solidFill>
              <a:latin typeface="Mont Heavy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975358" y="362675"/>
            <a:ext cx="2495273" cy="24608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74" y="1532521"/>
            <a:ext cx="8233776" cy="128033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Spesifikasi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Mont Heavy" panose="00000A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7CD6CE-AF80-46D9-9776-882A0530C12A}"/>
              </a:ext>
            </a:extLst>
          </p:cNvPr>
          <p:cNvSpPr/>
          <p:nvPr/>
        </p:nvSpPr>
        <p:spPr>
          <a:xfrm>
            <a:off x="2108107" y="1479780"/>
            <a:ext cx="229774" cy="22660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rgbClr val="8497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0828838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1DB1A-02E1-49A0-A8E0-3E8007CA754F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C99365-57CE-4C2E-995D-2BA0A9B0BB4F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5B3741-A942-4F64-BABF-7FBC988EE70E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146609-23DE-47E0-A00E-02D3C4CEA194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88A984-2B01-4CFE-AB96-0768F139879F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B177C5C-88BA-45DF-95BE-E200527F6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304172"/>
                  </p:ext>
                </p:extLst>
              </p:nvPr>
            </p:nvGraphicFramePr>
            <p:xfrm>
              <a:off x="2108107" y="2929165"/>
              <a:ext cx="4064000" cy="3566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93131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b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Components</a:t>
                          </a:r>
                          <a:endParaRPr lang="en-GB" sz="20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6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Arduino Uno R3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56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LCD 16 x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778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Piezo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1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LED (Red, Yellow, Green)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1835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ID" sz="2000" b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220</m:t>
                              </m:r>
                              <m:r>
                                <m:rPr>
                                  <m:sty m:val="p"/>
                                </m:rPr>
                                <a:rPr lang="el-GR" sz="200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GB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Resistor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8679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Breadboard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635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ID" sz="2000" b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250 </m:t>
                              </m:r>
                              <m:r>
                                <a:rPr lang="en-ID" sz="2000" b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GB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 Potentiometer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185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HC Ultrasonic Distance Sensor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51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B177C5C-88BA-45DF-95BE-E200527F6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304172"/>
                  </p:ext>
                </p:extLst>
              </p:nvPr>
            </p:nvGraphicFramePr>
            <p:xfrm>
              <a:off x="2108107" y="2929165"/>
              <a:ext cx="4064000" cy="3566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9313178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b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Components</a:t>
                          </a:r>
                          <a:endParaRPr lang="en-GB" sz="20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629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Arduino Uno R3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756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LCD 16 x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7787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Piezo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15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LED (Red, Yellow, Green)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18356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07692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6797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Breadboard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635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7692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71859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D" sz="20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HC Ultrasonic Distance Sensor</a:t>
                          </a:r>
                          <a:endParaRPr lang="en-GB" sz="2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51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487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975358" y="362675"/>
            <a:ext cx="2495273" cy="24608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951" y="1532521"/>
            <a:ext cx="8233776" cy="128033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Komponen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Mont Heavy" panose="00000A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7CD6CE-AF80-46D9-9776-882A0530C12A}"/>
              </a:ext>
            </a:extLst>
          </p:cNvPr>
          <p:cNvSpPr/>
          <p:nvPr/>
        </p:nvSpPr>
        <p:spPr>
          <a:xfrm>
            <a:off x="2108107" y="1479780"/>
            <a:ext cx="229774" cy="22660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100000">
                <a:srgbClr val="8497B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0828838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2BE74C-6D7D-4494-95DF-DA0B0D97E670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4D44ED-7EA6-4B80-A8F0-7BB144713EED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4EDC19E-CE14-456A-8A7D-ADF5A57DDB26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C14476-4C97-4B59-BB6F-A2DFD7B8A0C2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902825-F516-40AD-B5ED-A82121B6B4F0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B25338-A9A1-435A-948E-6840E1F46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15588"/>
              </p:ext>
            </p:extLst>
          </p:nvPr>
        </p:nvGraphicFramePr>
        <p:xfrm>
          <a:off x="975358" y="2977650"/>
          <a:ext cx="81280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9518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45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Quantity</a:t>
                      </a:r>
                      <a:endParaRPr lang="en-GB" sz="2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Components</a:t>
                      </a:r>
                      <a:endParaRPr lang="en-GB" sz="20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2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Arduino Uno R3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7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Piezo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0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LED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6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Resistor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6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Breadboard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6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Potentiometer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3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Ultrasonic Distance Sensor</a:t>
                      </a:r>
                      <a:endParaRPr lang="en-GB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9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A306F4-4589-4B2A-BED7-9E5620E66E00}"/>
              </a:ext>
            </a:extLst>
          </p:cNvPr>
          <p:cNvSpPr/>
          <p:nvPr/>
        </p:nvSpPr>
        <p:spPr>
          <a:xfrm>
            <a:off x="4287061" y="1042916"/>
            <a:ext cx="3565302" cy="2345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20161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0828838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09664-E514-483B-A45D-811ED1FA433B}"/>
              </a:ext>
            </a:extLst>
          </p:cNvPr>
          <p:cNvSpPr/>
          <p:nvPr/>
        </p:nvSpPr>
        <p:spPr>
          <a:xfrm>
            <a:off x="5578257" y="2907804"/>
            <a:ext cx="1035485" cy="1035485"/>
          </a:xfrm>
          <a:prstGeom prst="ellipse">
            <a:avLst/>
          </a:prstGeom>
          <a:solidFill>
            <a:srgbClr val="F6E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Start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F5A9D-767F-4239-A4C1-E6C292BD6993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643091-28D6-468C-AA0F-C71848AEA15F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3F0C80F5-0283-49C8-BFC8-55B6D25DBE28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D7DEA-84A7-426D-8749-EC1F44C52FEA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ED021B-FB14-480B-AAA0-9F89EAE01C97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4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146506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2469747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09664-E514-483B-A45D-811ED1FA433B}"/>
              </a:ext>
            </a:extLst>
          </p:cNvPr>
          <p:cNvSpPr/>
          <p:nvPr/>
        </p:nvSpPr>
        <p:spPr>
          <a:xfrm>
            <a:off x="5706703" y="216775"/>
            <a:ext cx="778584" cy="778584"/>
          </a:xfrm>
          <a:prstGeom prst="ellipse">
            <a:avLst/>
          </a:prstGeom>
          <a:solidFill>
            <a:srgbClr val="F6E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Start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57FFDB29-6381-40D1-97BD-45035505F180}"/>
              </a:ext>
            </a:extLst>
          </p:cNvPr>
          <p:cNvSpPr/>
          <p:nvPr/>
        </p:nvSpPr>
        <p:spPr>
          <a:xfrm>
            <a:off x="4795144" y="1179636"/>
            <a:ext cx="2601701" cy="739868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PIN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LCD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ABB3E877-FFBC-42B5-8D16-605C6A5A0ECA}"/>
              </a:ext>
            </a:extLst>
          </p:cNvPr>
          <p:cNvSpPr/>
          <p:nvPr/>
        </p:nvSpPr>
        <p:spPr>
          <a:xfrm>
            <a:off x="4689162" y="2101885"/>
            <a:ext cx="2813663" cy="6821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Display “Distance =  cm”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/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Sensor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101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0B0589-CB56-43A8-87EC-29EF234BE56A}"/>
              </a:ext>
            </a:extLst>
          </p:cNvPr>
          <p:cNvSpPr/>
          <p:nvPr/>
        </p:nvSpPr>
        <p:spPr>
          <a:xfrm>
            <a:off x="5333993" y="2966366"/>
            <a:ext cx="1524000" cy="718740"/>
          </a:xfrm>
          <a:prstGeom prst="roundRect">
            <a:avLst/>
          </a:prstGeom>
          <a:solidFill>
            <a:srgbClr val="77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Ukur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Jarak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8F25D1-0168-441C-9640-00B099BCB714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5995" y="995359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E19E77-418E-4C76-BC24-3222B1B7B191}"/>
              </a:ext>
            </a:extLst>
          </p:cNvPr>
          <p:cNvCxnSpPr/>
          <p:nvPr/>
        </p:nvCxnSpPr>
        <p:spPr>
          <a:xfrm>
            <a:off x="6095993" y="1919504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EACAA7-8181-4022-B461-4878E2F878A5}"/>
              </a:ext>
            </a:extLst>
          </p:cNvPr>
          <p:cNvCxnSpPr/>
          <p:nvPr/>
        </p:nvCxnSpPr>
        <p:spPr>
          <a:xfrm>
            <a:off x="6095986" y="2783985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32166C-30DE-477B-BE9B-940325E5504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95987" y="3685106"/>
            <a:ext cx="6" cy="349408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BC26DB-23FC-4E27-A709-120E2FABAB32}"/>
              </a:ext>
            </a:extLst>
          </p:cNvPr>
          <p:cNvSpPr txBox="1"/>
          <p:nvPr/>
        </p:nvSpPr>
        <p:spPr>
          <a:xfrm>
            <a:off x="7037463" y="426534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7F4BE-04DD-4E5F-A9D8-B32A23793A3E}"/>
              </a:ext>
            </a:extLst>
          </p:cNvPr>
          <p:cNvSpPr txBox="1"/>
          <p:nvPr/>
        </p:nvSpPr>
        <p:spPr>
          <a:xfrm>
            <a:off x="5905870" y="496416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DE019E-BDBA-47B7-84F1-06E7633B5D93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B9BF32D-5429-4AEF-946F-5AEE41B4DB20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CB83B376-707B-4A9D-B0CA-977164D3B7D4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AC3EA2-04C5-43E0-84AA-1227E86F8639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80F951-6C95-4EB6-B753-4733008F4238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09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146506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2469747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09664-E514-483B-A45D-811ED1FA433B}"/>
              </a:ext>
            </a:extLst>
          </p:cNvPr>
          <p:cNvSpPr/>
          <p:nvPr/>
        </p:nvSpPr>
        <p:spPr>
          <a:xfrm>
            <a:off x="5706703" y="216775"/>
            <a:ext cx="778584" cy="778584"/>
          </a:xfrm>
          <a:prstGeom prst="ellipse">
            <a:avLst/>
          </a:prstGeom>
          <a:solidFill>
            <a:srgbClr val="F6E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Start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57FFDB29-6381-40D1-97BD-45035505F180}"/>
              </a:ext>
            </a:extLst>
          </p:cNvPr>
          <p:cNvSpPr/>
          <p:nvPr/>
        </p:nvSpPr>
        <p:spPr>
          <a:xfrm>
            <a:off x="4795144" y="1179636"/>
            <a:ext cx="2601701" cy="739868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PIN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LCD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ABB3E877-FFBC-42B5-8D16-605C6A5A0ECA}"/>
              </a:ext>
            </a:extLst>
          </p:cNvPr>
          <p:cNvSpPr/>
          <p:nvPr/>
        </p:nvSpPr>
        <p:spPr>
          <a:xfrm>
            <a:off x="4689162" y="2101885"/>
            <a:ext cx="2813663" cy="6821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Display “Distance =  cm”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/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Sensor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101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0B0589-CB56-43A8-87EC-29EF234BE56A}"/>
              </a:ext>
            </a:extLst>
          </p:cNvPr>
          <p:cNvSpPr/>
          <p:nvPr/>
        </p:nvSpPr>
        <p:spPr>
          <a:xfrm>
            <a:off x="5333993" y="2966366"/>
            <a:ext cx="1524000" cy="718740"/>
          </a:xfrm>
          <a:prstGeom prst="roundRect">
            <a:avLst/>
          </a:prstGeom>
          <a:solidFill>
            <a:srgbClr val="77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Ukur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Jarak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8F25D1-0168-441C-9640-00B099BCB714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5995" y="995359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E19E77-418E-4C76-BC24-3222B1B7B191}"/>
              </a:ext>
            </a:extLst>
          </p:cNvPr>
          <p:cNvCxnSpPr/>
          <p:nvPr/>
        </p:nvCxnSpPr>
        <p:spPr>
          <a:xfrm>
            <a:off x="6095993" y="1919504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EACAA7-8181-4022-B461-4878E2F878A5}"/>
              </a:ext>
            </a:extLst>
          </p:cNvPr>
          <p:cNvCxnSpPr/>
          <p:nvPr/>
        </p:nvCxnSpPr>
        <p:spPr>
          <a:xfrm>
            <a:off x="6095986" y="2783985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32166C-30DE-477B-BE9B-940325E5504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95987" y="3685106"/>
            <a:ext cx="6" cy="349408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60B2A8-3496-42B1-B379-34CD5A331FFD}"/>
              </a:ext>
            </a:extLst>
          </p:cNvPr>
          <p:cNvSpPr txBox="1"/>
          <p:nvPr/>
        </p:nvSpPr>
        <p:spPr>
          <a:xfrm>
            <a:off x="7037463" y="447504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8816E-DCBF-4A24-90EA-995FD98EF1AE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EC1E12-991E-44F0-85A8-91B1354B60EB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C3BC356E-E889-4BFC-9BB8-898CCB1DCD9E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E7B71-5575-419B-A4BA-E98E0841C754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7121DC-D066-4176-B17B-005739A994CE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239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A2B-8AB8-4F93-93A1-8F7294329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112" y="-1146506"/>
            <a:ext cx="8233776" cy="1280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ont Heavy" panose="00000A00000000000000" pitchFamily="50" charset="0"/>
              </a:rPr>
              <a:t>Flowchart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E62A54-76A2-47A3-8EDD-DC1E62828EF7}"/>
              </a:ext>
            </a:extLst>
          </p:cNvPr>
          <p:cNvSpPr/>
          <p:nvPr/>
        </p:nvSpPr>
        <p:spPr>
          <a:xfrm>
            <a:off x="12469747" y="-1296902"/>
            <a:ext cx="2593803" cy="2593803"/>
          </a:xfrm>
          <a:prstGeom prst="ellipse">
            <a:avLst/>
          </a:prstGeom>
          <a:gradFill flip="none" rotWithShape="1">
            <a:gsLst>
              <a:gs pos="0">
                <a:srgbClr val="7E7E7F"/>
              </a:gs>
              <a:gs pos="80000">
                <a:srgbClr val="8497B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12DC2-4BCC-4B71-B7BC-A79930FF3625}"/>
              </a:ext>
            </a:extLst>
          </p:cNvPr>
          <p:cNvSpPr txBox="1"/>
          <p:nvPr/>
        </p:nvSpPr>
        <p:spPr>
          <a:xfrm>
            <a:off x="5598942" y="4034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09664-E514-483B-A45D-811ED1FA433B}"/>
              </a:ext>
            </a:extLst>
          </p:cNvPr>
          <p:cNvSpPr/>
          <p:nvPr/>
        </p:nvSpPr>
        <p:spPr>
          <a:xfrm>
            <a:off x="5706703" y="216775"/>
            <a:ext cx="778584" cy="778584"/>
          </a:xfrm>
          <a:prstGeom prst="ellipse">
            <a:avLst/>
          </a:prstGeom>
          <a:solidFill>
            <a:srgbClr val="F6E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Start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57FFDB29-6381-40D1-97BD-45035505F180}"/>
              </a:ext>
            </a:extLst>
          </p:cNvPr>
          <p:cNvSpPr/>
          <p:nvPr/>
        </p:nvSpPr>
        <p:spPr>
          <a:xfrm>
            <a:off x="4795144" y="1179636"/>
            <a:ext cx="2601701" cy="739868"/>
          </a:xfrm>
          <a:prstGeom prst="flowChartPrepa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PIN</a:t>
            </a:r>
          </a:p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Inisialisasi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LCD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ABB3E877-FFBC-42B5-8D16-605C6A5A0ECA}"/>
              </a:ext>
            </a:extLst>
          </p:cNvPr>
          <p:cNvSpPr/>
          <p:nvPr/>
        </p:nvSpPr>
        <p:spPr>
          <a:xfrm>
            <a:off x="4689162" y="2101885"/>
            <a:ext cx="2813663" cy="6821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Display “Distance =  cm”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/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Sensor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 Bold Italic" panose="00000900000000000000" pitchFamily="50" charset="0"/>
                  </a:rPr>
                  <a:t>101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E210864-9CC2-478A-B78F-19790969F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3" y="4034514"/>
                <a:ext cx="1524000" cy="7187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0233223-5324-4349-8075-A9B21BEE42EA}"/>
              </a:ext>
            </a:extLst>
          </p:cNvPr>
          <p:cNvSpPr/>
          <p:nvPr/>
        </p:nvSpPr>
        <p:spPr>
          <a:xfrm>
            <a:off x="7731425" y="4052833"/>
            <a:ext cx="1366171" cy="682101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Mont Bold Italic" panose="00000900000000000000" pitchFamily="50" charset="0"/>
              </a:rPr>
              <a:t>LedAmanon</a:t>
            </a:r>
            <a:endParaRPr lang="en-US" sz="1200" dirty="0">
              <a:solidFill>
                <a:schemeClr val="bg1"/>
              </a:solidFill>
              <a:latin typeface="Mont Bold Italic" panose="00000900000000000000" pitchFamily="50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0B0589-CB56-43A8-87EC-29EF234BE56A}"/>
              </a:ext>
            </a:extLst>
          </p:cNvPr>
          <p:cNvSpPr/>
          <p:nvPr/>
        </p:nvSpPr>
        <p:spPr>
          <a:xfrm>
            <a:off x="5333993" y="2966366"/>
            <a:ext cx="1524000" cy="718740"/>
          </a:xfrm>
          <a:prstGeom prst="roundRect">
            <a:avLst/>
          </a:prstGeom>
          <a:solidFill>
            <a:srgbClr val="77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Ukur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 Bold Italic" panose="00000900000000000000" pitchFamily="50" charset="0"/>
              </a:rPr>
              <a:t> Jarak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8F25D1-0168-441C-9640-00B099BCB714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6095995" y="995359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E19E77-418E-4C76-BC24-3222B1B7B191}"/>
              </a:ext>
            </a:extLst>
          </p:cNvPr>
          <p:cNvCxnSpPr/>
          <p:nvPr/>
        </p:nvCxnSpPr>
        <p:spPr>
          <a:xfrm>
            <a:off x="6095993" y="1919504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EACAA7-8181-4022-B461-4878E2F878A5}"/>
              </a:ext>
            </a:extLst>
          </p:cNvPr>
          <p:cNvCxnSpPr/>
          <p:nvPr/>
        </p:nvCxnSpPr>
        <p:spPr>
          <a:xfrm>
            <a:off x="6095986" y="2783985"/>
            <a:ext cx="0" cy="184277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32166C-30DE-477B-BE9B-940325E5504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95987" y="3685106"/>
            <a:ext cx="6" cy="349408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E8790-C777-4404-B57E-9B55E2A2144B}"/>
              </a:ext>
            </a:extLst>
          </p:cNvPr>
          <p:cNvCxnSpPr>
            <a:cxnSpLocks/>
            <a:stCxn id="18" idx="3"/>
            <a:endCxn id="11" idx="5"/>
          </p:cNvCxnSpPr>
          <p:nvPr/>
        </p:nvCxnSpPr>
        <p:spPr>
          <a:xfrm>
            <a:off x="6857993" y="4393884"/>
            <a:ext cx="873432" cy="0"/>
          </a:xfrm>
          <a:prstGeom prst="line">
            <a:avLst/>
          </a:prstGeom>
          <a:ln w="3810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D3BE0D-25BF-461B-8761-21A7F41D7831}"/>
              </a:ext>
            </a:extLst>
          </p:cNvPr>
          <p:cNvSpPr/>
          <p:nvPr/>
        </p:nvSpPr>
        <p:spPr>
          <a:xfrm>
            <a:off x="6095986" y="3836933"/>
            <a:ext cx="2324100" cy="215900"/>
          </a:xfrm>
          <a:custGeom>
            <a:avLst/>
            <a:gdLst>
              <a:gd name="connsiteX0" fmla="*/ 2324100 w 2324100"/>
              <a:gd name="connsiteY0" fmla="*/ 215900 h 215900"/>
              <a:gd name="connsiteX1" fmla="*/ 2324100 w 2324100"/>
              <a:gd name="connsiteY1" fmla="*/ 0 h 215900"/>
              <a:gd name="connsiteX2" fmla="*/ 0 w 2324100"/>
              <a:gd name="connsiteY2" fmla="*/ 0 h 215900"/>
              <a:gd name="connsiteX3" fmla="*/ 0 w 2324100"/>
              <a:gd name="connsiteY3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215900">
                <a:moveTo>
                  <a:pt x="2324100" y="215900"/>
                </a:moveTo>
                <a:lnTo>
                  <a:pt x="23241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F4A80A-DD87-46B9-894C-DC1ADF79BB1E}"/>
              </a:ext>
            </a:extLst>
          </p:cNvPr>
          <p:cNvSpPr txBox="1"/>
          <p:nvPr/>
        </p:nvSpPr>
        <p:spPr>
          <a:xfrm>
            <a:off x="7037463" y="447504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D6835D-CBBA-41E2-AA2A-CA8B7BBAA03B}"/>
              </a:ext>
            </a:extLst>
          </p:cNvPr>
          <p:cNvGrpSpPr/>
          <p:nvPr/>
        </p:nvGrpSpPr>
        <p:grpSpPr>
          <a:xfrm>
            <a:off x="8985684" y="6315212"/>
            <a:ext cx="3362724" cy="434267"/>
            <a:chOff x="8985684" y="6315212"/>
            <a:chExt cx="3362724" cy="43426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FB595E-281F-448C-A062-0118A5D26EA0}"/>
                </a:ext>
              </a:extLst>
            </p:cNvPr>
            <p:cNvSpPr/>
            <p:nvPr/>
          </p:nvSpPr>
          <p:spPr>
            <a:xfrm rot="5400000">
              <a:off x="10927906" y="6022963"/>
              <a:ext cx="72909" cy="1380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81C2E4AD-CC94-4E81-8743-099C43F89A5F}"/>
                </a:ext>
              </a:extLst>
            </p:cNvPr>
            <p:cNvSpPr txBox="1">
              <a:spLocks/>
            </p:cNvSpPr>
            <p:nvPr/>
          </p:nvSpPr>
          <p:spPr>
            <a:xfrm>
              <a:off x="8985684" y="6415407"/>
              <a:ext cx="3362724" cy="2338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>
                  <a:solidFill>
                    <a:schemeClr val="bg1"/>
                  </a:solidFill>
                  <a:latin typeface="Mont SemiBold Italic" panose="00000800000000000000" pitchFamily="50" charset="0"/>
                </a:rPr>
                <a:t>Water Levelling Sensor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C1869B-B848-4AA2-AB3E-FF1A56E25B45}"/>
                </a:ext>
              </a:extLst>
            </p:cNvPr>
            <p:cNvSpPr/>
            <p:nvPr/>
          </p:nvSpPr>
          <p:spPr>
            <a:xfrm>
              <a:off x="11603099" y="6315212"/>
              <a:ext cx="434267" cy="434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51535B"/>
                  </a:solidFill>
                  <a:latin typeface="Mont Heavy" panose="00000A00000000000000" pitchFamily="50" charset="0"/>
                </a:rPr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B10EF5-1B72-4AFD-8EDC-F79FC90D3405}"/>
                </a:ext>
              </a:extLst>
            </p:cNvPr>
            <p:cNvSpPr/>
            <p:nvPr/>
          </p:nvSpPr>
          <p:spPr>
            <a:xfrm rot="16200000">
              <a:off x="9926803" y="6495890"/>
              <a:ext cx="72908" cy="434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23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524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Roboto</vt:lpstr>
      <vt:lpstr>Open Sans Semibold</vt:lpstr>
      <vt:lpstr>Calibri</vt:lpstr>
      <vt:lpstr>Mont Bold Italic</vt:lpstr>
      <vt:lpstr>Calculator</vt:lpstr>
      <vt:lpstr>Mont Heavy</vt:lpstr>
      <vt:lpstr>Calibri Light</vt:lpstr>
      <vt:lpstr>Arial</vt:lpstr>
      <vt:lpstr>Mont SemiBold Italic</vt:lpstr>
      <vt:lpstr>Cambria Math</vt:lpstr>
      <vt:lpstr>Montserrat Light</vt:lpstr>
      <vt:lpstr>Office Theme</vt:lpstr>
      <vt:lpstr>Water Levelling Sensor</vt:lpstr>
      <vt:lpstr>Water Levelling Sensor</vt:lpstr>
      <vt:lpstr>Latar Belakang</vt:lpstr>
      <vt:lpstr>Spesifikasi</vt:lpstr>
      <vt:lpstr>Komponen</vt:lpstr>
      <vt:lpstr>Flowchart</vt:lpstr>
      <vt:lpstr>Flowchart</vt:lpstr>
      <vt:lpstr>Flowchart</vt:lpstr>
      <vt:lpstr>Flowchart</vt:lpstr>
      <vt:lpstr>Flowchart</vt:lpstr>
      <vt:lpstr>Flowchart</vt:lpstr>
      <vt:lpstr>Mekanisme Alat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GJB, Gerak Osilasi, dan Resonansi Gelombang Bunyi</dc:title>
  <dc:creator>AXEL DAVID</dc:creator>
  <cp:lastModifiedBy>ILHAM KHODAR TRIJAYA</cp:lastModifiedBy>
  <cp:revision>22</cp:revision>
  <dcterms:created xsi:type="dcterms:W3CDTF">2021-12-02T15:48:16Z</dcterms:created>
  <dcterms:modified xsi:type="dcterms:W3CDTF">2022-01-14T13:46:57Z</dcterms:modified>
</cp:coreProperties>
</file>