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6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0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3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4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4A97-93C0-486A-966B-682303C3264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D99D-012B-48E4-B379-1C7E53A93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Activation Function in ANN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35" y="718526"/>
            <a:ext cx="8994906" cy="48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9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74" y="1389764"/>
            <a:ext cx="10366226" cy="37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6" y="636190"/>
            <a:ext cx="10063947" cy="5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15" y="710005"/>
            <a:ext cx="9070986" cy="49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70" y="911063"/>
            <a:ext cx="8776055" cy="48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3" y="925158"/>
            <a:ext cx="9638043" cy="42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4" y="628700"/>
            <a:ext cx="9056763" cy="50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92" y="582650"/>
            <a:ext cx="9783015" cy="5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9" y="698941"/>
            <a:ext cx="8250499" cy="46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57" y="1027906"/>
            <a:ext cx="8339698" cy="46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4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98" y="616808"/>
            <a:ext cx="8671308" cy="45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85" y="1027906"/>
            <a:ext cx="9032916" cy="48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23" y="871370"/>
            <a:ext cx="8829953" cy="47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76" y="920628"/>
            <a:ext cx="8647076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34" y="1027906"/>
            <a:ext cx="8419932" cy="46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84" y="609483"/>
            <a:ext cx="9526289" cy="51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Activation Function in 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 in ANN</dc:title>
  <dc:creator>Mr. Apratim Mitra</dc:creator>
  <cp:lastModifiedBy>Mr. Apratim Mitra</cp:lastModifiedBy>
  <cp:revision>11</cp:revision>
  <dcterms:created xsi:type="dcterms:W3CDTF">2021-06-22T05:20:46Z</dcterms:created>
  <dcterms:modified xsi:type="dcterms:W3CDTF">2021-06-22T06:02:10Z</dcterms:modified>
</cp:coreProperties>
</file>