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1C4E-73E0-459A-A25D-61044FB1CA1E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49F3-F696-4C0B-863C-7821899B5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76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1C4E-73E0-459A-A25D-61044FB1CA1E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49F3-F696-4C0B-863C-7821899B5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04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1C4E-73E0-459A-A25D-61044FB1CA1E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49F3-F696-4C0B-863C-7821899B5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01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1C4E-73E0-459A-A25D-61044FB1CA1E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49F3-F696-4C0B-863C-7821899B5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67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1C4E-73E0-459A-A25D-61044FB1CA1E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49F3-F696-4C0B-863C-7821899B5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52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1C4E-73E0-459A-A25D-61044FB1CA1E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49F3-F696-4C0B-863C-7821899B5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65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1C4E-73E0-459A-A25D-61044FB1CA1E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49F3-F696-4C0B-863C-7821899B5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77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1C4E-73E0-459A-A25D-61044FB1CA1E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49F3-F696-4C0B-863C-7821899B5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91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1C4E-73E0-459A-A25D-61044FB1CA1E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49F3-F696-4C0B-863C-7821899B5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37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1C4E-73E0-459A-A25D-61044FB1CA1E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49F3-F696-4C0B-863C-7821899B5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30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1C4E-73E0-459A-A25D-61044FB1CA1E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49F3-F696-4C0B-863C-7821899B5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00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E1C4E-73E0-459A-A25D-61044FB1CA1E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149F3-F696-4C0B-863C-7821899B5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29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ANN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81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920" y="782132"/>
            <a:ext cx="8220887" cy="454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9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947" y="774550"/>
            <a:ext cx="9703398" cy="524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0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556" y="602427"/>
            <a:ext cx="8821270" cy="549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75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1563" y="1309258"/>
            <a:ext cx="72694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94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160" y="1115620"/>
            <a:ext cx="87596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82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2811" y="1027906"/>
            <a:ext cx="8491801" cy="496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07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680" y="1567441"/>
            <a:ext cx="70213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79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789" y="788495"/>
            <a:ext cx="9152237" cy="56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3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31" y="673038"/>
            <a:ext cx="10240369" cy="550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6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659975" cy="609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9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063" y="-23813"/>
            <a:ext cx="12430125" cy="690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0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857" y="758965"/>
            <a:ext cx="9536487" cy="496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1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038" y="1363046"/>
            <a:ext cx="9779732" cy="477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4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101" y="1825625"/>
            <a:ext cx="85377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6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070" y="1126377"/>
            <a:ext cx="9055586" cy="493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7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147" y="1473873"/>
            <a:ext cx="9282561" cy="460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2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</Words>
  <Application>Microsoft Office PowerPoint</Application>
  <PresentationFormat>Widescreen</PresentationFormat>
  <Paragraphs>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ANN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</dc:title>
  <dc:creator>Mr. Apratim Mitra</dc:creator>
  <cp:lastModifiedBy>Mr. Apratim Mitra</cp:lastModifiedBy>
  <cp:revision>8</cp:revision>
  <dcterms:created xsi:type="dcterms:W3CDTF">2021-06-13T07:52:50Z</dcterms:created>
  <dcterms:modified xsi:type="dcterms:W3CDTF">2021-06-14T05:10:45Z</dcterms:modified>
</cp:coreProperties>
</file>