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0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3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2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4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1C27-4A43-485C-85A7-0464398D60B1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E1C9-F152-4595-98DA-16826F9B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ANN Part-2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71" y="1332571"/>
            <a:ext cx="7997807" cy="43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01" y="1027906"/>
            <a:ext cx="8374997" cy="47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1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494217"/>
            <a:ext cx="7358231" cy="55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9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12" y="694309"/>
            <a:ext cx="7007879" cy="51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2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27" y="720762"/>
            <a:ext cx="9595820" cy="56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6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39" y="741568"/>
            <a:ext cx="9058658" cy="52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0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56" y="1027906"/>
            <a:ext cx="8371187" cy="47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23" y="796066"/>
            <a:ext cx="8584567" cy="5171107"/>
          </a:xfrm>
        </p:spPr>
      </p:pic>
    </p:spTree>
    <p:extLst>
      <p:ext uri="{BB962C8B-B14F-4D97-AF65-F5344CB8AC3E}">
        <p14:creationId xmlns:p14="http://schemas.microsoft.com/office/powerpoint/2010/main" val="361440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ANN Part-2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Part-2</dc:title>
  <dc:creator>Mr. Apratim Mitra</dc:creator>
  <cp:lastModifiedBy>Mr. Apratim Mitra</cp:lastModifiedBy>
  <cp:revision>5</cp:revision>
  <dcterms:created xsi:type="dcterms:W3CDTF">2021-06-18T04:57:43Z</dcterms:created>
  <dcterms:modified xsi:type="dcterms:W3CDTF">2021-06-18T05:26:40Z</dcterms:modified>
</cp:coreProperties>
</file>