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7" r:id="rId2"/>
    <p:sldId id="1880" r:id="rId3"/>
    <p:sldId id="2076139021" r:id="rId4"/>
    <p:sldId id="2076139022" r:id="rId5"/>
    <p:sldId id="2076139017" r:id="rId6"/>
    <p:sldId id="2076139019" r:id="rId7"/>
    <p:sldId id="2076139016" r:id="rId8"/>
    <p:sldId id="2076139015" r:id="rId9"/>
    <p:sldId id="207613902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8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034DD-6777-4396-A0D1-4D916E8A0432}" v="6" dt="2023-02-26T19:47:54.765"/>
    <p1510:client id="{35AD44FA-49A2-7DC2-A597-CB17B81522B1}" v="7" dt="2023-02-27T02:48:49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ADRIEL ZENATTI" userId="0691a195-fa83-46f5-8867-16c83440e9b1" providerId="ADAL" clId="{71201EFF-7233-4346-AB20-F9A66ABF0A6A}"/>
    <pc:docChg chg="modSld">
      <pc:chgData name="RONAN ADRIEL ZENATTI" userId="0691a195-fa83-46f5-8867-16c83440e9b1" providerId="ADAL" clId="{71201EFF-7233-4346-AB20-F9A66ABF0A6A}" dt="2022-03-26T20:32:26.116" v="9" actId="20577"/>
      <pc:docMkLst>
        <pc:docMk/>
      </pc:docMkLst>
      <pc:sldChg chg="modSp mod">
        <pc:chgData name="RONAN ADRIEL ZENATTI" userId="0691a195-fa83-46f5-8867-16c83440e9b1" providerId="ADAL" clId="{71201EFF-7233-4346-AB20-F9A66ABF0A6A}" dt="2022-03-26T20:32:26.116" v="9" actId="20577"/>
        <pc:sldMkLst>
          <pc:docMk/>
          <pc:sldMk cId="1193035402" sldId="2076139020"/>
        </pc:sldMkLst>
        <pc:spChg chg="mod">
          <ac:chgData name="RONAN ADRIEL ZENATTI" userId="0691a195-fa83-46f5-8867-16c83440e9b1" providerId="ADAL" clId="{71201EFF-7233-4346-AB20-F9A66ABF0A6A}" dt="2022-03-26T20:32:26.116" v="9" actId="20577"/>
          <ac:spMkLst>
            <pc:docMk/>
            <pc:sldMk cId="1193035402" sldId="2076139020"/>
            <ac:spMk id="3" creationId="{00C78786-71D4-4594-B8EC-7A5D2B9CC068}"/>
          </ac:spMkLst>
        </pc:spChg>
      </pc:sldChg>
    </pc:docChg>
  </pc:docChgLst>
  <pc:docChgLst>
    <pc:chgData name="RONAN ADRIEL ZENATTI" userId="0691a195-fa83-46f5-8867-16c83440e9b1" providerId="ADAL" clId="{78F00C94-34BD-413B-A0AD-CD89B177FA80}"/>
    <pc:docChg chg="undo custSel addSld delSld modSld">
      <pc:chgData name="RONAN ADRIEL ZENATTI" userId="0691a195-fa83-46f5-8867-16c83440e9b1" providerId="ADAL" clId="{78F00C94-34BD-413B-A0AD-CD89B177FA80}" dt="2022-08-01T13:54:39.431" v="993" actId="14100"/>
      <pc:docMkLst>
        <pc:docMk/>
      </pc:docMkLst>
      <pc:sldChg chg="modSp mod">
        <pc:chgData name="RONAN ADRIEL ZENATTI" userId="0691a195-fa83-46f5-8867-16c83440e9b1" providerId="ADAL" clId="{78F00C94-34BD-413B-A0AD-CD89B177FA80}" dt="2022-07-30T14:19:17.308" v="35" actId="20577"/>
        <pc:sldMkLst>
          <pc:docMk/>
          <pc:sldMk cId="3336573185" sldId="287"/>
        </pc:sldMkLst>
        <pc:spChg chg="mod">
          <ac:chgData name="RONAN ADRIEL ZENATTI" userId="0691a195-fa83-46f5-8867-16c83440e9b1" providerId="ADAL" clId="{78F00C94-34BD-413B-A0AD-CD89B177FA80}" dt="2022-07-30T14:19:17.308" v="35" actId="20577"/>
          <ac:spMkLst>
            <pc:docMk/>
            <pc:sldMk cId="3336573185" sldId="287"/>
            <ac:spMk id="2" creationId="{5F76CF9D-7809-4226-AF4D-AFF920807ACD}"/>
          </ac:spMkLst>
        </pc:spChg>
        <pc:picChg chg="mod">
          <ac:chgData name="RONAN ADRIEL ZENATTI" userId="0691a195-fa83-46f5-8867-16c83440e9b1" providerId="ADAL" clId="{78F00C94-34BD-413B-A0AD-CD89B177FA80}" dt="2022-07-30T14:18:58.772" v="0" actId="14826"/>
          <ac:picMkLst>
            <pc:docMk/>
            <pc:sldMk cId="3336573185" sldId="287"/>
            <ac:picMk id="5" creationId="{7FCF3C06-A2B6-41CF-97B8-918D59F5354F}"/>
          </ac:picMkLst>
        </pc:picChg>
      </pc:sldChg>
      <pc:sldChg chg="modSp mod">
        <pc:chgData name="RONAN ADRIEL ZENATTI" userId="0691a195-fa83-46f5-8867-16c83440e9b1" providerId="ADAL" clId="{78F00C94-34BD-413B-A0AD-CD89B177FA80}" dt="2022-07-30T14:23:55.406" v="444" actId="20577"/>
        <pc:sldMkLst>
          <pc:docMk/>
          <pc:sldMk cId="1942151124" sldId="1880"/>
        </pc:sldMkLst>
        <pc:spChg chg="mod">
          <ac:chgData name="RONAN ADRIEL ZENATTI" userId="0691a195-fa83-46f5-8867-16c83440e9b1" providerId="ADAL" clId="{78F00C94-34BD-413B-A0AD-CD89B177FA80}" dt="2022-07-30T14:23:55.406" v="444" actId="20577"/>
          <ac:spMkLst>
            <pc:docMk/>
            <pc:sldMk cId="1942151124" sldId="1880"/>
            <ac:spMk id="6" creationId="{AABF3CE0-83F9-438E-BB6B-04B1EFCAC3F3}"/>
          </ac:spMkLst>
        </pc:spChg>
      </pc:sldChg>
      <pc:sldChg chg="addSp delSp modSp mod">
        <pc:chgData name="RONAN ADRIEL ZENATTI" userId="0691a195-fa83-46f5-8867-16c83440e9b1" providerId="ADAL" clId="{78F00C94-34BD-413B-A0AD-CD89B177FA80}" dt="2022-08-01T13:46:15.145" v="729" actId="14826"/>
        <pc:sldMkLst>
          <pc:docMk/>
          <pc:sldMk cId="2303425844" sldId="2076139015"/>
        </pc:sldMkLst>
        <pc:picChg chg="del">
          <ac:chgData name="RONAN ADRIEL ZENATTI" userId="0691a195-fa83-46f5-8867-16c83440e9b1" providerId="ADAL" clId="{78F00C94-34BD-413B-A0AD-CD89B177FA80}" dt="2022-07-30T14:27:16.742" v="723" actId="478"/>
          <ac:picMkLst>
            <pc:docMk/>
            <pc:sldMk cId="2303425844" sldId="2076139015"/>
            <ac:picMk id="6" creationId="{D20C38D1-BD5B-41BF-B242-DF89483615B4}"/>
          </ac:picMkLst>
        </pc:picChg>
        <pc:picChg chg="add mod">
          <ac:chgData name="RONAN ADRIEL ZENATTI" userId="0691a195-fa83-46f5-8867-16c83440e9b1" providerId="ADAL" clId="{78F00C94-34BD-413B-A0AD-CD89B177FA80}" dt="2022-08-01T13:46:15.145" v="729" actId="14826"/>
          <ac:picMkLst>
            <pc:docMk/>
            <pc:sldMk cId="2303425844" sldId="2076139015"/>
            <ac:picMk id="6" creationId="{F6C58775-9E4A-4CBE-811C-65766C99EEF3}"/>
          </ac:picMkLst>
        </pc:picChg>
      </pc:sldChg>
      <pc:sldChg chg="modSp mod">
        <pc:chgData name="RONAN ADRIEL ZENATTI" userId="0691a195-fa83-46f5-8867-16c83440e9b1" providerId="ADAL" clId="{78F00C94-34BD-413B-A0AD-CD89B177FA80}" dt="2022-08-01T13:48:53.258" v="809" actId="6549"/>
        <pc:sldMkLst>
          <pc:docMk/>
          <pc:sldMk cId="2176890775" sldId="2076139017"/>
        </pc:sldMkLst>
        <pc:spChg chg="mod">
          <ac:chgData name="RONAN ADRIEL ZENATTI" userId="0691a195-fa83-46f5-8867-16c83440e9b1" providerId="ADAL" clId="{78F00C94-34BD-413B-A0AD-CD89B177FA80}" dt="2022-08-01T13:48:53.258" v="809" actId="6549"/>
          <ac:spMkLst>
            <pc:docMk/>
            <pc:sldMk cId="2176890775" sldId="2076139017"/>
            <ac:spMk id="3" creationId="{F3AF978F-AA54-4B39-878B-F490071C3B38}"/>
          </ac:spMkLst>
        </pc:spChg>
        <pc:spChg chg="mod">
          <ac:chgData name="RONAN ADRIEL ZENATTI" userId="0691a195-fa83-46f5-8867-16c83440e9b1" providerId="ADAL" clId="{78F00C94-34BD-413B-A0AD-CD89B177FA80}" dt="2022-07-30T14:24:34.996" v="494" actId="207"/>
          <ac:spMkLst>
            <pc:docMk/>
            <pc:sldMk cId="2176890775" sldId="2076139017"/>
            <ac:spMk id="4" creationId="{45963B0B-0255-4518-B675-DDF2859361F6}"/>
          </ac:spMkLst>
        </pc:spChg>
      </pc:sldChg>
      <pc:sldChg chg="modSp mod">
        <pc:chgData name="RONAN ADRIEL ZENATTI" userId="0691a195-fa83-46f5-8867-16c83440e9b1" providerId="ADAL" clId="{78F00C94-34BD-413B-A0AD-CD89B177FA80}" dt="2022-07-30T14:27:02.091" v="722" actId="20577"/>
        <pc:sldMkLst>
          <pc:docMk/>
          <pc:sldMk cId="2055985476" sldId="2076139019"/>
        </pc:sldMkLst>
        <pc:spChg chg="mod">
          <ac:chgData name="RONAN ADRIEL ZENATTI" userId="0691a195-fa83-46f5-8867-16c83440e9b1" providerId="ADAL" clId="{78F00C94-34BD-413B-A0AD-CD89B177FA80}" dt="2022-07-30T14:27:02.091" v="722" actId="20577"/>
          <ac:spMkLst>
            <pc:docMk/>
            <pc:sldMk cId="2055985476" sldId="2076139019"/>
            <ac:spMk id="3" creationId="{8FD891BC-88A3-4C86-9796-CBF43BEBA782}"/>
          </ac:spMkLst>
        </pc:spChg>
      </pc:sldChg>
      <pc:sldChg chg="modSp del mod">
        <pc:chgData name="RONAN ADRIEL ZENATTI" userId="0691a195-fa83-46f5-8867-16c83440e9b1" providerId="ADAL" clId="{78F00C94-34BD-413B-A0AD-CD89B177FA80}" dt="2022-08-01T13:47:00.539" v="784" actId="2696"/>
        <pc:sldMkLst>
          <pc:docMk/>
          <pc:sldMk cId="1193035402" sldId="2076139020"/>
        </pc:sldMkLst>
        <pc:spChg chg="mod">
          <ac:chgData name="RONAN ADRIEL ZENATTI" userId="0691a195-fa83-46f5-8867-16c83440e9b1" providerId="ADAL" clId="{78F00C94-34BD-413B-A0AD-CD89B177FA80}" dt="2022-08-01T13:46:53.764" v="783" actId="20577"/>
          <ac:spMkLst>
            <pc:docMk/>
            <pc:sldMk cId="1193035402" sldId="2076139020"/>
            <ac:spMk id="3" creationId="{00C78786-71D4-4594-B8EC-7A5D2B9CC068}"/>
          </ac:spMkLst>
        </pc:spChg>
      </pc:sldChg>
      <pc:sldChg chg="addSp delSp modSp new mod">
        <pc:chgData name="RONAN ADRIEL ZENATTI" userId="0691a195-fa83-46f5-8867-16c83440e9b1" providerId="ADAL" clId="{78F00C94-34BD-413B-A0AD-CD89B177FA80}" dt="2022-08-01T13:54:39.431" v="993" actId="14100"/>
        <pc:sldMkLst>
          <pc:docMk/>
          <pc:sldMk cId="1535235585" sldId="2076139020"/>
        </pc:sldMkLst>
        <pc:spChg chg="mod">
          <ac:chgData name="RONAN ADRIEL ZENATTI" userId="0691a195-fa83-46f5-8867-16c83440e9b1" providerId="ADAL" clId="{78F00C94-34BD-413B-A0AD-CD89B177FA80}" dt="2022-08-01T13:54:27.027" v="989"/>
          <ac:spMkLst>
            <pc:docMk/>
            <pc:sldMk cId="1535235585" sldId="2076139020"/>
            <ac:spMk id="2" creationId="{57E1D044-DAD5-4B09-83A9-C7256B71303C}"/>
          </ac:spMkLst>
        </pc:spChg>
        <pc:spChg chg="add del mod">
          <ac:chgData name="RONAN ADRIEL ZENATTI" userId="0691a195-fa83-46f5-8867-16c83440e9b1" providerId="ADAL" clId="{78F00C94-34BD-413B-A0AD-CD89B177FA80}" dt="2022-08-01T13:53:03.506" v="829" actId="478"/>
          <ac:spMkLst>
            <pc:docMk/>
            <pc:sldMk cId="1535235585" sldId="2076139020"/>
            <ac:spMk id="11" creationId="{379B3259-8D02-4D54-8878-6DD9A9C3FE7C}"/>
          </ac:spMkLst>
        </pc:spChg>
        <pc:spChg chg="add mod">
          <ac:chgData name="RONAN ADRIEL ZENATTI" userId="0691a195-fa83-46f5-8867-16c83440e9b1" providerId="ADAL" clId="{78F00C94-34BD-413B-A0AD-CD89B177FA80}" dt="2022-08-01T13:54:01.024" v="983" actId="1076"/>
          <ac:spMkLst>
            <pc:docMk/>
            <pc:sldMk cId="1535235585" sldId="2076139020"/>
            <ac:spMk id="12" creationId="{C0738C44-4AA1-41A2-8A46-36327C1C2E39}"/>
          </ac:spMkLst>
        </pc:spChg>
        <pc:spChg chg="add mod">
          <ac:chgData name="RONAN ADRIEL ZENATTI" userId="0691a195-fa83-46f5-8867-16c83440e9b1" providerId="ADAL" clId="{78F00C94-34BD-413B-A0AD-CD89B177FA80}" dt="2022-08-01T13:54:39.431" v="993" actId="14100"/>
          <ac:spMkLst>
            <pc:docMk/>
            <pc:sldMk cId="1535235585" sldId="2076139020"/>
            <ac:spMk id="14" creationId="{31C02606-F66D-4DD5-A0DE-063E43D7E33C}"/>
          </ac:spMkLst>
        </pc:spChg>
        <pc:picChg chg="add mod">
          <ac:chgData name="RONAN ADRIEL ZENATTI" userId="0691a195-fa83-46f5-8867-16c83440e9b1" providerId="ADAL" clId="{78F00C94-34BD-413B-A0AD-CD89B177FA80}" dt="2022-08-01T13:50:22.672" v="820" actId="1440"/>
          <ac:picMkLst>
            <pc:docMk/>
            <pc:sldMk cId="1535235585" sldId="2076139020"/>
            <ac:picMk id="4" creationId="{9CAD9A23-4CF8-4C07-831B-E65A2366B9CC}"/>
          </ac:picMkLst>
        </pc:picChg>
        <pc:picChg chg="add mod">
          <ac:chgData name="RONAN ADRIEL ZENATTI" userId="0691a195-fa83-46f5-8867-16c83440e9b1" providerId="ADAL" clId="{78F00C94-34BD-413B-A0AD-CD89B177FA80}" dt="2022-08-01T13:53:55.952" v="981" actId="1076"/>
          <ac:picMkLst>
            <pc:docMk/>
            <pc:sldMk cId="1535235585" sldId="2076139020"/>
            <ac:picMk id="6" creationId="{6A68F7EE-B467-4648-924D-D031B2ABC903}"/>
          </ac:picMkLst>
        </pc:picChg>
        <pc:picChg chg="add mod">
          <ac:chgData name="RONAN ADRIEL ZENATTI" userId="0691a195-fa83-46f5-8867-16c83440e9b1" providerId="ADAL" clId="{78F00C94-34BD-413B-A0AD-CD89B177FA80}" dt="2022-08-01T13:54:12.296" v="986" actId="1440"/>
          <ac:picMkLst>
            <pc:docMk/>
            <pc:sldMk cId="1535235585" sldId="2076139020"/>
            <ac:picMk id="8" creationId="{B52144CF-1D64-43B1-90F7-5FF81445E90B}"/>
          </ac:picMkLst>
        </pc:picChg>
        <pc:picChg chg="add mod">
          <ac:chgData name="RONAN ADRIEL ZENATTI" userId="0691a195-fa83-46f5-8867-16c83440e9b1" providerId="ADAL" clId="{78F00C94-34BD-413B-A0AD-CD89B177FA80}" dt="2022-08-01T13:54:09.671" v="985" actId="1440"/>
          <ac:picMkLst>
            <pc:docMk/>
            <pc:sldMk cId="1535235585" sldId="2076139020"/>
            <ac:picMk id="10" creationId="{6E06C358-CA36-4569-9046-B4789B2088DC}"/>
          </ac:picMkLst>
        </pc:picChg>
      </pc:sldChg>
      <pc:sldChg chg="del">
        <pc:chgData name="RONAN ADRIEL ZENATTI" userId="0691a195-fa83-46f5-8867-16c83440e9b1" providerId="ADAL" clId="{78F00C94-34BD-413B-A0AD-CD89B177FA80}" dt="2022-07-30T14:24:45.027" v="495" actId="2696"/>
        <pc:sldMkLst>
          <pc:docMk/>
          <pc:sldMk cId="170549496" sldId="2076139021"/>
        </pc:sldMkLst>
      </pc:sldChg>
    </pc:docChg>
  </pc:docChgLst>
  <pc:docChgLst>
    <pc:chgData name="DANIEL TOETZ DUARTE" userId="S::daniel.duarte_etec.sp.gov.br#ext#@centropaulasouza.onmicrosoft.com::a7daf558-2dbe-4dcf-9bf4-076eb96df5ae" providerId="AD" clId="Web-{FED01AEA-155B-4904-B87A-4EC2CEDECD57}"/>
    <pc:docChg chg="modSld">
      <pc:chgData name="DANIEL TOETZ DUARTE" userId="S::daniel.duarte_etec.sp.gov.br#ext#@centropaulasouza.onmicrosoft.com::a7daf558-2dbe-4dcf-9bf4-076eb96df5ae" providerId="AD" clId="Web-{FED01AEA-155B-4904-B87A-4EC2CEDECD57}" dt="2022-08-06T13:01:38.775" v="15" actId="1076"/>
      <pc:docMkLst>
        <pc:docMk/>
      </pc:docMkLst>
      <pc:sldChg chg="modSp">
        <pc:chgData name="DANIEL TOETZ DUARTE" userId="S::daniel.duarte_etec.sp.gov.br#ext#@centropaulasouza.onmicrosoft.com::a7daf558-2dbe-4dcf-9bf4-076eb96df5ae" providerId="AD" clId="Web-{FED01AEA-155B-4904-B87A-4EC2CEDECD57}" dt="2022-08-06T13:01:38.775" v="15" actId="1076"/>
        <pc:sldMkLst>
          <pc:docMk/>
          <pc:sldMk cId="2303425844" sldId="2076139015"/>
        </pc:sldMkLst>
        <pc:picChg chg="mod ord">
          <ac:chgData name="DANIEL TOETZ DUARTE" userId="S::daniel.duarte_etec.sp.gov.br#ext#@centropaulasouza.onmicrosoft.com::a7daf558-2dbe-4dcf-9bf4-076eb96df5ae" providerId="AD" clId="Web-{FED01AEA-155B-4904-B87A-4EC2CEDECD57}" dt="2022-08-06T12:59:23.335" v="9"/>
          <ac:picMkLst>
            <pc:docMk/>
            <pc:sldMk cId="2303425844" sldId="2076139015"/>
            <ac:picMk id="4" creationId="{AAB30B58-351F-45B8-90FD-221B9DE6F20C}"/>
          </ac:picMkLst>
        </pc:picChg>
        <pc:picChg chg="mod">
          <ac:chgData name="DANIEL TOETZ DUARTE" userId="S::daniel.duarte_etec.sp.gov.br#ext#@centropaulasouza.onmicrosoft.com::a7daf558-2dbe-4dcf-9bf4-076eb96df5ae" providerId="AD" clId="Web-{FED01AEA-155B-4904-B87A-4EC2CEDECD57}" dt="2022-08-06T13:01:38.775" v="15" actId="1076"/>
          <ac:picMkLst>
            <pc:docMk/>
            <pc:sldMk cId="2303425844" sldId="2076139015"/>
            <ac:picMk id="6" creationId="{F6C58775-9E4A-4CBE-811C-65766C99EEF3}"/>
          </ac:picMkLst>
        </pc:picChg>
      </pc:sldChg>
    </pc:docChg>
  </pc:docChgLst>
  <pc:docChgLst>
    <pc:chgData name="Usuário Convidado" userId="S::urn:spo:anon#aab104251d35e6db9dd7fc530475912dba14d5f03181c4eff3a74c7e1bdc6857::" providerId="AD" clId="Web-{74513BCC-7CF2-DDBE-FDA2-70E0E2AD56D9}"/>
    <pc:docChg chg="modSld">
      <pc:chgData name="Usuário Convidado" userId="S::urn:spo:anon#aab104251d35e6db9dd7fc530475912dba14d5f03181c4eff3a74c7e1bdc6857::" providerId="AD" clId="Web-{74513BCC-7CF2-DDBE-FDA2-70E0E2AD56D9}" dt="2022-08-02T00:18:41.967" v="2" actId="1076"/>
      <pc:docMkLst>
        <pc:docMk/>
      </pc:docMkLst>
      <pc:sldChg chg="modSp">
        <pc:chgData name="Usuário Convidado" userId="S::urn:spo:anon#aab104251d35e6db9dd7fc530475912dba14d5f03181c4eff3a74c7e1bdc6857::" providerId="AD" clId="Web-{74513BCC-7CF2-DDBE-FDA2-70E0E2AD56D9}" dt="2022-08-02T00:18:41.967" v="2" actId="1076"/>
        <pc:sldMkLst>
          <pc:docMk/>
          <pc:sldMk cId="2303425844" sldId="2076139015"/>
        </pc:sldMkLst>
        <pc:picChg chg="mod">
          <ac:chgData name="Usuário Convidado" userId="S::urn:spo:anon#aab104251d35e6db9dd7fc530475912dba14d5f03181c4eff3a74c7e1bdc6857::" providerId="AD" clId="Web-{74513BCC-7CF2-DDBE-FDA2-70E0E2AD56D9}" dt="2022-08-02T00:18:41.967" v="2" actId="1076"/>
          <ac:picMkLst>
            <pc:docMk/>
            <pc:sldMk cId="2303425844" sldId="2076139015"/>
            <ac:picMk id="4" creationId="{AAB30B58-351F-45B8-90FD-221B9DE6F20C}"/>
          </ac:picMkLst>
        </pc:picChg>
      </pc:sldChg>
    </pc:docChg>
  </pc:docChgLst>
  <pc:docChgLst>
    <pc:chgData name="Usuário Convidado" userId="S::urn:spo:anon#f17e8faecf24986f08f90027334c8a221a148974fd87e04cb9abc6b131ceecb9::" providerId="AD" clId="Web-{C14BB33B-7162-9523-DD29-D0D3BF18B604}"/>
    <pc:docChg chg="modSld">
      <pc:chgData name="Usuário Convidado" userId="S::urn:spo:anon#f17e8faecf24986f08f90027334c8a221a148974fd87e04cb9abc6b131ceecb9::" providerId="AD" clId="Web-{C14BB33B-7162-9523-DD29-D0D3BF18B604}" dt="2022-11-01T22:39:24.801" v="0" actId="1076"/>
      <pc:docMkLst>
        <pc:docMk/>
      </pc:docMkLst>
      <pc:sldChg chg="modSp">
        <pc:chgData name="Usuário Convidado" userId="S::urn:spo:anon#f17e8faecf24986f08f90027334c8a221a148974fd87e04cb9abc6b131ceecb9::" providerId="AD" clId="Web-{C14BB33B-7162-9523-DD29-D0D3BF18B604}" dt="2022-11-01T22:39:24.801" v="0" actId="1076"/>
        <pc:sldMkLst>
          <pc:docMk/>
          <pc:sldMk cId="2303425844" sldId="2076139015"/>
        </pc:sldMkLst>
        <pc:picChg chg="mod">
          <ac:chgData name="Usuário Convidado" userId="S::urn:spo:anon#f17e8faecf24986f08f90027334c8a221a148974fd87e04cb9abc6b131ceecb9::" providerId="AD" clId="Web-{C14BB33B-7162-9523-DD29-D0D3BF18B604}" dt="2022-11-01T22:39:24.801" v="0" actId="1076"/>
          <ac:picMkLst>
            <pc:docMk/>
            <pc:sldMk cId="2303425844" sldId="2076139015"/>
            <ac:picMk id="4" creationId="{AAB30B58-351F-45B8-90FD-221B9DE6F20C}"/>
          </ac:picMkLst>
        </pc:picChg>
      </pc:sldChg>
    </pc:docChg>
  </pc:docChgLst>
  <pc:docChgLst>
    <pc:chgData name="RONAN ADRIEL ZENATTI" userId="0691a195-fa83-46f5-8867-16c83440e9b1" providerId="ADAL" clId="{51959F02-6180-4E38-A9E7-A2BAC93C9E93}"/>
    <pc:docChg chg="custSel addSld modSld">
      <pc:chgData name="RONAN ADRIEL ZENATTI" userId="0691a195-fa83-46f5-8867-16c83440e9b1" providerId="ADAL" clId="{51959F02-6180-4E38-A9E7-A2BAC93C9E93}" dt="2022-04-28T23:31:54.566" v="448" actId="1076"/>
      <pc:docMkLst>
        <pc:docMk/>
      </pc:docMkLst>
      <pc:sldChg chg="addSp delSp modSp mod">
        <pc:chgData name="RONAN ADRIEL ZENATTI" userId="0691a195-fa83-46f5-8867-16c83440e9b1" providerId="ADAL" clId="{51959F02-6180-4E38-A9E7-A2BAC93C9E93}" dt="2022-04-23T22:17:29.744" v="421" actId="1076"/>
        <pc:sldMkLst>
          <pc:docMk/>
          <pc:sldMk cId="3336573185" sldId="287"/>
        </pc:sldMkLst>
        <pc:spChg chg="mod">
          <ac:chgData name="RONAN ADRIEL ZENATTI" userId="0691a195-fa83-46f5-8867-16c83440e9b1" providerId="ADAL" clId="{51959F02-6180-4E38-A9E7-A2BAC93C9E93}" dt="2022-04-23T21:28:14.002" v="33" actId="20577"/>
          <ac:spMkLst>
            <pc:docMk/>
            <pc:sldMk cId="3336573185" sldId="287"/>
            <ac:spMk id="2" creationId="{5F76CF9D-7809-4226-AF4D-AFF920807ACD}"/>
          </ac:spMkLst>
        </pc:spChg>
        <pc:picChg chg="add mod">
          <ac:chgData name="RONAN ADRIEL ZENATTI" userId="0691a195-fa83-46f5-8867-16c83440e9b1" providerId="ADAL" clId="{51959F02-6180-4E38-A9E7-A2BAC93C9E93}" dt="2022-04-23T22:17:29.744" v="421" actId="1076"/>
          <ac:picMkLst>
            <pc:docMk/>
            <pc:sldMk cId="3336573185" sldId="287"/>
            <ac:picMk id="5" creationId="{7FCF3C06-A2B6-41CF-97B8-918D59F5354F}"/>
          </ac:picMkLst>
        </pc:picChg>
        <pc:picChg chg="del">
          <ac:chgData name="RONAN ADRIEL ZENATTI" userId="0691a195-fa83-46f5-8867-16c83440e9b1" providerId="ADAL" clId="{51959F02-6180-4E38-A9E7-A2BAC93C9E93}" dt="2022-04-23T22:16:40.171" v="416" actId="478"/>
          <ac:picMkLst>
            <pc:docMk/>
            <pc:sldMk cId="3336573185" sldId="287"/>
            <ac:picMk id="1026" creationId="{BD10423A-1E1A-4177-A270-AA8F0FB77E84}"/>
          </ac:picMkLst>
        </pc:picChg>
        <pc:picChg chg="del">
          <ac:chgData name="RONAN ADRIEL ZENATTI" userId="0691a195-fa83-46f5-8867-16c83440e9b1" providerId="ADAL" clId="{51959F02-6180-4E38-A9E7-A2BAC93C9E93}" dt="2022-04-23T22:16:39.436" v="415" actId="478"/>
          <ac:picMkLst>
            <pc:docMk/>
            <pc:sldMk cId="3336573185" sldId="287"/>
            <ac:picMk id="1028" creationId="{E1EF8A15-EAC6-4B4E-BABF-4482B4A1AFF2}"/>
          </ac:picMkLst>
        </pc:picChg>
      </pc:sldChg>
      <pc:sldChg chg="addSp delSp modSp mod">
        <pc:chgData name="RONAN ADRIEL ZENATTI" userId="0691a195-fa83-46f5-8867-16c83440e9b1" providerId="ADAL" clId="{51959F02-6180-4E38-A9E7-A2BAC93C9E93}" dt="2022-04-28T23:31:54.566" v="448" actId="1076"/>
        <pc:sldMkLst>
          <pc:docMk/>
          <pc:sldMk cId="2303425844" sldId="2076139015"/>
        </pc:sldMkLst>
        <pc:spChg chg="mod">
          <ac:chgData name="RONAN ADRIEL ZENATTI" userId="0691a195-fa83-46f5-8867-16c83440e9b1" providerId="ADAL" clId="{51959F02-6180-4E38-A9E7-A2BAC93C9E93}" dt="2022-04-28T23:31:54.566" v="448" actId="1076"/>
          <ac:spMkLst>
            <pc:docMk/>
            <pc:sldMk cId="2303425844" sldId="2076139015"/>
            <ac:spMk id="2" creationId="{48AB359D-39E8-4B24-AE66-093E33755E26}"/>
          </ac:spMkLst>
        </pc:spChg>
        <pc:picChg chg="mod">
          <ac:chgData name="RONAN ADRIEL ZENATTI" userId="0691a195-fa83-46f5-8867-16c83440e9b1" providerId="ADAL" clId="{51959F02-6180-4E38-A9E7-A2BAC93C9E93}" dt="2022-04-23T21:52:11.362" v="218" actId="1076"/>
          <ac:picMkLst>
            <pc:docMk/>
            <pc:sldMk cId="2303425844" sldId="2076139015"/>
            <ac:picMk id="4" creationId="{AAB30B58-351F-45B8-90FD-221B9DE6F20C}"/>
          </ac:picMkLst>
        </pc:picChg>
        <pc:picChg chg="add mod modCrop">
          <ac:chgData name="RONAN ADRIEL ZENATTI" userId="0691a195-fa83-46f5-8867-16c83440e9b1" providerId="ADAL" clId="{51959F02-6180-4E38-A9E7-A2BAC93C9E93}" dt="2022-04-23T22:27:10.481" v="422" actId="1076"/>
          <ac:picMkLst>
            <pc:docMk/>
            <pc:sldMk cId="2303425844" sldId="2076139015"/>
            <ac:picMk id="6" creationId="{D20C38D1-BD5B-41BF-B242-DF89483615B4}"/>
          </ac:picMkLst>
        </pc:picChg>
        <pc:picChg chg="del">
          <ac:chgData name="RONAN ADRIEL ZENATTI" userId="0691a195-fa83-46f5-8867-16c83440e9b1" providerId="ADAL" clId="{51959F02-6180-4E38-A9E7-A2BAC93C9E93}" dt="2022-04-23T21:51:05.881" v="203" actId="478"/>
          <ac:picMkLst>
            <pc:docMk/>
            <pc:sldMk cId="2303425844" sldId="2076139015"/>
            <ac:picMk id="8" creationId="{493D9ACE-229D-4545-B359-DCE51AD53AEE}"/>
          </ac:picMkLst>
        </pc:picChg>
      </pc:sldChg>
      <pc:sldChg chg="modSp mod">
        <pc:chgData name="RONAN ADRIEL ZENATTI" userId="0691a195-fa83-46f5-8867-16c83440e9b1" providerId="ADAL" clId="{51959F02-6180-4E38-A9E7-A2BAC93C9E93}" dt="2022-04-23T21:40:52.903" v="202" actId="313"/>
        <pc:sldMkLst>
          <pc:docMk/>
          <pc:sldMk cId="2028635050" sldId="2076139016"/>
        </pc:sldMkLst>
        <pc:spChg chg="mod">
          <ac:chgData name="RONAN ADRIEL ZENATTI" userId="0691a195-fa83-46f5-8867-16c83440e9b1" providerId="ADAL" clId="{51959F02-6180-4E38-A9E7-A2BAC93C9E93}" dt="2022-04-23T21:40:52.903" v="202" actId="313"/>
          <ac:spMkLst>
            <pc:docMk/>
            <pc:sldMk cId="2028635050" sldId="2076139016"/>
            <ac:spMk id="4" creationId="{6D9E6BAE-B6E6-467C-8477-4F6D69F89BB7}"/>
          </ac:spMkLst>
        </pc:spChg>
      </pc:sldChg>
      <pc:sldChg chg="modSp mod">
        <pc:chgData name="RONAN ADRIEL ZENATTI" userId="0691a195-fa83-46f5-8867-16c83440e9b1" providerId="ADAL" clId="{51959F02-6180-4E38-A9E7-A2BAC93C9E93}" dt="2022-04-23T21:32:36.655" v="182" actId="20577"/>
        <pc:sldMkLst>
          <pc:docMk/>
          <pc:sldMk cId="2176890775" sldId="2076139017"/>
        </pc:sldMkLst>
        <pc:spChg chg="mod">
          <ac:chgData name="RONAN ADRIEL ZENATTI" userId="0691a195-fa83-46f5-8867-16c83440e9b1" providerId="ADAL" clId="{51959F02-6180-4E38-A9E7-A2BAC93C9E93}" dt="2022-04-23T21:32:36.655" v="182" actId="20577"/>
          <ac:spMkLst>
            <pc:docMk/>
            <pc:sldMk cId="2176890775" sldId="2076139017"/>
            <ac:spMk id="4" creationId="{45963B0B-0255-4518-B675-DDF2859361F6}"/>
          </ac:spMkLst>
        </pc:spChg>
      </pc:sldChg>
      <pc:sldChg chg="modSp mod">
        <pc:chgData name="RONAN ADRIEL ZENATTI" userId="0691a195-fa83-46f5-8867-16c83440e9b1" providerId="ADAL" clId="{51959F02-6180-4E38-A9E7-A2BAC93C9E93}" dt="2022-04-23T21:59:24.697" v="414" actId="207"/>
        <pc:sldMkLst>
          <pc:docMk/>
          <pc:sldMk cId="2055985476" sldId="2076139019"/>
        </pc:sldMkLst>
        <pc:spChg chg="mod">
          <ac:chgData name="RONAN ADRIEL ZENATTI" userId="0691a195-fa83-46f5-8867-16c83440e9b1" providerId="ADAL" clId="{51959F02-6180-4E38-A9E7-A2BAC93C9E93}" dt="2022-04-23T21:59:24.697" v="414" actId="207"/>
          <ac:spMkLst>
            <pc:docMk/>
            <pc:sldMk cId="2055985476" sldId="2076139019"/>
            <ac:spMk id="3" creationId="{8FD891BC-88A3-4C86-9796-CBF43BEBA782}"/>
          </ac:spMkLst>
        </pc:spChg>
      </pc:sldChg>
      <pc:sldChg chg="modSp mod">
        <pc:chgData name="RONAN ADRIEL ZENATTI" userId="0691a195-fa83-46f5-8867-16c83440e9b1" providerId="ADAL" clId="{51959F02-6180-4E38-A9E7-A2BAC93C9E93}" dt="2022-04-23T21:53:22.096" v="249" actId="1076"/>
        <pc:sldMkLst>
          <pc:docMk/>
          <pc:sldMk cId="1193035402" sldId="2076139020"/>
        </pc:sldMkLst>
        <pc:spChg chg="mod">
          <ac:chgData name="RONAN ADRIEL ZENATTI" userId="0691a195-fa83-46f5-8867-16c83440e9b1" providerId="ADAL" clId="{51959F02-6180-4E38-A9E7-A2BAC93C9E93}" dt="2022-04-23T21:53:22.096" v="249" actId="1076"/>
          <ac:spMkLst>
            <pc:docMk/>
            <pc:sldMk cId="1193035402" sldId="2076139020"/>
            <ac:spMk id="3" creationId="{00C78786-71D4-4594-B8EC-7A5D2B9CC068}"/>
          </ac:spMkLst>
        </pc:spChg>
      </pc:sldChg>
      <pc:sldChg chg="addSp modSp new mod">
        <pc:chgData name="RONAN ADRIEL ZENATTI" userId="0691a195-fa83-46f5-8867-16c83440e9b1" providerId="ADAL" clId="{51959F02-6180-4E38-A9E7-A2BAC93C9E93}" dt="2022-04-28T22:31:14.636" v="447" actId="1076"/>
        <pc:sldMkLst>
          <pc:docMk/>
          <pc:sldMk cId="170549496" sldId="2076139021"/>
        </pc:sldMkLst>
        <pc:spChg chg="mod">
          <ac:chgData name="RONAN ADRIEL ZENATTI" userId="0691a195-fa83-46f5-8867-16c83440e9b1" providerId="ADAL" clId="{51959F02-6180-4E38-A9E7-A2BAC93C9E93}" dt="2022-04-28T22:30:35.222" v="443" actId="20577"/>
          <ac:spMkLst>
            <pc:docMk/>
            <pc:sldMk cId="170549496" sldId="2076139021"/>
            <ac:spMk id="2" creationId="{1259162D-D861-4242-92F7-CC7698B3572B}"/>
          </ac:spMkLst>
        </pc:spChg>
        <pc:picChg chg="add mod">
          <ac:chgData name="RONAN ADRIEL ZENATTI" userId="0691a195-fa83-46f5-8867-16c83440e9b1" providerId="ADAL" clId="{51959F02-6180-4E38-A9E7-A2BAC93C9E93}" dt="2022-04-28T22:31:14.636" v="447" actId="1076"/>
          <ac:picMkLst>
            <pc:docMk/>
            <pc:sldMk cId="170549496" sldId="2076139021"/>
            <ac:picMk id="1026" creationId="{5DA01B2D-FBE1-42F8-B40B-A2AEF79B26D3}"/>
          </ac:picMkLst>
        </pc:picChg>
      </pc:sldChg>
    </pc:docChg>
  </pc:docChgLst>
  <pc:docChgLst>
    <pc:chgData name="Ronan Adriel Zenatti" userId="2ae3c8d4-6258-4d92-ba27-2d6b38739e2b" providerId="ADAL" clId="{008034DD-6777-4396-A0D1-4D916E8A0432}"/>
    <pc:docChg chg="custSel addSld delSld modSld sldOrd">
      <pc:chgData name="Ronan Adriel Zenatti" userId="2ae3c8d4-6258-4d92-ba27-2d6b38739e2b" providerId="ADAL" clId="{008034DD-6777-4396-A0D1-4D916E8A0432}" dt="2023-02-26T19:47:54.759" v="1066" actId="20577"/>
      <pc:docMkLst>
        <pc:docMk/>
      </pc:docMkLst>
      <pc:sldChg chg="modSp mod">
        <pc:chgData name="Ronan Adriel Zenatti" userId="2ae3c8d4-6258-4d92-ba27-2d6b38739e2b" providerId="ADAL" clId="{008034DD-6777-4396-A0D1-4D916E8A0432}" dt="2023-02-25T12:51:30.367" v="5" actId="20577"/>
        <pc:sldMkLst>
          <pc:docMk/>
          <pc:sldMk cId="3336573185" sldId="287"/>
        </pc:sldMkLst>
        <pc:spChg chg="mod">
          <ac:chgData name="Ronan Adriel Zenatti" userId="2ae3c8d4-6258-4d92-ba27-2d6b38739e2b" providerId="ADAL" clId="{008034DD-6777-4396-A0D1-4D916E8A0432}" dt="2023-02-25T12:51:30.367" v="5" actId="20577"/>
          <ac:spMkLst>
            <pc:docMk/>
            <pc:sldMk cId="3336573185" sldId="287"/>
            <ac:spMk id="2" creationId="{5F76CF9D-7809-4226-AF4D-AFF920807ACD}"/>
          </ac:spMkLst>
        </pc:spChg>
      </pc:sldChg>
      <pc:sldChg chg="add del ord">
        <pc:chgData name="Ronan Adriel Zenatti" userId="2ae3c8d4-6258-4d92-ba27-2d6b38739e2b" providerId="ADAL" clId="{008034DD-6777-4396-A0D1-4D916E8A0432}" dt="2023-02-26T19:00:27.543" v="794" actId="47"/>
        <pc:sldMkLst>
          <pc:docMk/>
          <pc:sldMk cId="2388766284" sldId="1859"/>
        </pc:sldMkLst>
      </pc:sldChg>
      <pc:sldChg chg="modSp mod">
        <pc:chgData name="Ronan Adriel Zenatti" userId="2ae3c8d4-6258-4d92-ba27-2d6b38739e2b" providerId="ADAL" clId="{008034DD-6777-4396-A0D1-4D916E8A0432}" dt="2023-02-26T19:04:47.190" v="819" actId="20577"/>
        <pc:sldMkLst>
          <pc:docMk/>
          <pc:sldMk cId="1942151124" sldId="1880"/>
        </pc:sldMkLst>
        <pc:spChg chg="mod">
          <ac:chgData name="Ronan Adriel Zenatti" userId="2ae3c8d4-6258-4d92-ba27-2d6b38739e2b" providerId="ADAL" clId="{008034DD-6777-4396-A0D1-4D916E8A0432}" dt="2023-02-26T19:04:47.190" v="819" actId="20577"/>
          <ac:spMkLst>
            <pc:docMk/>
            <pc:sldMk cId="1942151124" sldId="1880"/>
            <ac:spMk id="6" creationId="{AABF3CE0-83F9-438E-BB6B-04B1EFCAC3F3}"/>
          </ac:spMkLst>
        </pc:spChg>
      </pc:sldChg>
      <pc:sldChg chg="addSp delSp modSp mod">
        <pc:chgData name="Ronan Adriel Zenatti" userId="2ae3c8d4-6258-4d92-ba27-2d6b38739e2b" providerId="ADAL" clId="{008034DD-6777-4396-A0D1-4D916E8A0432}" dt="2023-02-26T19:00:09.879" v="793" actId="1037"/>
        <pc:sldMkLst>
          <pc:docMk/>
          <pc:sldMk cId="2303425844" sldId="2076139015"/>
        </pc:sldMkLst>
        <pc:picChg chg="del">
          <ac:chgData name="Ronan Adriel Zenatti" userId="2ae3c8d4-6258-4d92-ba27-2d6b38739e2b" providerId="ADAL" clId="{008034DD-6777-4396-A0D1-4D916E8A0432}" dt="2023-02-25T12:55:33.030" v="209" actId="478"/>
          <ac:picMkLst>
            <pc:docMk/>
            <pc:sldMk cId="2303425844" sldId="2076139015"/>
            <ac:picMk id="4" creationId="{AAB30B58-351F-45B8-90FD-221B9DE6F20C}"/>
          </ac:picMkLst>
        </pc:picChg>
        <pc:picChg chg="mod">
          <ac:chgData name="Ronan Adriel Zenatti" userId="2ae3c8d4-6258-4d92-ba27-2d6b38739e2b" providerId="ADAL" clId="{008034DD-6777-4396-A0D1-4D916E8A0432}" dt="2023-02-26T19:00:09.879" v="793" actId="1037"/>
          <ac:picMkLst>
            <pc:docMk/>
            <pc:sldMk cId="2303425844" sldId="2076139015"/>
            <ac:picMk id="6" creationId="{F6C58775-9E4A-4CBE-811C-65766C99EEF3}"/>
          </ac:picMkLst>
        </pc:picChg>
        <pc:picChg chg="add mod">
          <ac:chgData name="Ronan Adriel Zenatti" userId="2ae3c8d4-6258-4d92-ba27-2d6b38739e2b" providerId="ADAL" clId="{008034DD-6777-4396-A0D1-4D916E8A0432}" dt="2023-02-26T19:00:09.879" v="793" actId="1037"/>
          <ac:picMkLst>
            <pc:docMk/>
            <pc:sldMk cId="2303425844" sldId="2076139015"/>
            <ac:picMk id="8" creationId="{B200E191-5ED6-0741-2911-F19506DAB3CA}"/>
          </ac:picMkLst>
        </pc:picChg>
      </pc:sldChg>
      <pc:sldChg chg="modSp mod">
        <pc:chgData name="Ronan Adriel Zenatti" userId="2ae3c8d4-6258-4d92-ba27-2d6b38739e2b" providerId="ADAL" clId="{008034DD-6777-4396-A0D1-4D916E8A0432}" dt="2023-02-25T15:37:32.798" v="235" actId="6549"/>
        <pc:sldMkLst>
          <pc:docMk/>
          <pc:sldMk cId="2028635050" sldId="2076139016"/>
        </pc:sldMkLst>
        <pc:spChg chg="mod">
          <ac:chgData name="Ronan Adriel Zenatti" userId="2ae3c8d4-6258-4d92-ba27-2d6b38739e2b" providerId="ADAL" clId="{008034DD-6777-4396-A0D1-4D916E8A0432}" dt="2023-02-25T15:37:32.798" v="235" actId="6549"/>
          <ac:spMkLst>
            <pc:docMk/>
            <pc:sldMk cId="2028635050" sldId="2076139016"/>
            <ac:spMk id="4" creationId="{6D9E6BAE-B6E6-467C-8477-4F6D69F89BB7}"/>
          </ac:spMkLst>
        </pc:spChg>
      </pc:sldChg>
      <pc:sldChg chg="modSp mod">
        <pc:chgData name="Ronan Adriel Zenatti" userId="2ae3c8d4-6258-4d92-ba27-2d6b38739e2b" providerId="ADAL" clId="{008034DD-6777-4396-A0D1-4D916E8A0432}" dt="2023-02-26T18:44:12.046" v="275" actId="20577"/>
        <pc:sldMkLst>
          <pc:docMk/>
          <pc:sldMk cId="2176890775" sldId="2076139017"/>
        </pc:sldMkLst>
        <pc:spChg chg="mod">
          <ac:chgData name="Ronan Adriel Zenatti" userId="2ae3c8d4-6258-4d92-ba27-2d6b38739e2b" providerId="ADAL" clId="{008034DD-6777-4396-A0D1-4D916E8A0432}" dt="2023-02-26T18:44:12.046" v="275" actId="20577"/>
          <ac:spMkLst>
            <pc:docMk/>
            <pc:sldMk cId="2176890775" sldId="2076139017"/>
            <ac:spMk id="4" creationId="{45963B0B-0255-4518-B675-DDF2859361F6}"/>
          </ac:spMkLst>
        </pc:spChg>
      </pc:sldChg>
      <pc:sldChg chg="modSp mod">
        <pc:chgData name="Ronan Adriel Zenatti" userId="2ae3c8d4-6258-4d92-ba27-2d6b38739e2b" providerId="ADAL" clId="{008034DD-6777-4396-A0D1-4D916E8A0432}" dt="2023-02-26T19:05:22.898" v="832" actId="20577"/>
        <pc:sldMkLst>
          <pc:docMk/>
          <pc:sldMk cId="2055985476" sldId="2076139019"/>
        </pc:sldMkLst>
        <pc:spChg chg="mod">
          <ac:chgData name="Ronan Adriel Zenatti" userId="2ae3c8d4-6258-4d92-ba27-2d6b38739e2b" providerId="ADAL" clId="{008034DD-6777-4396-A0D1-4D916E8A0432}" dt="2023-02-26T19:05:22.898" v="832" actId="20577"/>
          <ac:spMkLst>
            <pc:docMk/>
            <pc:sldMk cId="2055985476" sldId="2076139019"/>
            <ac:spMk id="3" creationId="{8FD891BC-88A3-4C86-9796-CBF43BEBA782}"/>
          </ac:spMkLst>
        </pc:spChg>
      </pc:sldChg>
      <pc:sldChg chg="addSp delSp modSp mod">
        <pc:chgData name="Ronan Adriel Zenatti" userId="2ae3c8d4-6258-4d92-ba27-2d6b38739e2b" providerId="ADAL" clId="{008034DD-6777-4396-A0D1-4D916E8A0432}" dt="2023-02-26T19:47:54.759" v="1066" actId="20577"/>
        <pc:sldMkLst>
          <pc:docMk/>
          <pc:sldMk cId="1535235585" sldId="2076139020"/>
        </pc:sldMkLst>
        <pc:spChg chg="mod">
          <ac:chgData name="Ronan Adriel Zenatti" userId="2ae3c8d4-6258-4d92-ba27-2d6b38739e2b" providerId="ADAL" clId="{008034DD-6777-4396-A0D1-4D916E8A0432}" dt="2023-02-26T19:00:33.889" v="798" actId="20577"/>
          <ac:spMkLst>
            <pc:docMk/>
            <pc:sldMk cId="1535235585" sldId="2076139020"/>
            <ac:spMk id="2" creationId="{57E1D044-DAD5-4B09-83A9-C7256B71303C}"/>
          </ac:spMkLst>
        </pc:spChg>
        <pc:spChg chg="mod">
          <ac:chgData name="Ronan Adriel Zenatti" userId="2ae3c8d4-6258-4d92-ba27-2d6b38739e2b" providerId="ADAL" clId="{008034DD-6777-4396-A0D1-4D916E8A0432}" dt="2023-02-26T19:02:43.757" v="818" actId="207"/>
          <ac:spMkLst>
            <pc:docMk/>
            <pc:sldMk cId="1535235585" sldId="2076139020"/>
            <ac:spMk id="3" creationId="{DA42447D-2915-43F8-ABE9-E34C0675CCA7}"/>
          </ac:spMkLst>
        </pc:spChg>
        <pc:spChg chg="add mod">
          <ac:chgData name="Ronan Adriel Zenatti" userId="2ae3c8d4-6258-4d92-ba27-2d6b38739e2b" providerId="ADAL" clId="{008034DD-6777-4396-A0D1-4D916E8A0432}" dt="2023-02-26T19:47:54.759" v="1066" actId="20577"/>
          <ac:spMkLst>
            <pc:docMk/>
            <pc:sldMk cId="1535235585" sldId="2076139020"/>
            <ac:spMk id="5" creationId="{4CE847EF-3871-4782-B08E-D8D80BEC030D}"/>
          </ac:spMkLst>
        </pc:spChg>
        <pc:spChg chg="del">
          <ac:chgData name="Ronan Adriel Zenatti" userId="2ae3c8d4-6258-4d92-ba27-2d6b38739e2b" providerId="ADAL" clId="{008034DD-6777-4396-A0D1-4D916E8A0432}" dt="2023-02-26T19:00:38.386" v="801" actId="478"/>
          <ac:spMkLst>
            <pc:docMk/>
            <pc:sldMk cId="1535235585" sldId="2076139020"/>
            <ac:spMk id="8" creationId="{73CB7979-B18E-49E6-9616-28E87AE2C7FC}"/>
          </ac:spMkLst>
        </pc:spChg>
        <pc:spChg chg="add mod">
          <ac:chgData name="Ronan Adriel Zenatti" userId="2ae3c8d4-6258-4d92-ba27-2d6b38739e2b" providerId="ADAL" clId="{008034DD-6777-4396-A0D1-4D916E8A0432}" dt="2023-02-26T19:47:32.643" v="1023" actId="1076"/>
          <ac:spMkLst>
            <pc:docMk/>
            <pc:sldMk cId="1535235585" sldId="2076139020"/>
            <ac:spMk id="9" creationId="{F38B5DA1-12E6-61E0-C1C1-347927768EA6}"/>
          </ac:spMkLst>
        </pc:spChg>
        <pc:picChg chg="del">
          <ac:chgData name="Ronan Adriel Zenatti" userId="2ae3c8d4-6258-4d92-ba27-2d6b38739e2b" providerId="ADAL" clId="{008034DD-6777-4396-A0D1-4D916E8A0432}" dt="2023-02-26T19:00:36.603" v="800" actId="478"/>
          <ac:picMkLst>
            <pc:docMk/>
            <pc:sldMk cId="1535235585" sldId="2076139020"/>
            <ac:picMk id="5" creationId="{C027F9DC-28E2-4007-9E84-FC2321BC4208}"/>
          </ac:picMkLst>
        </pc:picChg>
        <pc:picChg chg="add mod">
          <ac:chgData name="Ronan Adriel Zenatti" userId="2ae3c8d4-6258-4d92-ba27-2d6b38739e2b" providerId="ADAL" clId="{008034DD-6777-4396-A0D1-4D916E8A0432}" dt="2023-02-26T19:06:50.004" v="837" actId="1076"/>
          <ac:picMkLst>
            <pc:docMk/>
            <pc:sldMk cId="1535235585" sldId="2076139020"/>
            <ac:picMk id="6" creationId="{DAE06E88-D8C7-33AF-07F3-3D6F259594B4}"/>
          </ac:picMkLst>
        </pc:picChg>
        <pc:picChg chg="del">
          <ac:chgData name="Ronan Adriel Zenatti" userId="2ae3c8d4-6258-4d92-ba27-2d6b38739e2b" providerId="ADAL" clId="{008034DD-6777-4396-A0D1-4D916E8A0432}" dt="2023-02-26T19:00:35.942" v="799" actId="478"/>
          <ac:picMkLst>
            <pc:docMk/>
            <pc:sldMk cId="1535235585" sldId="2076139020"/>
            <ac:picMk id="7" creationId="{77550712-9BEA-4DEC-979C-992DFCCB5F97}"/>
          </ac:picMkLst>
        </pc:picChg>
      </pc:sldChg>
      <pc:sldChg chg="modSp mod">
        <pc:chgData name="Ronan Adriel Zenatti" userId="2ae3c8d4-6258-4d92-ba27-2d6b38739e2b" providerId="ADAL" clId="{008034DD-6777-4396-A0D1-4D916E8A0432}" dt="2023-02-26T18:36:42.535" v="236" actId="207"/>
        <pc:sldMkLst>
          <pc:docMk/>
          <pc:sldMk cId="625722115" sldId="2076139021"/>
        </pc:sldMkLst>
        <pc:spChg chg="mod">
          <ac:chgData name="Ronan Adriel Zenatti" userId="2ae3c8d4-6258-4d92-ba27-2d6b38739e2b" providerId="ADAL" clId="{008034DD-6777-4396-A0D1-4D916E8A0432}" dt="2023-02-26T18:36:42.535" v="236" actId="207"/>
          <ac:spMkLst>
            <pc:docMk/>
            <pc:sldMk cId="625722115" sldId="2076139021"/>
            <ac:spMk id="3" creationId="{9C6236E8-F616-4A81-95EC-106231F45073}"/>
          </ac:spMkLst>
        </pc:spChg>
      </pc:sldChg>
      <pc:sldChg chg="addSp delSp modSp add mod">
        <pc:chgData name="Ronan Adriel Zenatti" userId="2ae3c8d4-6258-4d92-ba27-2d6b38739e2b" providerId="ADAL" clId="{008034DD-6777-4396-A0D1-4D916E8A0432}" dt="2023-02-26T19:05:12.881" v="824" actId="1076"/>
        <pc:sldMkLst>
          <pc:docMk/>
          <pc:sldMk cId="1346983045" sldId="2076139022"/>
        </pc:sldMkLst>
        <pc:spChg chg="mod">
          <ac:chgData name="Ronan Adriel Zenatti" userId="2ae3c8d4-6258-4d92-ba27-2d6b38739e2b" providerId="ADAL" clId="{008034DD-6777-4396-A0D1-4D916E8A0432}" dt="2023-02-26T18:44:42.419" v="310" actId="20577"/>
          <ac:spMkLst>
            <pc:docMk/>
            <pc:sldMk cId="1346983045" sldId="2076139022"/>
            <ac:spMk id="3" creationId="{F3AF978F-AA54-4B39-878B-F490071C3B38}"/>
          </ac:spMkLst>
        </pc:spChg>
        <pc:spChg chg="mod">
          <ac:chgData name="Ronan Adriel Zenatti" userId="2ae3c8d4-6258-4d92-ba27-2d6b38739e2b" providerId="ADAL" clId="{008034DD-6777-4396-A0D1-4D916E8A0432}" dt="2023-02-26T18:56:56.571" v="782" actId="255"/>
          <ac:spMkLst>
            <pc:docMk/>
            <pc:sldMk cId="1346983045" sldId="2076139022"/>
            <ac:spMk id="4" creationId="{45963B0B-0255-4518-B675-DDF2859361F6}"/>
          </ac:spMkLst>
        </pc:spChg>
        <pc:picChg chg="add del mod">
          <ac:chgData name="Ronan Adriel Zenatti" userId="2ae3c8d4-6258-4d92-ba27-2d6b38739e2b" providerId="ADAL" clId="{008034DD-6777-4396-A0D1-4D916E8A0432}" dt="2023-02-26T19:04:57.792" v="820" actId="478"/>
          <ac:picMkLst>
            <pc:docMk/>
            <pc:sldMk cId="1346983045" sldId="2076139022"/>
            <ac:picMk id="5" creationId="{7FA5C28C-A727-06EE-0788-CB18E3B9C508}"/>
          </ac:picMkLst>
        </pc:picChg>
        <pc:picChg chg="add mod">
          <ac:chgData name="Ronan Adriel Zenatti" userId="2ae3c8d4-6258-4d92-ba27-2d6b38739e2b" providerId="ADAL" clId="{008034DD-6777-4396-A0D1-4D916E8A0432}" dt="2023-02-26T19:05:12.881" v="824" actId="1076"/>
          <ac:picMkLst>
            <pc:docMk/>
            <pc:sldMk cId="1346983045" sldId="2076139022"/>
            <ac:picMk id="7" creationId="{CF272F25-381F-0C1C-C80B-C2D947263A0B}"/>
          </ac:picMkLst>
        </pc:picChg>
      </pc:sldChg>
      <pc:sldMasterChg chg="delSldLayout">
        <pc:chgData name="Ronan Adriel Zenatti" userId="2ae3c8d4-6258-4d92-ba27-2d6b38739e2b" providerId="ADAL" clId="{008034DD-6777-4396-A0D1-4D916E8A0432}" dt="2023-02-26T19:00:27.543" v="794" actId="47"/>
        <pc:sldMasterMkLst>
          <pc:docMk/>
          <pc:sldMasterMk cId="0" sldId="2147483648"/>
        </pc:sldMasterMkLst>
        <pc:sldLayoutChg chg="del">
          <pc:chgData name="Ronan Adriel Zenatti" userId="2ae3c8d4-6258-4d92-ba27-2d6b38739e2b" providerId="ADAL" clId="{008034DD-6777-4396-A0D1-4D916E8A0432}" dt="2023-02-26T19:00:27.543" v="794" actId="47"/>
          <pc:sldLayoutMkLst>
            <pc:docMk/>
            <pc:sldMasterMk cId="0" sldId="2147483648"/>
            <pc:sldLayoutMk cId="1396100307" sldId="2147483689"/>
          </pc:sldLayoutMkLst>
        </pc:sldLayoutChg>
      </pc:sldMasterChg>
    </pc:docChg>
  </pc:docChgLst>
  <pc:docChgLst>
    <pc:chgData name="Ronan Adriel Zenatti" userId="2c26e530-3f80-49bb-81e6-5bc2b777d6b0" providerId="ADAL" clId="{BD9ABF91-16C5-47E3-AA3E-EA9B526FBE74}"/>
    <pc:docChg chg="undo custSel addSld modSld sldOrd">
      <pc:chgData name="Ronan Adriel Zenatti" userId="2c26e530-3f80-49bb-81e6-5bc2b777d6b0" providerId="ADAL" clId="{BD9ABF91-16C5-47E3-AA3E-EA9B526FBE74}" dt="2022-10-30T17:17:08.233" v="1710" actId="20577"/>
      <pc:docMkLst>
        <pc:docMk/>
      </pc:docMkLst>
      <pc:sldChg chg="modSp mod">
        <pc:chgData name="Ronan Adriel Zenatti" userId="2c26e530-3f80-49bb-81e6-5bc2b777d6b0" providerId="ADAL" clId="{BD9ABF91-16C5-47E3-AA3E-EA9B526FBE74}" dt="2022-10-30T17:17:08.233" v="1710" actId="20577"/>
        <pc:sldMkLst>
          <pc:docMk/>
          <pc:sldMk cId="1942151124" sldId="1880"/>
        </pc:sldMkLst>
        <pc:spChg chg="mod">
          <ac:chgData name="Ronan Adriel Zenatti" userId="2c26e530-3f80-49bb-81e6-5bc2b777d6b0" providerId="ADAL" clId="{BD9ABF91-16C5-47E3-AA3E-EA9B526FBE74}" dt="2022-10-30T17:17:08.233" v="1710" actId="20577"/>
          <ac:spMkLst>
            <pc:docMk/>
            <pc:sldMk cId="1942151124" sldId="1880"/>
            <ac:spMk id="6" creationId="{AABF3CE0-83F9-438E-BB6B-04B1EFCAC3F3}"/>
          </ac:spMkLst>
        </pc:spChg>
      </pc:sldChg>
      <pc:sldChg chg="addSp modSp mod ord">
        <pc:chgData name="Ronan Adriel Zenatti" userId="2c26e530-3f80-49bb-81e6-5bc2b777d6b0" providerId="ADAL" clId="{BD9ABF91-16C5-47E3-AA3E-EA9B526FBE74}" dt="2022-10-29T16:32:52.533" v="1669" actId="14100"/>
        <pc:sldMkLst>
          <pc:docMk/>
          <pc:sldMk cId="2303425844" sldId="2076139015"/>
        </pc:sldMkLst>
        <pc:spChg chg="mod">
          <ac:chgData name="Ronan Adriel Zenatti" userId="2c26e530-3f80-49bb-81e6-5bc2b777d6b0" providerId="ADAL" clId="{BD9ABF91-16C5-47E3-AA3E-EA9B526FBE74}" dt="2022-10-29T08:47:17.195" v="47" actId="6549"/>
          <ac:spMkLst>
            <pc:docMk/>
            <pc:sldMk cId="2303425844" sldId="2076139015"/>
            <ac:spMk id="3" creationId="{3C63E3E3-0A5A-4DD8-886C-A56E60F437C4}"/>
          </ac:spMkLst>
        </pc:spChg>
        <pc:spChg chg="add mod">
          <ac:chgData name="Ronan Adriel Zenatti" userId="2c26e530-3f80-49bb-81e6-5bc2b777d6b0" providerId="ADAL" clId="{BD9ABF91-16C5-47E3-AA3E-EA9B526FBE74}" dt="2022-10-29T16:32:37.661" v="1665" actId="2085"/>
          <ac:spMkLst>
            <pc:docMk/>
            <pc:sldMk cId="2303425844" sldId="2076139015"/>
            <ac:spMk id="5" creationId="{AABF18D1-73D8-4412-9C04-257A9017E409}"/>
          </ac:spMkLst>
        </pc:spChg>
        <pc:spChg chg="add mod">
          <ac:chgData name="Ronan Adriel Zenatti" userId="2c26e530-3f80-49bb-81e6-5bc2b777d6b0" providerId="ADAL" clId="{BD9ABF91-16C5-47E3-AA3E-EA9B526FBE74}" dt="2022-10-29T16:32:52.533" v="1669" actId="14100"/>
          <ac:spMkLst>
            <pc:docMk/>
            <pc:sldMk cId="2303425844" sldId="2076139015"/>
            <ac:spMk id="7" creationId="{D9B92D49-E669-4675-8E8B-B8F9AA1E1676}"/>
          </ac:spMkLst>
        </pc:spChg>
        <pc:picChg chg="mod">
          <ac:chgData name="Ronan Adriel Zenatti" userId="2c26e530-3f80-49bb-81e6-5bc2b777d6b0" providerId="ADAL" clId="{BD9ABF91-16C5-47E3-AA3E-EA9B526FBE74}" dt="2022-10-29T16:32:04.143" v="1662" actId="1076"/>
          <ac:picMkLst>
            <pc:docMk/>
            <pc:sldMk cId="2303425844" sldId="2076139015"/>
            <ac:picMk id="6" creationId="{F6C58775-9E4A-4CBE-811C-65766C99EEF3}"/>
          </ac:picMkLst>
        </pc:picChg>
      </pc:sldChg>
      <pc:sldChg chg="modSp mod">
        <pc:chgData name="Ronan Adriel Zenatti" userId="2c26e530-3f80-49bb-81e6-5bc2b777d6b0" providerId="ADAL" clId="{BD9ABF91-16C5-47E3-AA3E-EA9B526FBE74}" dt="2022-10-29T16:05:56.480" v="115" actId="20577"/>
        <pc:sldMkLst>
          <pc:docMk/>
          <pc:sldMk cId="2055985476" sldId="2076139019"/>
        </pc:sldMkLst>
        <pc:spChg chg="mod">
          <ac:chgData name="Ronan Adriel Zenatti" userId="2c26e530-3f80-49bb-81e6-5bc2b777d6b0" providerId="ADAL" clId="{BD9ABF91-16C5-47E3-AA3E-EA9B526FBE74}" dt="2022-10-29T16:05:56.480" v="115" actId="20577"/>
          <ac:spMkLst>
            <pc:docMk/>
            <pc:sldMk cId="2055985476" sldId="2076139019"/>
            <ac:spMk id="3" creationId="{8FD891BC-88A3-4C86-9796-CBF43BEBA782}"/>
          </ac:spMkLst>
        </pc:spChg>
      </pc:sldChg>
      <pc:sldChg chg="addSp delSp modSp mod">
        <pc:chgData name="Ronan Adriel Zenatti" userId="2c26e530-3f80-49bb-81e6-5bc2b777d6b0" providerId="ADAL" clId="{BD9ABF91-16C5-47E3-AA3E-EA9B526FBE74}" dt="2022-10-29T16:31:42.606" v="1659" actId="1076"/>
        <pc:sldMkLst>
          <pc:docMk/>
          <pc:sldMk cId="1535235585" sldId="2076139020"/>
        </pc:sldMkLst>
        <pc:spChg chg="mod">
          <ac:chgData name="Ronan Adriel Zenatti" userId="2c26e530-3f80-49bb-81e6-5bc2b777d6b0" providerId="ADAL" clId="{BD9ABF91-16C5-47E3-AA3E-EA9B526FBE74}" dt="2022-10-29T08:46:39.823" v="10" actId="20577"/>
          <ac:spMkLst>
            <pc:docMk/>
            <pc:sldMk cId="1535235585" sldId="2076139020"/>
            <ac:spMk id="2" creationId="{57E1D044-DAD5-4B09-83A9-C7256B71303C}"/>
          </ac:spMkLst>
        </pc:spChg>
        <pc:spChg chg="add mod">
          <ac:chgData name="Ronan Adriel Zenatti" userId="2c26e530-3f80-49bb-81e6-5bc2b777d6b0" providerId="ADAL" clId="{BD9ABF91-16C5-47E3-AA3E-EA9B526FBE74}" dt="2022-10-29T16:31:38.786" v="1658" actId="1076"/>
          <ac:spMkLst>
            <pc:docMk/>
            <pc:sldMk cId="1535235585" sldId="2076139020"/>
            <ac:spMk id="3" creationId="{DA42447D-2915-43F8-ABE9-E34C0675CCA7}"/>
          </ac:spMkLst>
        </pc:spChg>
        <pc:spChg chg="add mod">
          <ac:chgData name="Ronan Adriel Zenatti" userId="2c26e530-3f80-49bb-81e6-5bc2b777d6b0" providerId="ADAL" clId="{BD9ABF91-16C5-47E3-AA3E-EA9B526FBE74}" dt="2022-10-29T16:31:15.633" v="1656" actId="1076"/>
          <ac:spMkLst>
            <pc:docMk/>
            <pc:sldMk cId="1535235585" sldId="2076139020"/>
            <ac:spMk id="8" creationId="{73CB7979-B18E-49E6-9616-28E87AE2C7FC}"/>
          </ac:spMkLst>
        </pc:spChg>
        <pc:spChg chg="del mod">
          <ac:chgData name="Ronan Adriel Zenatti" userId="2c26e530-3f80-49bb-81e6-5bc2b777d6b0" providerId="ADAL" clId="{BD9ABF91-16C5-47E3-AA3E-EA9B526FBE74}" dt="2022-10-29T08:46:44.638" v="15" actId="478"/>
          <ac:spMkLst>
            <pc:docMk/>
            <pc:sldMk cId="1535235585" sldId="2076139020"/>
            <ac:spMk id="12" creationId="{C0738C44-4AA1-41A2-8A46-36327C1C2E39}"/>
          </ac:spMkLst>
        </pc:spChg>
        <pc:spChg chg="del">
          <ac:chgData name="Ronan Adriel Zenatti" userId="2c26e530-3f80-49bb-81e6-5bc2b777d6b0" providerId="ADAL" clId="{BD9ABF91-16C5-47E3-AA3E-EA9B526FBE74}" dt="2022-10-29T08:46:47.279" v="17" actId="478"/>
          <ac:spMkLst>
            <pc:docMk/>
            <pc:sldMk cId="1535235585" sldId="2076139020"/>
            <ac:spMk id="14" creationId="{31C02606-F66D-4DD5-A0DE-063E43D7E33C}"/>
          </ac:spMkLst>
        </pc:spChg>
        <pc:picChg chg="del">
          <ac:chgData name="Ronan Adriel Zenatti" userId="2c26e530-3f80-49bb-81e6-5bc2b777d6b0" providerId="ADAL" clId="{BD9ABF91-16C5-47E3-AA3E-EA9B526FBE74}" dt="2022-10-29T08:46:41.959" v="11" actId="478"/>
          <ac:picMkLst>
            <pc:docMk/>
            <pc:sldMk cId="1535235585" sldId="2076139020"/>
            <ac:picMk id="4" creationId="{9CAD9A23-4CF8-4C07-831B-E65A2366B9CC}"/>
          </ac:picMkLst>
        </pc:picChg>
        <pc:picChg chg="add mod">
          <ac:chgData name="Ronan Adriel Zenatti" userId="2c26e530-3f80-49bb-81e6-5bc2b777d6b0" providerId="ADAL" clId="{BD9ABF91-16C5-47E3-AA3E-EA9B526FBE74}" dt="2022-10-29T16:31:37.030" v="1657" actId="1076"/>
          <ac:picMkLst>
            <pc:docMk/>
            <pc:sldMk cId="1535235585" sldId="2076139020"/>
            <ac:picMk id="5" creationId="{C027F9DC-28E2-4007-9E84-FC2321BC4208}"/>
          </ac:picMkLst>
        </pc:picChg>
        <pc:picChg chg="del">
          <ac:chgData name="Ronan Adriel Zenatti" userId="2c26e530-3f80-49bb-81e6-5bc2b777d6b0" providerId="ADAL" clId="{BD9ABF91-16C5-47E3-AA3E-EA9B526FBE74}" dt="2022-10-29T08:46:45.072" v="16" actId="478"/>
          <ac:picMkLst>
            <pc:docMk/>
            <pc:sldMk cId="1535235585" sldId="2076139020"/>
            <ac:picMk id="6" creationId="{6A68F7EE-B467-4648-924D-D031B2ABC903}"/>
          </ac:picMkLst>
        </pc:picChg>
        <pc:picChg chg="add mod">
          <ac:chgData name="Ronan Adriel Zenatti" userId="2c26e530-3f80-49bb-81e6-5bc2b777d6b0" providerId="ADAL" clId="{BD9ABF91-16C5-47E3-AA3E-EA9B526FBE74}" dt="2022-10-29T16:31:42.606" v="1659" actId="1076"/>
          <ac:picMkLst>
            <pc:docMk/>
            <pc:sldMk cId="1535235585" sldId="2076139020"/>
            <ac:picMk id="7" creationId="{77550712-9BEA-4DEC-979C-992DFCCB5F97}"/>
          </ac:picMkLst>
        </pc:picChg>
        <pc:picChg chg="del">
          <ac:chgData name="Ronan Adriel Zenatti" userId="2c26e530-3f80-49bb-81e6-5bc2b777d6b0" providerId="ADAL" clId="{BD9ABF91-16C5-47E3-AA3E-EA9B526FBE74}" dt="2022-10-29T08:46:42.529" v="12" actId="478"/>
          <ac:picMkLst>
            <pc:docMk/>
            <pc:sldMk cId="1535235585" sldId="2076139020"/>
            <ac:picMk id="8" creationId="{B52144CF-1D64-43B1-90F7-5FF81445E90B}"/>
          </ac:picMkLst>
        </pc:picChg>
        <pc:picChg chg="del">
          <ac:chgData name="Ronan Adriel Zenatti" userId="2c26e530-3f80-49bb-81e6-5bc2b777d6b0" providerId="ADAL" clId="{BD9ABF91-16C5-47E3-AA3E-EA9B526FBE74}" dt="2022-10-29T08:46:43.472" v="13" actId="478"/>
          <ac:picMkLst>
            <pc:docMk/>
            <pc:sldMk cId="1535235585" sldId="2076139020"/>
            <ac:picMk id="10" creationId="{6E06C358-CA36-4569-9046-B4789B2088DC}"/>
          </ac:picMkLst>
        </pc:picChg>
      </pc:sldChg>
      <pc:sldChg chg="addSp modSp new mod">
        <pc:chgData name="Ronan Adriel Zenatti" userId="2c26e530-3f80-49bb-81e6-5bc2b777d6b0" providerId="ADAL" clId="{BD9ABF91-16C5-47E3-AA3E-EA9B526FBE74}" dt="2022-10-29T16:21:37.451" v="1332" actId="113"/>
        <pc:sldMkLst>
          <pc:docMk/>
          <pc:sldMk cId="625722115" sldId="2076139021"/>
        </pc:sldMkLst>
        <pc:spChg chg="mod">
          <ac:chgData name="Ronan Adriel Zenatti" userId="2c26e530-3f80-49bb-81e6-5bc2b777d6b0" providerId="ADAL" clId="{BD9ABF91-16C5-47E3-AA3E-EA9B526FBE74}" dt="2022-10-29T16:14:14.465" v="167" actId="207"/>
          <ac:spMkLst>
            <pc:docMk/>
            <pc:sldMk cId="625722115" sldId="2076139021"/>
            <ac:spMk id="2" creationId="{F213FC34-176D-441C-A209-68B60B09A224}"/>
          </ac:spMkLst>
        </pc:spChg>
        <pc:spChg chg="add mod">
          <ac:chgData name="Ronan Adriel Zenatti" userId="2c26e530-3f80-49bb-81e6-5bc2b777d6b0" providerId="ADAL" clId="{BD9ABF91-16C5-47E3-AA3E-EA9B526FBE74}" dt="2022-10-29T16:21:37.451" v="1332" actId="113"/>
          <ac:spMkLst>
            <pc:docMk/>
            <pc:sldMk cId="625722115" sldId="2076139021"/>
            <ac:spMk id="3" creationId="{9C6236E8-F616-4A81-95EC-106231F45073}"/>
          </ac:spMkLst>
        </pc:spChg>
      </pc:sldChg>
    </pc:docChg>
  </pc:docChgLst>
  <pc:docChgLst>
    <pc:chgData name="Usuário Convidado" userId="S::urn:spo:anon#e0c632dc8a1f192e5c68ac7ffe0c555206e869d8d715debe3a24d5a12cb79dae::" providerId="AD" clId="Web-{35AD44FA-49A2-7DC2-A597-CB17B81522B1}"/>
    <pc:docChg chg="modSld">
      <pc:chgData name="Usuário Convidado" userId="S::urn:spo:anon#e0c632dc8a1f192e5c68ac7ffe0c555206e869d8d715debe3a24d5a12cb79dae::" providerId="AD" clId="Web-{35AD44FA-49A2-7DC2-A597-CB17B81522B1}" dt="2023-02-27T02:48:49.834" v="6" actId="20577"/>
      <pc:docMkLst>
        <pc:docMk/>
      </pc:docMkLst>
      <pc:sldChg chg="modSp">
        <pc:chgData name="Usuário Convidado" userId="S::urn:spo:anon#e0c632dc8a1f192e5c68ac7ffe0c555206e869d8d715debe3a24d5a12cb79dae::" providerId="AD" clId="Web-{35AD44FA-49A2-7DC2-A597-CB17B81522B1}" dt="2023-02-27T01:37:45.953" v="4" actId="20577"/>
        <pc:sldMkLst>
          <pc:docMk/>
          <pc:sldMk cId="1942151124" sldId="1880"/>
        </pc:sldMkLst>
        <pc:spChg chg="mod">
          <ac:chgData name="Usuário Convidado" userId="S::urn:spo:anon#e0c632dc8a1f192e5c68ac7ffe0c555206e869d8d715debe3a24d5a12cb79dae::" providerId="AD" clId="Web-{35AD44FA-49A2-7DC2-A597-CB17B81522B1}" dt="2023-02-27T01:37:45.953" v="4" actId="20577"/>
          <ac:spMkLst>
            <pc:docMk/>
            <pc:sldMk cId="1942151124" sldId="1880"/>
            <ac:spMk id="6" creationId="{AABF3CE0-83F9-438E-BB6B-04B1EFCAC3F3}"/>
          </ac:spMkLst>
        </pc:spChg>
      </pc:sldChg>
      <pc:sldChg chg="modSp">
        <pc:chgData name="Usuário Convidado" userId="S::urn:spo:anon#e0c632dc8a1f192e5c68ac7ffe0c555206e869d8d715debe3a24d5a12cb79dae::" providerId="AD" clId="Web-{35AD44FA-49A2-7DC2-A597-CB17B81522B1}" dt="2023-02-27T02:48:49.834" v="6" actId="20577"/>
        <pc:sldMkLst>
          <pc:docMk/>
          <pc:sldMk cId="1535235585" sldId="2076139020"/>
        </pc:sldMkLst>
        <pc:spChg chg="mod">
          <ac:chgData name="Usuário Convidado" userId="S::urn:spo:anon#e0c632dc8a1f192e5c68ac7ffe0c555206e869d8d715debe3a24d5a12cb79dae::" providerId="AD" clId="Web-{35AD44FA-49A2-7DC2-A597-CB17B81522B1}" dt="2023-02-27T02:48:49.834" v="6" actId="20577"/>
          <ac:spMkLst>
            <pc:docMk/>
            <pc:sldMk cId="1535235585" sldId="2076139020"/>
            <ac:spMk id="9" creationId="{F38B5DA1-12E6-61E0-C1C1-347927768E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770" b="0" strike="noStrike" spc="-1">
                <a:solidFill>
                  <a:srgbClr val="000000"/>
                </a:solidFill>
                <a:latin typeface="Segoe UI"/>
              </a:rPr>
              <a:t>Clique para mover o slide</a:t>
            </a: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5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50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0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0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475823F-53A1-4E4D-A5D2-E034A2714C0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042943-DEFD-4D16-942A-6CF874C2A0D7}"/>
              </a:ext>
            </a:extLst>
          </p:cNvPr>
          <p:cNvSpPr/>
          <p:nvPr userDrawn="1"/>
        </p:nvSpPr>
        <p:spPr bwMode="auto">
          <a:xfrm>
            <a:off x="-1" y="170873"/>
            <a:ext cx="12192000" cy="88207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53" y="334910"/>
            <a:ext cx="11843883" cy="55399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CEE785-8761-41A2-A107-5D5ABB1DF5D7}"/>
              </a:ext>
            </a:extLst>
          </p:cNvPr>
          <p:cNvSpPr/>
          <p:nvPr userDrawn="1"/>
        </p:nvSpPr>
        <p:spPr bwMode="auto">
          <a:xfrm>
            <a:off x="0" y="6304002"/>
            <a:ext cx="12192000" cy="55399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C8E638-F0CF-4310-8621-7F37466C9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5" y="6342336"/>
            <a:ext cx="1718389" cy="4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3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4" y="170873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CEE785-8761-41A2-A107-5D5ABB1DF5D7}"/>
              </a:ext>
            </a:extLst>
          </p:cNvPr>
          <p:cNvSpPr/>
          <p:nvPr userDrawn="1"/>
        </p:nvSpPr>
        <p:spPr bwMode="auto">
          <a:xfrm>
            <a:off x="0" y="6304002"/>
            <a:ext cx="12192000" cy="55399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C8E638-F0CF-4310-8621-7F37466C9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5" y="6342336"/>
            <a:ext cx="1718389" cy="4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34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6120" y="620280"/>
            <a:ext cx="1130616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120" y="620280"/>
            <a:ext cx="1130616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770" b="0" strike="noStrike" spc="-1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1A1A1A"/>
              </a:solidFill>
              <a:latin typeface="Segoe UI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88240" y="2095920"/>
            <a:ext cx="4167360" cy="1437120"/>
          </a:xfrm>
          <a:prstGeom prst="rect">
            <a:avLst/>
          </a:prstGeom>
        </p:spPr>
        <p:txBody>
          <a:bodyPr lIns="0" tIns="91440" rIns="146160" bIns="91440" anchor="b">
            <a:noAutofit/>
          </a:bodyPr>
          <a:lstStyle/>
          <a:p>
            <a:r>
              <a:rPr lang="en-US" sz="2750" b="0" strike="noStrike" spc="-1">
                <a:solidFill>
                  <a:srgbClr val="000000"/>
                </a:solidFill>
                <a:latin typeface="Segoe U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82120" y="3962520"/>
            <a:ext cx="4164120" cy="397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Segoe UI"/>
              </a:rPr>
              <a:t>Nome do palestrante ou subtítulo</a:t>
            </a:r>
            <a:endParaRPr lang="en-US" sz="2200" b="0" strike="noStrike" spc="-49">
              <a:solidFill>
                <a:srgbClr val="000000"/>
              </a:solidFill>
              <a:latin typeface="Segoe UI Semi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sino.fundacaofat.org.br/entrar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signup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mpsite.bio/rlassociado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rive.google.com/drive/folders/1aH8vdcHoJOFp2Ke6NkeTiCkjlB1tlhJ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421CC0-77AD-42AC-A077-61E99020D0FE}"/>
              </a:ext>
            </a:extLst>
          </p:cNvPr>
          <p:cNvSpPr/>
          <p:nvPr/>
        </p:nvSpPr>
        <p:spPr>
          <a:xfrm>
            <a:off x="-54634" y="0"/>
            <a:ext cx="6282904" cy="6958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6CF9D-7809-4226-AF4D-AFF92080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34" y="414784"/>
            <a:ext cx="6282904" cy="3014216"/>
          </a:xfrm>
        </p:spPr>
        <p:txBody>
          <a:bodyPr/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Segoe UI Semibold"/>
              </a:rPr>
              <a:t>GREEN BELT </a:t>
            </a:r>
            <a:br>
              <a:rPr lang="pt-BR" sz="4000" b="1">
                <a:solidFill>
                  <a:schemeClr val="bg1"/>
                </a:solidFill>
                <a:latin typeface="Segoe UI Semibold"/>
              </a:rPr>
            </a:br>
            <a:br>
              <a:rPr lang="pt-BR" sz="4000" b="1">
                <a:solidFill>
                  <a:schemeClr val="bg1"/>
                </a:solidFill>
                <a:latin typeface="Segoe UI Semibold"/>
              </a:rPr>
            </a:br>
            <a:r>
              <a:rPr lang="pt-BR" sz="4000" b="1">
                <a:solidFill>
                  <a:schemeClr val="bg1"/>
                </a:solidFill>
                <a:latin typeface="Segoe UI Semibold"/>
              </a:rPr>
              <a:t>SIX SIGMA</a:t>
            </a:r>
            <a:endParaRPr lang="pt-BR" sz="4000" b="1">
              <a:solidFill>
                <a:schemeClr val="bg1"/>
              </a:solidFill>
              <a:latin typeface="Segoe UI Semibold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BC6C96-69B4-4F7C-AFE1-8E1B529E0DDA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E7F827-A98E-4AD0-B03E-DD4ABBEDA492}"/>
              </a:ext>
            </a:extLst>
          </p:cNvPr>
          <p:cNvSpPr txBox="1"/>
          <p:nvPr/>
        </p:nvSpPr>
        <p:spPr>
          <a:xfrm>
            <a:off x="7606144" y="5805055"/>
            <a:ext cx="49045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4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6703B3-D719-4BB0-8F04-D997C6B5C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22" y="5145111"/>
            <a:ext cx="4037792" cy="11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FCF3C06-A2B6-41CF-97B8-918D59F5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5677" y="1150376"/>
            <a:ext cx="4555539" cy="455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E17D48-6FDE-4024-9695-900FECA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IMPORTANTE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BF3CE0-83F9-438E-BB6B-04B1EFCAC3F3}"/>
              </a:ext>
            </a:extLst>
          </p:cNvPr>
          <p:cNvSpPr txBox="1">
            <a:spLocks/>
          </p:cNvSpPr>
          <p:nvPr/>
        </p:nvSpPr>
        <p:spPr>
          <a:xfrm>
            <a:off x="461682" y="1253331"/>
            <a:ext cx="11536354" cy="4878528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As anotações de aulas demonstradas pelo monitor tem por objetivo apoiar o desenvolvimento das aulas no curso do Programa Minha Chance.</a:t>
            </a:r>
          </a:p>
          <a:p>
            <a:pPr algn="just"/>
            <a:endParaRPr lang="pt-BR" sz="24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Este curso utilizará terá apenas monitores durante toda a jornada de estudos, o conteúdo a ser estudado encontra-se na plataforma da </a:t>
            </a:r>
            <a:r>
              <a:rPr lang="pt-BR" sz="2400" err="1">
                <a:latin typeface="Calibri" panose="020F0502020204030204" pitchFamily="34" charset="0"/>
                <a:ea typeface="Calibri" panose="020F0502020204030204" pitchFamily="34" charset="0"/>
              </a:rPr>
              <a:t>Vimeo</a:t>
            </a: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 em formato de vídeos, porém, todas as dúvidas do conteúdo devem ser encaminhada aos monitores.</a:t>
            </a:r>
          </a:p>
          <a:p>
            <a:pPr algn="just"/>
            <a:endParaRPr lang="pt-BR" sz="24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b="1">
                <a:latin typeface="Calibri" panose="020F0502020204030204" pitchFamily="34" charset="0"/>
                <a:ea typeface="Calibri" panose="020F0502020204030204" pitchFamily="34" charset="0"/>
              </a:rPr>
              <a:t>As aulas não são gravadas </a:t>
            </a: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pelo Programa Minha Chance e </a:t>
            </a:r>
            <a:r>
              <a:rPr lang="pt-BR" sz="2400" b="1">
                <a:latin typeface="Calibri" panose="020F0502020204030204" pitchFamily="34" charset="0"/>
                <a:ea typeface="Calibri" panose="020F0502020204030204" pitchFamily="34" charset="0"/>
              </a:rPr>
              <a:t>não é autorizada a gravação de nenhuma aula ministrada</a:t>
            </a: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, que está protegida na forma da lei por propriedade intelectual e direitos autorais reservados, e sua violação está prevista no artigo 184 do Código Penal.</a:t>
            </a:r>
          </a:p>
          <a:p>
            <a:pPr algn="just"/>
            <a:endParaRPr lang="pt-BR" sz="24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 u="sng">
                <a:latin typeface="Calibri" panose="020F0502020204030204" pitchFamily="34" charset="0"/>
                <a:ea typeface="Calibri" panose="020F0502020204030204" pitchFamily="34" charset="0"/>
              </a:rPr>
              <a:t>Caso utilizado, não serão disponibilizados os slides para os alunos.</a:t>
            </a:r>
          </a:p>
          <a:p>
            <a:pPr algn="just"/>
            <a:endParaRPr lang="pt-BR" sz="24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</a:rPr>
              <a:t>Espera-se que ao final do curso os alunos estejam aptos a exercer a função de Green Belt.</a:t>
            </a:r>
          </a:p>
        </p:txBody>
      </p:sp>
    </p:spTree>
    <p:extLst>
      <p:ext uri="{BB962C8B-B14F-4D97-AF65-F5344CB8AC3E}">
        <p14:creationId xmlns:p14="http://schemas.microsoft.com/office/powerpoint/2010/main" val="1942151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3FC34-176D-441C-A209-68B60B09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0000"/>
                </a:solidFill>
                <a:highlight>
                  <a:srgbClr val="FFFF00"/>
                </a:highlight>
              </a:rPr>
              <a:t>ATENÇÃO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6236E8-F616-4A81-95EC-106231F45073}"/>
              </a:ext>
            </a:extLst>
          </p:cNvPr>
          <p:cNvSpPr txBox="1"/>
          <p:nvPr/>
        </p:nvSpPr>
        <p:spPr>
          <a:xfrm>
            <a:off x="154152" y="1393794"/>
            <a:ext cx="11843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Para acessar o TEAMS utilize o aplicativo ou site: </a:t>
            </a:r>
            <a:r>
              <a:rPr lang="pt-BR" b="1">
                <a:hlinkClick r:id="rId2"/>
              </a:rPr>
              <a:t>https://teams.microsoft.com/</a:t>
            </a:r>
            <a:r>
              <a:rPr lang="pt-BR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>
                <a:solidFill>
                  <a:srgbClr val="00B050"/>
                </a:solidFill>
              </a:rPr>
              <a:t>Anote seu e-mail e senha para acesso ao TEAMS</a:t>
            </a:r>
            <a:r>
              <a:rPr lang="pt-BR" b="1"/>
              <a:t>. </a:t>
            </a:r>
            <a:r>
              <a:rPr lang="pt-BR"/>
              <a:t>Eles poderão não estar mais visíveis no site da FAT.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NUNCA ENTRE NA AULA POR LINKS</a:t>
            </a:r>
            <a:r>
              <a:rPr lang="pt-BR"/>
              <a:t>, se não consegue ver a reunião agendada na Equipe ou Calendário, você está logado no TEAMS com outro e-mail.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Entrar no TEAMS sem estar logado no E-mail da FAT, você ficará com FALTA e poderá ser removido do curso por desistência ou não receber o certificado de participação da FAT.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TODOS OS CURSOS DA FAT EMITEM A DECLARAÇÃO DE CONCLUSÃO </a:t>
            </a:r>
            <a:r>
              <a:rPr lang="pt-BR"/>
              <a:t>a todos os alunos que completam ao menos 75% do 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Ele fica disponível no portal da FAT </a:t>
            </a:r>
            <a:r>
              <a:rPr lang="pt-BR"/>
              <a:t>após a assinatura por parte da Secretaria de Desenvolvimento Econômico, o que pode demorar um pouco após o término do curso.</a:t>
            </a:r>
          </a:p>
        </p:txBody>
      </p:sp>
    </p:spTree>
    <p:extLst>
      <p:ext uri="{BB962C8B-B14F-4D97-AF65-F5344CB8AC3E}">
        <p14:creationId xmlns:p14="http://schemas.microsoft.com/office/powerpoint/2010/main" val="625722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AF978F-AA54-4B39-878B-F490071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Cadastro – Atualização / Correção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63B0B-0255-4518-B675-DDF28593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8935" y="1091952"/>
            <a:ext cx="11214317" cy="520031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79285" rIns="179285" bIns="179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 seu perfil no portal da FAT: 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https://ensino.fundacaofat.org.br/entrar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Depois de fazer login, clique na opção </a:t>
            </a:r>
            <a:r>
              <a:rPr lang="pt-BR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PERFIL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canto superior direito.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10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88"/>
              </a:spcAft>
            </a:pPr>
            <a:r>
              <a:rPr lang="pt-BR" sz="2400" b="1">
                <a:solidFill>
                  <a:srgbClr val="505050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Confira:</a:t>
            </a:r>
            <a:endParaRPr lang="pt-BR" sz="10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 u="sng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Nome e Sobrenome 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b="1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 o seu nome deve estar nestes campos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este é o nome que aparecerá em sua declaração de conclusão)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8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 u="sng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(Evite e-mails empresariais ou de estudantes)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 u="sng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Telefone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(Coloque seu principal e atual número)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272F25-381F-0C1C-C80B-C2D94726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05" y="3870918"/>
            <a:ext cx="10676190" cy="11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9830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AF978F-AA54-4B39-878B-F490071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LinkedIn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63B0B-0255-4518-B675-DDF28593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8935" y="1065208"/>
            <a:ext cx="11214317" cy="49773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79285" rIns="179285" bIns="179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6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perfil no LinkedIn: 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https://www.linkedin.com/signup/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Adicionar colegas de curso e ampliar a sua rede de contatos.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10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Lembre-se sempre de postar suas evoluções e conquistas!</a:t>
            </a: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100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Aproveite para nos marcar nas publicações! </a:t>
            </a:r>
            <a:r>
              <a:rPr lang="pt-BR" sz="2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#minhachance</a:t>
            </a:r>
          </a:p>
        </p:txBody>
      </p:sp>
    </p:spTree>
    <p:extLst>
      <p:ext uri="{BB962C8B-B14F-4D97-AF65-F5344CB8AC3E}">
        <p14:creationId xmlns:p14="http://schemas.microsoft.com/office/powerpoint/2010/main" val="21768907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352DB-E1B7-47B5-B8D9-7F3EF117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D891BC-88A3-4C86-9796-CBF43BEBA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875" y="1189495"/>
            <a:ext cx="11214317" cy="441293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79285" rIns="179285" bIns="179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Monitorias síncronas através do TEAMS.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de estudo no portal </a:t>
            </a:r>
            <a:r>
              <a:rPr lang="pt-BR" sz="2400" err="1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Vimeo</a:t>
            </a: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Realização de atividade DIÁRIA no TEAMS.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Realização de dois simulados!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aulas não serão gravadas.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Sessões de tira-dúvidas com a equipe da RL Associados.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endParaRPr lang="pt-B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854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5B2691B-9085-4452-8247-B1D60068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DE ESTUDO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9E6BAE-B6E6-467C-8477-4F6D69F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875" y="1101012"/>
            <a:ext cx="11214317" cy="51762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79285" rIns="179285" bIns="179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Evite distrações, procure um ambiente silencioso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Sempre estude o conteúdo antes da aula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Crie anotações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Faça mapas mentais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Interaja e tire dúvidas durante as aulas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Ensine!!!</a:t>
            </a:r>
          </a:p>
          <a:p>
            <a:pPr marL="448193" indent="-448193">
              <a:lnSpc>
                <a:spcPct val="150000"/>
              </a:lnSpc>
              <a:spcAft>
                <a:spcPts val="588"/>
              </a:spcAft>
              <a:buFont typeface="Wingdings" panose="05000000000000000000" pitchFamily="2" charset="2"/>
              <a:buChar char="ü"/>
            </a:pPr>
            <a:r>
              <a:rPr lang="pt-BR" sz="240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 no grupo do WhatsApp.</a:t>
            </a:r>
          </a:p>
        </p:txBody>
      </p:sp>
    </p:spTree>
    <p:extLst>
      <p:ext uri="{BB962C8B-B14F-4D97-AF65-F5344CB8AC3E}">
        <p14:creationId xmlns:p14="http://schemas.microsoft.com/office/powerpoint/2010/main" val="20286350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63E3E3-0A5A-4DD8-886C-A56E60F4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FAT x CERTIFICADO INTERNACIONAL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AB359D-39E8-4B24-AE66-093E33755E26}"/>
              </a:ext>
            </a:extLst>
          </p:cNvPr>
          <p:cNvSpPr/>
          <p:nvPr/>
        </p:nvSpPr>
        <p:spPr>
          <a:xfrm>
            <a:off x="2947566" y="4813997"/>
            <a:ext cx="690543" cy="204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C58775-9E4A-4CBE-811C-65766C99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689" y="1379350"/>
            <a:ext cx="5901368" cy="4133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ABF18D1-73D8-4412-9C04-257A9017E409}"/>
              </a:ext>
            </a:extLst>
          </p:cNvPr>
          <p:cNvSpPr/>
          <p:nvPr/>
        </p:nvSpPr>
        <p:spPr>
          <a:xfrm>
            <a:off x="3203575" y="4705350"/>
            <a:ext cx="825500" cy="26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B92D49-E669-4675-8E8B-B8F9AA1E1676}"/>
              </a:ext>
            </a:extLst>
          </p:cNvPr>
          <p:cNvSpPr/>
          <p:nvPr/>
        </p:nvSpPr>
        <p:spPr>
          <a:xfrm>
            <a:off x="1666874" y="3254376"/>
            <a:ext cx="2187575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00E191-5ED6-0741-2911-F19506DA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1" y="1438762"/>
            <a:ext cx="5755859" cy="39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58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D044-DAD5-4B09-83A9-C7256B7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Acesso aos vídeos</a:t>
            </a:r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42447D-2915-43F8-ABE9-E34C0675CCA7}"/>
              </a:ext>
            </a:extLst>
          </p:cNvPr>
          <p:cNvSpPr txBox="1"/>
          <p:nvPr/>
        </p:nvSpPr>
        <p:spPr>
          <a:xfrm>
            <a:off x="154153" y="134435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Link para acesso</a:t>
            </a:r>
            <a:r>
              <a:rPr lang="pt-BR"/>
              <a:t>: </a:t>
            </a:r>
            <a:r>
              <a:rPr lang="pt-BR">
                <a:hlinkClick r:id="rId2"/>
              </a:rPr>
              <a:t>https://campsite.bio/rlassociados</a:t>
            </a:r>
            <a:r>
              <a:rPr lang="pt-BR"/>
              <a:t>     </a:t>
            </a:r>
            <a:r>
              <a:rPr lang="pt-BR" b="1">
                <a:solidFill>
                  <a:srgbClr val="FF0000"/>
                </a:solidFill>
              </a:rPr>
              <a:t>SENHA</a:t>
            </a:r>
            <a:r>
              <a:rPr lang="pt-BR"/>
              <a:t>: GREEN23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E06E88-D8C7-33AF-07F3-3D6F2595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5" y="1895517"/>
            <a:ext cx="4925803" cy="41610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8B5DA1-12E6-61E0-C1C1-347927768EA6}"/>
              </a:ext>
            </a:extLst>
          </p:cNvPr>
          <p:cNvSpPr txBox="1"/>
          <p:nvPr/>
        </p:nvSpPr>
        <p:spPr>
          <a:xfrm>
            <a:off x="6096000" y="1895517"/>
            <a:ext cx="537444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Os módulos de conteúdo serão liberados gradativamente conforme o cronograma do curso.</a:t>
            </a:r>
          </a:p>
          <a:p>
            <a:endParaRPr lang="pt-BR" dirty="0"/>
          </a:p>
          <a:p>
            <a:endParaRPr lang="pt-BR"/>
          </a:p>
          <a:p>
            <a:endParaRPr lang="pt-BR"/>
          </a:p>
          <a:p>
            <a:r>
              <a:rPr lang="pt-BR"/>
              <a:t>Estes questionários são apenas para treinamento, não computam nenhuma nota.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E847EF-3871-4782-B08E-D8D80BEC030D}"/>
              </a:ext>
            </a:extLst>
          </p:cNvPr>
          <p:cNvSpPr txBox="1"/>
          <p:nvPr/>
        </p:nvSpPr>
        <p:spPr>
          <a:xfrm>
            <a:off x="5810300" y="4492971"/>
            <a:ext cx="6187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Link pra o material de Apoio: </a:t>
            </a:r>
            <a:r>
              <a:rPr lang="pt-BR">
                <a:hlinkClick r:id="rId4"/>
              </a:rPr>
              <a:t>https://drive.google.com/drive/folders/1aH8vdcHoJOFp2Ke6NkeTiCkjlB1tlhJ8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2355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DataAndAI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GREEN BELT   SIX SIGMA</vt:lpstr>
      <vt:lpstr>IMPORTANTE</vt:lpstr>
      <vt:lpstr>ATENÇÃO</vt:lpstr>
      <vt:lpstr>Cadastro – Atualização / Correção</vt:lpstr>
      <vt:lpstr>LinkedIn</vt:lpstr>
      <vt:lpstr>METODOLOGIA</vt:lpstr>
      <vt:lpstr>DICAS DE ESTUDO</vt:lpstr>
      <vt:lpstr>FAT x CERTIFICADO INTERNACIONAL</vt:lpstr>
      <vt:lpstr>Acesso aos vídeos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AI-900 Azure AI Fundamentals</dc:title>
  <dc:subject/>
  <dc:creator/>
  <dc:description/>
  <cp:revision>2</cp:revision>
  <dcterms:created xsi:type="dcterms:W3CDTF">2019-03-20T17:06:14Z</dcterms:created>
  <dcterms:modified xsi:type="dcterms:W3CDTF">2023-02-27T02:48:55Z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0x01010023B837EE22264C47BADCAD42CBD674DD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SetDate">
    <vt:lpwstr>2018-12-16T17:59:52.0180957Z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Notes">
    <vt:i4>17</vt:i4>
  </property>
  <property fmtid="{D5CDD505-2E9C-101B-9397-08002B2CF9AE}" pid="14" name="PresentationFormat">
    <vt:lpwstr>Widescreen</vt:lpwstr>
  </property>
  <property fmtid="{D5CDD505-2E9C-101B-9397-08002B2CF9AE}" pid="15" name="ScaleCrop">
    <vt:bool>false</vt:bool>
  </property>
  <property fmtid="{D5CDD505-2E9C-101B-9397-08002B2CF9AE}" pid="16" name="Sensitivity">
    <vt:lpwstr>General</vt:lpwstr>
  </property>
  <property fmtid="{D5CDD505-2E9C-101B-9397-08002B2CF9AE}" pid="17" name="ShareDoc">
    <vt:bool>false</vt:bool>
  </property>
  <property fmtid="{D5CDD505-2E9C-101B-9397-08002B2CF9AE}" pid="18" name="Slides">
    <vt:i4>39</vt:i4>
  </property>
</Properties>
</file>