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8" r:id="rId4"/>
    <p:sldId id="275" r:id="rId5"/>
    <p:sldId id="279" r:id="rId6"/>
    <p:sldId id="258" r:id="rId7"/>
    <p:sldId id="259" r:id="rId8"/>
    <p:sldId id="262" r:id="rId9"/>
    <p:sldId id="263" r:id="rId10"/>
    <p:sldId id="268" r:id="rId11"/>
    <p:sldId id="270" r:id="rId12"/>
    <p:sldId id="266" r:id="rId13"/>
    <p:sldId id="267" r:id="rId14"/>
    <p:sldId id="269" r:id="rId15"/>
    <p:sldId id="276" r:id="rId16"/>
    <p:sldId id="277" r:id="rId17"/>
    <p:sldId id="280" r:id="rId18"/>
    <p:sldId id="281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5F250-31BD-3743-B8AB-EF5A10470015}" type="doc">
      <dgm:prSet loTypeId="urn:microsoft.com/office/officeart/2005/8/layout/radial4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0B2C4AA-21AF-F140-9DD4-7F6B23EC566C}">
      <dgm:prSet custT="1"/>
      <dgm:spPr/>
      <dgm:t>
        <a:bodyPr/>
        <a:lstStyle/>
        <a:p>
          <a:pPr rtl="0"/>
          <a:r>
            <a:rPr kumimoji="1" lang="zh-CN" altLang="en-US" sz="2000" smtClean="0">
              <a:ea typeface="造字工房悦黑体验版常规体"/>
            </a:rPr>
            <a:t>工程化目的</a:t>
          </a:r>
          <a:endParaRPr lang="zh-CN" altLang="en-US" sz="2000">
            <a:ea typeface="造字工房悦黑体验版常规体"/>
          </a:endParaRPr>
        </a:p>
      </dgm:t>
    </dgm:pt>
    <dgm:pt modelId="{9C30530E-4C5F-5948-A4BF-B0A6BB496536}" type="parTrans" cxnId="{71A82999-E89E-A34A-977B-4268945011B5}">
      <dgm:prSet/>
      <dgm:spPr/>
      <dgm:t>
        <a:bodyPr/>
        <a:lstStyle/>
        <a:p>
          <a:endParaRPr lang="zh-CN" altLang="en-US" sz="2000">
            <a:latin typeface="造字工房悦黑体验版常规体"/>
            <a:ea typeface="造字工房悦黑体验版常规体"/>
          </a:endParaRPr>
        </a:p>
      </dgm:t>
    </dgm:pt>
    <dgm:pt modelId="{8A9C3296-61E9-CE45-B48E-DC3CDC6A2FF7}" type="sibTrans" cxnId="{71A82999-E89E-A34A-977B-4268945011B5}">
      <dgm:prSet/>
      <dgm:spPr/>
      <dgm:t>
        <a:bodyPr/>
        <a:lstStyle/>
        <a:p>
          <a:endParaRPr lang="zh-CN" altLang="en-US" sz="2000">
            <a:latin typeface="造字工房悦黑体验版常规体"/>
            <a:ea typeface="造字工房悦黑体验版常规体"/>
          </a:endParaRPr>
        </a:p>
      </dgm:t>
    </dgm:pt>
    <dgm:pt modelId="{DBF6210D-E0D5-D146-92A4-21F16DB482BF}">
      <dgm:prSet custT="1"/>
      <dgm:spPr/>
      <dgm:t>
        <a:bodyPr/>
        <a:lstStyle/>
        <a:p>
          <a:pPr rtl="0"/>
          <a:r>
            <a:rPr kumimoji="1" lang="zh-CN" altLang="en-US" sz="2000" dirty="0" smtClean="0">
              <a:ea typeface="造字工房悦黑体验版常规体"/>
            </a:rPr>
            <a:t>简化流程</a:t>
          </a:r>
          <a:endParaRPr lang="zh-CN" altLang="en-US" sz="2000" dirty="0">
            <a:ea typeface="造字工房悦黑体验版常规体"/>
          </a:endParaRPr>
        </a:p>
      </dgm:t>
    </dgm:pt>
    <dgm:pt modelId="{48709098-5A8E-494C-AFBA-50B83E174970}" type="parTrans" cxnId="{E0C75DE3-9D62-F54A-8F43-CD41D4B897B3}">
      <dgm:prSet/>
      <dgm:spPr/>
      <dgm:t>
        <a:bodyPr/>
        <a:lstStyle/>
        <a:p>
          <a:endParaRPr lang="zh-CN" altLang="en-US" sz="2000">
            <a:latin typeface="造字工房悦黑体验版常规体"/>
            <a:ea typeface="造字工房悦黑体验版常规体"/>
          </a:endParaRPr>
        </a:p>
      </dgm:t>
    </dgm:pt>
    <dgm:pt modelId="{F0D68DE2-55D8-9B47-8CAF-EE771B71C8CE}" type="sibTrans" cxnId="{E0C75DE3-9D62-F54A-8F43-CD41D4B897B3}">
      <dgm:prSet/>
      <dgm:spPr/>
      <dgm:t>
        <a:bodyPr/>
        <a:lstStyle/>
        <a:p>
          <a:endParaRPr lang="zh-CN" altLang="en-US" sz="2000">
            <a:latin typeface="造字工房悦黑体验版常规体"/>
            <a:ea typeface="造字工房悦黑体验版常规体"/>
          </a:endParaRPr>
        </a:p>
      </dgm:t>
    </dgm:pt>
    <dgm:pt modelId="{6016AAE8-963E-0548-8EC5-A4FA9D88D7E2}">
      <dgm:prSet custT="1"/>
      <dgm:spPr/>
      <dgm:t>
        <a:bodyPr/>
        <a:lstStyle/>
        <a:p>
          <a:pPr rtl="0"/>
          <a:r>
            <a:rPr kumimoji="1" lang="zh-CN" altLang="en-US" sz="2000" smtClean="0">
              <a:ea typeface="造字工房悦黑体验版常规体"/>
            </a:rPr>
            <a:t>分工合作专业化</a:t>
          </a:r>
          <a:endParaRPr lang="zh-CN" altLang="en-US" sz="2000">
            <a:ea typeface="造字工房悦黑体验版常规体"/>
          </a:endParaRPr>
        </a:p>
      </dgm:t>
    </dgm:pt>
    <dgm:pt modelId="{36E1DABE-FEA3-DD4D-BCBC-02AA4DD29F9A}" type="parTrans" cxnId="{77C9FF65-7F90-7E4F-9C18-F3B3D3F0392D}">
      <dgm:prSet/>
      <dgm:spPr/>
      <dgm:t>
        <a:bodyPr/>
        <a:lstStyle/>
        <a:p>
          <a:endParaRPr lang="zh-CN" altLang="en-US" sz="2000">
            <a:latin typeface="造字工房悦黑体验版常规体"/>
            <a:ea typeface="造字工房悦黑体验版常规体"/>
          </a:endParaRPr>
        </a:p>
      </dgm:t>
    </dgm:pt>
    <dgm:pt modelId="{33E1FAF1-154E-FE4C-91A1-8E0EA287C974}" type="sibTrans" cxnId="{77C9FF65-7F90-7E4F-9C18-F3B3D3F0392D}">
      <dgm:prSet/>
      <dgm:spPr/>
      <dgm:t>
        <a:bodyPr/>
        <a:lstStyle/>
        <a:p>
          <a:endParaRPr lang="zh-CN" altLang="en-US" sz="2000">
            <a:latin typeface="造字工房悦黑体验版常规体"/>
            <a:ea typeface="造字工房悦黑体验版常规体"/>
          </a:endParaRPr>
        </a:p>
      </dgm:t>
    </dgm:pt>
    <dgm:pt modelId="{A8F72C16-DC69-B748-897E-5338DD869183}">
      <dgm:prSet custT="1"/>
      <dgm:spPr/>
      <dgm:t>
        <a:bodyPr/>
        <a:lstStyle/>
        <a:p>
          <a:pPr rtl="0"/>
          <a:r>
            <a:rPr kumimoji="1" lang="zh-CN" altLang="en-US" sz="2000" smtClean="0">
              <a:ea typeface="造字工房悦黑体验版常规体"/>
            </a:rPr>
            <a:t>解决问题为导向</a:t>
          </a:r>
          <a:endParaRPr lang="zh-CN" altLang="en-US" sz="2000">
            <a:ea typeface="造字工房悦黑体验版常规体"/>
          </a:endParaRPr>
        </a:p>
      </dgm:t>
    </dgm:pt>
    <dgm:pt modelId="{9A108B9B-5EDE-CD43-8458-7D1ADBA6C4AD}" type="parTrans" cxnId="{45FB2E5F-2F20-AC48-98FC-7D6B4EA08AC9}">
      <dgm:prSet/>
      <dgm:spPr/>
      <dgm:t>
        <a:bodyPr/>
        <a:lstStyle/>
        <a:p>
          <a:endParaRPr lang="zh-CN" altLang="en-US" sz="2000">
            <a:latin typeface="造字工房悦黑体验版常规体"/>
            <a:ea typeface="造字工房悦黑体验版常规体"/>
          </a:endParaRPr>
        </a:p>
      </dgm:t>
    </dgm:pt>
    <dgm:pt modelId="{633BF14C-030F-D743-99A9-079CC91BF99A}" type="sibTrans" cxnId="{45FB2E5F-2F20-AC48-98FC-7D6B4EA08AC9}">
      <dgm:prSet/>
      <dgm:spPr/>
      <dgm:t>
        <a:bodyPr/>
        <a:lstStyle/>
        <a:p>
          <a:endParaRPr lang="zh-CN" altLang="en-US" sz="2000">
            <a:latin typeface="造字工房悦黑体验版常规体"/>
            <a:ea typeface="造字工房悦黑体验版常规体"/>
          </a:endParaRPr>
        </a:p>
      </dgm:t>
    </dgm:pt>
    <dgm:pt modelId="{6477FC62-B74D-844C-8E6B-305B7EDBC2CE}">
      <dgm:prSet custT="1"/>
      <dgm:spPr/>
      <dgm:t>
        <a:bodyPr/>
        <a:lstStyle/>
        <a:p>
          <a:pPr rtl="0"/>
          <a:r>
            <a:rPr kumimoji="1" lang="zh-CN" altLang="en-US" sz="2000" dirty="0" smtClean="0">
              <a:ea typeface="造字工房悦黑体验版常规体"/>
            </a:rPr>
            <a:t>优化性能</a:t>
          </a:r>
          <a:endParaRPr lang="zh-CN" altLang="en-US" sz="2000" dirty="0">
            <a:ea typeface="造字工房悦黑体验版常规体"/>
          </a:endParaRPr>
        </a:p>
      </dgm:t>
    </dgm:pt>
    <dgm:pt modelId="{2B41B1FE-E631-B14C-8A11-65C350676D92}" type="parTrans" cxnId="{31D1ED95-49C7-7B40-9E2A-BFC8127042B0}">
      <dgm:prSet/>
      <dgm:spPr/>
      <dgm:t>
        <a:bodyPr/>
        <a:lstStyle/>
        <a:p>
          <a:endParaRPr lang="zh-CN" altLang="en-US"/>
        </a:p>
      </dgm:t>
    </dgm:pt>
    <dgm:pt modelId="{D6DDCCC8-5000-2A4C-9BA0-9BBDEB357B82}" type="sibTrans" cxnId="{31D1ED95-49C7-7B40-9E2A-BFC8127042B0}">
      <dgm:prSet/>
      <dgm:spPr/>
      <dgm:t>
        <a:bodyPr/>
        <a:lstStyle/>
        <a:p>
          <a:endParaRPr lang="zh-CN" altLang="en-US"/>
        </a:p>
      </dgm:t>
    </dgm:pt>
    <dgm:pt modelId="{CC01F85D-6F29-7842-86B0-2EACE62FB099}" type="pres">
      <dgm:prSet presAssocID="{CB35F250-31BD-3743-B8AB-EF5A1047001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E941F8-E4E5-F041-ABEE-6FF44EDF3456}" type="pres">
      <dgm:prSet presAssocID="{10B2C4AA-21AF-F140-9DD4-7F6B23EC566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6EDB5F5-BD20-7344-B685-7D9E28CC9FC2}" type="pres">
      <dgm:prSet presAssocID="{48709098-5A8E-494C-AFBA-50B83E174970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FFBA8D26-B90E-2742-B71D-6205F85F6EFE}" type="pres">
      <dgm:prSet presAssocID="{DBF6210D-E0D5-D146-92A4-21F16DB482B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9BFCD-7A78-BA4E-85CE-6382E5D546A6}" type="pres">
      <dgm:prSet presAssocID="{2B41B1FE-E631-B14C-8A11-65C350676D92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427DF3B8-1977-034D-B6D3-D059024A326B}" type="pres">
      <dgm:prSet presAssocID="{6477FC62-B74D-844C-8E6B-305B7EDBC2C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CB2ABA-36EB-FD44-9E7C-E9FE7EB158F4}" type="pres">
      <dgm:prSet presAssocID="{36E1DABE-FEA3-DD4D-BCBC-02AA4DD29F9A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8F1F6D17-8A58-7141-BB68-8B37D6D59966}" type="pres">
      <dgm:prSet presAssocID="{6016AAE8-963E-0548-8EC5-A4FA9D88D7E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3F8C61-15B6-504C-9116-9DD31351259F}" type="pres">
      <dgm:prSet presAssocID="{9A108B9B-5EDE-CD43-8458-7D1ADBA6C4AD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F3A8F89C-79F3-1643-8BF4-1D5F1449F164}" type="pres">
      <dgm:prSet presAssocID="{A8F72C16-DC69-B748-897E-5338DD86918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8B080E-9BB4-F84E-9E8E-3D441BB2D655}" type="presOf" srcId="{6016AAE8-963E-0548-8EC5-A4FA9D88D7E2}" destId="{8F1F6D17-8A58-7141-BB68-8B37D6D59966}" srcOrd="0" destOrd="0" presId="urn:microsoft.com/office/officeart/2005/8/layout/radial4"/>
    <dgm:cxn modelId="{2122A299-3AD0-D343-8DAE-CF4876055EAC}" type="presOf" srcId="{36E1DABE-FEA3-DD4D-BCBC-02AA4DD29F9A}" destId="{A4CB2ABA-36EB-FD44-9E7C-E9FE7EB158F4}" srcOrd="0" destOrd="0" presId="urn:microsoft.com/office/officeart/2005/8/layout/radial4"/>
    <dgm:cxn modelId="{77C9FF65-7F90-7E4F-9C18-F3B3D3F0392D}" srcId="{10B2C4AA-21AF-F140-9DD4-7F6B23EC566C}" destId="{6016AAE8-963E-0548-8EC5-A4FA9D88D7E2}" srcOrd="2" destOrd="0" parTransId="{36E1DABE-FEA3-DD4D-BCBC-02AA4DD29F9A}" sibTransId="{33E1FAF1-154E-FE4C-91A1-8E0EA287C974}"/>
    <dgm:cxn modelId="{71A82999-E89E-A34A-977B-4268945011B5}" srcId="{CB35F250-31BD-3743-B8AB-EF5A10470015}" destId="{10B2C4AA-21AF-F140-9DD4-7F6B23EC566C}" srcOrd="0" destOrd="0" parTransId="{9C30530E-4C5F-5948-A4BF-B0A6BB496536}" sibTransId="{8A9C3296-61E9-CE45-B48E-DC3CDC6A2FF7}"/>
    <dgm:cxn modelId="{AC8CCBFB-192E-524C-9FA5-E2DFB336C430}" type="presOf" srcId="{9A108B9B-5EDE-CD43-8458-7D1ADBA6C4AD}" destId="{DD3F8C61-15B6-504C-9116-9DD31351259F}" srcOrd="0" destOrd="0" presId="urn:microsoft.com/office/officeart/2005/8/layout/radial4"/>
    <dgm:cxn modelId="{5D22467C-1C6F-9E45-9B35-179A668ED19D}" type="presOf" srcId="{48709098-5A8E-494C-AFBA-50B83E174970}" destId="{46EDB5F5-BD20-7344-B685-7D9E28CC9FC2}" srcOrd="0" destOrd="0" presId="urn:microsoft.com/office/officeart/2005/8/layout/radial4"/>
    <dgm:cxn modelId="{8C10300E-8750-A548-8990-0FC9782B07AE}" type="presOf" srcId="{A8F72C16-DC69-B748-897E-5338DD869183}" destId="{F3A8F89C-79F3-1643-8BF4-1D5F1449F164}" srcOrd="0" destOrd="0" presId="urn:microsoft.com/office/officeart/2005/8/layout/radial4"/>
    <dgm:cxn modelId="{A53953CF-29F0-1C4D-86BE-2243F699A081}" type="presOf" srcId="{CB35F250-31BD-3743-B8AB-EF5A10470015}" destId="{CC01F85D-6F29-7842-86B0-2EACE62FB099}" srcOrd="0" destOrd="0" presId="urn:microsoft.com/office/officeart/2005/8/layout/radial4"/>
    <dgm:cxn modelId="{45FB2E5F-2F20-AC48-98FC-7D6B4EA08AC9}" srcId="{10B2C4AA-21AF-F140-9DD4-7F6B23EC566C}" destId="{A8F72C16-DC69-B748-897E-5338DD869183}" srcOrd="3" destOrd="0" parTransId="{9A108B9B-5EDE-CD43-8458-7D1ADBA6C4AD}" sibTransId="{633BF14C-030F-D743-99A9-079CC91BF99A}"/>
    <dgm:cxn modelId="{F62C3EDE-D39E-454A-9FBC-ADD243C748BA}" type="presOf" srcId="{6477FC62-B74D-844C-8E6B-305B7EDBC2CE}" destId="{427DF3B8-1977-034D-B6D3-D059024A326B}" srcOrd="0" destOrd="0" presId="urn:microsoft.com/office/officeart/2005/8/layout/radial4"/>
    <dgm:cxn modelId="{AA5CF0A6-5B81-9D4D-8EF8-808B647823DC}" type="presOf" srcId="{10B2C4AA-21AF-F140-9DD4-7F6B23EC566C}" destId="{8FE941F8-E4E5-F041-ABEE-6FF44EDF3456}" srcOrd="0" destOrd="0" presId="urn:microsoft.com/office/officeart/2005/8/layout/radial4"/>
    <dgm:cxn modelId="{87FEA9B1-BFCE-8D48-A890-BAC910ED0E98}" type="presOf" srcId="{DBF6210D-E0D5-D146-92A4-21F16DB482BF}" destId="{FFBA8D26-B90E-2742-B71D-6205F85F6EFE}" srcOrd="0" destOrd="0" presId="urn:microsoft.com/office/officeart/2005/8/layout/radial4"/>
    <dgm:cxn modelId="{31D1ED95-49C7-7B40-9E2A-BFC8127042B0}" srcId="{10B2C4AA-21AF-F140-9DD4-7F6B23EC566C}" destId="{6477FC62-B74D-844C-8E6B-305B7EDBC2CE}" srcOrd="1" destOrd="0" parTransId="{2B41B1FE-E631-B14C-8A11-65C350676D92}" sibTransId="{D6DDCCC8-5000-2A4C-9BA0-9BBDEB357B82}"/>
    <dgm:cxn modelId="{E0DD5FBA-DA2E-2A44-919B-23C3BEAD2123}" type="presOf" srcId="{2B41B1FE-E631-B14C-8A11-65C350676D92}" destId="{1D89BFCD-7A78-BA4E-85CE-6382E5D546A6}" srcOrd="0" destOrd="0" presId="urn:microsoft.com/office/officeart/2005/8/layout/radial4"/>
    <dgm:cxn modelId="{E0C75DE3-9D62-F54A-8F43-CD41D4B897B3}" srcId="{10B2C4AA-21AF-F140-9DD4-7F6B23EC566C}" destId="{DBF6210D-E0D5-D146-92A4-21F16DB482BF}" srcOrd="0" destOrd="0" parTransId="{48709098-5A8E-494C-AFBA-50B83E174970}" sibTransId="{F0D68DE2-55D8-9B47-8CAF-EE771B71C8CE}"/>
    <dgm:cxn modelId="{768E711E-D18D-134F-9225-5F13177511E0}" type="presParOf" srcId="{CC01F85D-6F29-7842-86B0-2EACE62FB099}" destId="{8FE941F8-E4E5-F041-ABEE-6FF44EDF3456}" srcOrd="0" destOrd="0" presId="urn:microsoft.com/office/officeart/2005/8/layout/radial4"/>
    <dgm:cxn modelId="{62B557BC-F482-FE48-93F0-7D7DF9FA9C8E}" type="presParOf" srcId="{CC01F85D-6F29-7842-86B0-2EACE62FB099}" destId="{46EDB5F5-BD20-7344-B685-7D9E28CC9FC2}" srcOrd="1" destOrd="0" presId="urn:microsoft.com/office/officeart/2005/8/layout/radial4"/>
    <dgm:cxn modelId="{1B62E86C-BE88-8C4D-BE70-F048F9B17D50}" type="presParOf" srcId="{CC01F85D-6F29-7842-86B0-2EACE62FB099}" destId="{FFBA8D26-B90E-2742-B71D-6205F85F6EFE}" srcOrd="2" destOrd="0" presId="urn:microsoft.com/office/officeart/2005/8/layout/radial4"/>
    <dgm:cxn modelId="{C469ED69-8C81-E046-A3D2-004431E6D19B}" type="presParOf" srcId="{CC01F85D-6F29-7842-86B0-2EACE62FB099}" destId="{1D89BFCD-7A78-BA4E-85CE-6382E5D546A6}" srcOrd="3" destOrd="0" presId="urn:microsoft.com/office/officeart/2005/8/layout/radial4"/>
    <dgm:cxn modelId="{9AAD997C-C216-F74A-8ED8-7162F5F0C9BD}" type="presParOf" srcId="{CC01F85D-6F29-7842-86B0-2EACE62FB099}" destId="{427DF3B8-1977-034D-B6D3-D059024A326B}" srcOrd="4" destOrd="0" presId="urn:microsoft.com/office/officeart/2005/8/layout/radial4"/>
    <dgm:cxn modelId="{1791DDE9-28B9-894B-8043-856C47CFF567}" type="presParOf" srcId="{CC01F85D-6F29-7842-86B0-2EACE62FB099}" destId="{A4CB2ABA-36EB-FD44-9E7C-E9FE7EB158F4}" srcOrd="5" destOrd="0" presId="urn:microsoft.com/office/officeart/2005/8/layout/radial4"/>
    <dgm:cxn modelId="{AFED05AE-FF80-6F4E-A026-5756473BBEB9}" type="presParOf" srcId="{CC01F85D-6F29-7842-86B0-2EACE62FB099}" destId="{8F1F6D17-8A58-7141-BB68-8B37D6D59966}" srcOrd="6" destOrd="0" presId="urn:microsoft.com/office/officeart/2005/8/layout/radial4"/>
    <dgm:cxn modelId="{F2659A5C-C91D-C84D-B033-FF606CCDD5A2}" type="presParOf" srcId="{CC01F85D-6F29-7842-86B0-2EACE62FB099}" destId="{DD3F8C61-15B6-504C-9116-9DD31351259F}" srcOrd="7" destOrd="0" presId="urn:microsoft.com/office/officeart/2005/8/layout/radial4"/>
    <dgm:cxn modelId="{B497D44C-2AFE-1241-A3E4-F0EA26762829}" type="presParOf" srcId="{CC01F85D-6F29-7842-86B0-2EACE62FB099}" destId="{F3A8F89C-79F3-1643-8BF4-1D5F1449F164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8DC4D2-064B-5147-B207-744178AE4017}" type="doc">
      <dgm:prSet loTypeId="urn:microsoft.com/office/officeart/2005/8/layout/radial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2D2F060-673C-324E-AF29-C28F23C6DF5E}">
      <dgm:prSet custT="1"/>
      <dgm:spPr/>
      <dgm:t>
        <a:bodyPr/>
        <a:lstStyle/>
        <a:p>
          <a:pPr rtl="0"/>
          <a:r>
            <a:rPr kumimoji="1" lang="zh-CN" altLang="en-US" sz="1800" dirty="0" smtClean="0">
              <a:ea typeface="造字工房悦黑体验版常规体"/>
            </a:rPr>
            <a:t>工程化属性</a:t>
          </a:r>
          <a:endParaRPr lang="zh-CN" altLang="en-US" sz="1800" dirty="0">
            <a:ea typeface="造字工房悦黑体验版常规体"/>
          </a:endParaRPr>
        </a:p>
      </dgm:t>
    </dgm:pt>
    <dgm:pt modelId="{C6A24834-6BDB-AE45-9DC3-3E21546A43B3}" type="parTrans" cxnId="{5A6F7879-0F9C-604E-A0B6-DE4255DD3A74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F6EB1171-36F5-B049-AB34-145F56B2E1E8}" type="sibTrans" cxnId="{5A6F7879-0F9C-604E-A0B6-DE4255DD3A74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3DFDFD5F-97C2-474A-ACEB-2C8D1EB9EDEC}">
      <dgm:prSet custT="1"/>
      <dgm:spPr/>
      <dgm:t>
        <a:bodyPr/>
        <a:lstStyle/>
        <a:p>
          <a:pPr rtl="0"/>
          <a:r>
            <a:rPr kumimoji="1" lang="zh-CN" altLang="en-US" sz="1800" dirty="0" smtClean="0">
              <a:ea typeface="造字工房悦黑体验版常规体"/>
            </a:rPr>
            <a:t>标准化</a:t>
          </a:r>
          <a:endParaRPr lang="zh-CN" altLang="en-US" sz="1800" dirty="0">
            <a:ea typeface="造字工房悦黑体验版常规体"/>
          </a:endParaRPr>
        </a:p>
      </dgm:t>
    </dgm:pt>
    <dgm:pt modelId="{014E32AF-1934-274C-8737-CA944EC286FB}" type="parTrans" cxnId="{C5D52CF7-D9BE-DE4F-A760-E6763764791E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0BCA5E97-DB2D-AE4C-ABD2-51746D2706A3}" type="sibTrans" cxnId="{C5D52CF7-D9BE-DE4F-A760-E6763764791E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EE31A8E2-A429-544A-8527-B8311DC840B7}">
      <dgm:prSet custT="1"/>
      <dgm:spPr/>
      <dgm:t>
        <a:bodyPr/>
        <a:lstStyle/>
        <a:p>
          <a:pPr rtl="0"/>
          <a:r>
            <a:rPr kumimoji="1" lang="zh-CN" altLang="en-US" sz="1800" dirty="0" smtClean="0">
              <a:ea typeface="造字工房悦黑体验版常规体"/>
            </a:rPr>
            <a:t>自动化</a:t>
          </a:r>
          <a:endParaRPr lang="zh-CN" altLang="en-US" sz="1800" dirty="0">
            <a:ea typeface="造字工房悦黑体验版常规体"/>
          </a:endParaRPr>
        </a:p>
      </dgm:t>
    </dgm:pt>
    <dgm:pt modelId="{247BE130-27F6-A646-9CD5-7D110A207097}" type="parTrans" cxnId="{8AB9E5BA-80B6-A841-970E-91840EA8BDA7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3E0E67A9-6DE1-0A41-8A32-A77EB3F8ACE7}" type="sibTrans" cxnId="{8AB9E5BA-80B6-A841-970E-91840EA8BDA7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6A03BA9C-BAD4-FF44-8B75-C81B634CD347}">
      <dgm:prSet custT="1"/>
      <dgm:spPr/>
      <dgm:t>
        <a:bodyPr/>
        <a:lstStyle/>
        <a:p>
          <a:pPr rtl="0"/>
          <a:r>
            <a:rPr lang="zh-CN" altLang="en-US" sz="1800" dirty="0" smtClean="0">
              <a:ea typeface="造字工房悦黑体验版常规体"/>
            </a:rPr>
            <a:t>专注化</a:t>
          </a:r>
          <a:endParaRPr lang="zh-CN" altLang="en-US" sz="1800" dirty="0">
            <a:ea typeface="造字工房悦黑体验版常规体"/>
          </a:endParaRPr>
        </a:p>
      </dgm:t>
    </dgm:pt>
    <dgm:pt modelId="{D624681D-F7F7-504A-B5AA-8071089AB006}" type="parTrans" cxnId="{FDB6064D-E2CD-A74E-92AB-6FBC83F27A92}">
      <dgm:prSet/>
      <dgm:spPr/>
      <dgm:t>
        <a:bodyPr/>
        <a:lstStyle/>
        <a:p>
          <a:endParaRPr lang="zh-CN" altLang="en-US"/>
        </a:p>
      </dgm:t>
    </dgm:pt>
    <dgm:pt modelId="{3FDEBA83-FD5F-D24C-BDE3-56E8B269E016}" type="sibTrans" cxnId="{FDB6064D-E2CD-A74E-92AB-6FBC83F27A92}">
      <dgm:prSet/>
      <dgm:spPr/>
      <dgm:t>
        <a:bodyPr/>
        <a:lstStyle/>
        <a:p>
          <a:endParaRPr lang="zh-CN" altLang="en-US"/>
        </a:p>
      </dgm:t>
    </dgm:pt>
    <dgm:pt modelId="{29A93BD5-8D6C-DE43-827A-8B2E288B07E5}">
      <dgm:prSet custT="1"/>
      <dgm:spPr/>
      <dgm:t>
        <a:bodyPr/>
        <a:lstStyle/>
        <a:p>
          <a:pPr rtl="0"/>
          <a:r>
            <a:rPr lang="zh-CN" altLang="en-US" sz="1800" smtClean="0">
              <a:ea typeface="造字工房悦黑体验版常规体"/>
            </a:rPr>
            <a:t>流程化</a:t>
          </a:r>
          <a:endParaRPr lang="zh-CN" altLang="en-US" sz="1800" dirty="0">
            <a:ea typeface="造字工房悦黑体验版常规体"/>
          </a:endParaRPr>
        </a:p>
      </dgm:t>
    </dgm:pt>
    <dgm:pt modelId="{0492386E-C13A-AA49-88E8-A3514D735B6C}" type="parTrans" cxnId="{A73B3914-EEFE-5A4C-B3BC-FD8AC8D1A968}">
      <dgm:prSet/>
      <dgm:spPr/>
      <dgm:t>
        <a:bodyPr/>
        <a:lstStyle/>
        <a:p>
          <a:endParaRPr lang="zh-CN" altLang="en-US"/>
        </a:p>
      </dgm:t>
    </dgm:pt>
    <dgm:pt modelId="{A3F4178E-DB66-154E-9153-299D0C95AA68}" type="sibTrans" cxnId="{A73B3914-EEFE-5A4C-B3BC-FD8AC8D1A968}">
      <dgm:prSet/>
      <dgm:spPr/>
      <dgm:t>
        <a:bodyPr/>
        <a:lstStyle/>
        <a:p>
          <a:endParaRPr lang="zh-CN" altLang="en-US"/>
        </a:p>
      </dgm:t>
    </dgm:pt>
    <dgm:pt modelId="{F4A8FB72-D380-6F4C-B64B-7E4E21B5F9CF}">
      <dgm:prSet custT="1"/>
      <dgm:spPr/>
      <dgm:t>
        <a:bodyPr/>
        <a:lstStyle/>
        <a:p>
          <a:pPr rtl="0"/>
          <a:r>
            <a:rPr lang="zh-CN" altLang="en-US" sz="1800" dirty="0" smtClean="0">
              <a:ea typeface="造字工房悦黑体验版常规体"/>
            </a:rPr>
            <a:t>扩展性</a:t>
          </a:r>
          <a:endParaRPr lang="zh-CN" altLang="en-US" sz="1800" dirty="0">
            <a:ea typeface="造字工房悦黑体验版常规体"/>
          </a:endParaRPr>
        </a:p>
      </dgm:t>
    </dgm:pt>
    <dgm:pt modelId="{FDB61ECC-11E8-A24C-9856-C405E44383AE}" type="parTrans" cxnId="{D7AEAC85-D432-7041-BCB5-C9ACC4C6F133}">
      <dgm:prSet/>
      <dgm:spPr/>
      <dgm:t>
        <a:bodyPr/>
        <a:lstStyle/>
        <a:p>
          <a:endParaRPr lang="zh-CN" altLang="en-US"/>
        </a:p>
      </dgm:t>
    </dgm:pt>
    <dgm:pt modelId="{722C1A29-89E1-3041-9E1E-32FCBB590FA5}" type="sibTrans" cxnId="{D7AEAC85-D432-7041-BCB5-C9ACC4C6F133}">
      <dgm:prSet/>
      <dgm:spPr/>
      <dgm:t>
        <a:bodyPr/>
        <a:lstStyle/>
        <a:p>
          <a:endParaRPr lang="zh-CN" altLang="en-US"/>
        </a:p>
      </dgm:t>
    </dgm:pt>
    <dgm:pt modelId="{15D5459C-EB09-174C-B146-EFC4AE971FAA}">
      <dgm:prSet custT="1"/>
      <dgm:spPr/>
      <dgm:t>
        <a:bodyPr/>
        <a:lstStyle/>
        <a:p>
          <a:pPr rtl="0"/>
          <a:r>
            <a:rPr lang="zh-CN" altLang="en-US" sz="1800" dirty="0" smtClean="0">
              <a:ea typeface="造字工房悦黑体验版常规体"/>
            </a:rPr>
            <a:t>高性能</a:t>
          </a:r>
          <a:endParaRPr lang="zh-CN" altLang="en-US" sz="1800" dirty="0">
            <a:ea typeface="造字工房悦黑体验版常规体"/>
          </a:endParaRPr>
        </a:p>
      </dgm:t>
    </dgm:pt>
    <dgm:pt modelId="{D11F8CC0-F2D6-A441-A7DB-4419CFE66FB4}" type="parTrans" cxnId="{A16753A8-2673-8145-A73B-03314A8996D9}">
      <dgm:prSet/>
      <dgm:spPr/>
      <dgm:t>
        <a:bodyPr/>
        <a:lstStyle/>
        <a:p>
          <a:endParaRPr lang="zh-CN" altLang="en-US"/>
        </a:p>
      </dgm:t>
    </dgm:pt>
    <dgm:pt modelId="{CB0FAC0C-094B-B94D-A699-EC7429BB8783}" type="sibTrans" cxnId="{A16753A8-2673-8145-A73B-03314A8996D9}">
      <dgm:prSet/>
      <dgm:spPr/>
      <dgm:t>
        <a:bodyPr/>
        <a:lstStyle/>
        <a:p>
          <a:endParaRPr lang="zh-CN" altLang="en-US"/>
        </a:p>
      </dgm:t>
    </dgm:pt>
    <dgm:pt modelId="{8FF7C4F8-2705-1F44-91AF-4D56D3D2BB90}">
      <dgm:prSet custT="1"/>
      <dgm:spPr/>
      <dgm:t>
        <a:bodyPr/>
        <a:lstStyle/>
        <a:p>
          <a:pPr rtl="0"/>
          <a:r>
            <a:rPr lang="zh-CN" altLang="en-US" sz="1800" dirty="0" smtClean="0">
              <a:ea typeface="造字工房悦黑体验版常规体"/>
            </a:rPr>
            <a:t>复用性</a:t>
          </a:r>
          <a:endParaRPr lang="zh-CN" altLang="en-US" sz="1800" dirty="0">
            <a:ea typeface="造字工房悦黑体验版常规体"/>
          </a:endParaRPr>
        </a:p>
      </dgm:t>
    </dgm:pt>
    <dgm:pt modelId="{FC5A69E5-A481-2649-9EB5-590632754D4B}" type="parTrans" cxnId="{4C92A28B-AE45-0D49-A987-27238FBAF130}">
      <dgm:prSet/>
      <dgm:spPr/>
      <dgm:t>
        <a:bodyPr/>
        <a:lstStyle/>
        <a:p>
          <a:endParaRPr lang="zh-CN" altLang="en-US"/>
        </a:p>
      </dgm:t>
    </dgm:pt>
    <dgm:pt modelId="{A76F56DD-A6C2-8B4B-AC4B-C5ECB4E9E176}" type="sibTrans" cxnId="{4C92A28B-AE45-0D49-A987-27238FBAF130}">
      <dgm:prSet/>
      <dgm:spPr/>
      <dgm:t>
        <a:bodyPr/>
        <a:lstStyle/>
        <a:p>
          <a:endParaRPr lang="zh-CN" altLang="en-US"/>
        </a:p>
      </dgm:t>
    </dgm:pt>
    <dgm:pt modelId="{846336FA-8030-C844-8C65-72B09EB78314}">
      <dgm:prSet custT="1"/>
      <dgm:spPr/>
      <dgm:t>
        <a:bodyPr/>
        <a:lstStyle/>
        <a:p>
          <a:pPr rtl="0"/>
          <a:r>
            <a:rPr lang="is-IS" altLang="zh-CN" sz="1800" dirty="0" smtClean="0">
              <a:ea typeface="造字工房悦黑体验版常规体"/>
            </a:rPr>
            <a:t>…</a:t>
          </a:r>
          <a:endParaRPr lang="zh-CN" altLang="en-US" sz="1800" dirty="0">
            <a:ea typeface="造字工房悦黑体验版常规体"/>
          </a:endParaRPr>
        </a:p>
      </dgm:t>
    </dgm:pt>
    <dgm:pt modelId="{DAA0D050-1E81-5B4A-8B3E-86DA882DE27E}" type="parTrans" cxnId="{6EF9EBE7-8129-534A-8CD9-5A4A71578DDE}">
      <dgm:prSet/>
      <dgm:spPr/>
      <dgm:t>
        <a:bodyPr/>
        <a:lstStyle/>
        <a:p>
          <a:endParaRPr lang="zh-CN" altLang="en-US"/>
        </a:p>
      </dgm:t>
    </dgm:pt>
    <dgm:pt modelId="{B17FE55B-7460-0440-9628-8DE7ABE955AD}" type="sibTrans" cxnId="{6EF9EBE7-8129-534A-8CD9-5A4A71578DDE}">
      <dgm:prSet/>
      <dgm:spPr/>
      <dgm:t>
        <a:bodyPr/>
        <a:lstStyle/>
        <a:p>
          <a:endParaRPr lang="zh-CN" altLang="en-US"/>
        </a:p>
      </dgm:t>
    </dgm:pt>
    <dgm:pt modelId="{438C44C2-2E8C-5F4A-A406-317E2DE8A4E7}" type="pres">
      <dgm:prSet presAssocID="{008DC4D2-064B-5147-B207-744178AE401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185DCE-2B20-E24C-A8E6-0FA0FD064122}" type="pres">
      <dgm:prSet presAssocID="{E2D2F060-673C-324E-AF29-C28F23C6DF5E}" presName="centerShape" presStyleLbl="node0" presStyleIdx="0" presStyleCnt="1" custLinFactNeighborY="310"/>
      <dgm:spPr/>
      <dgm:t>
        <a:bodyPr/>
        <a:lstStyle/>
        <a:p>
          <a:endParaRPr lang="zh-CN" altLang="en-US"/>
        </a:p>
      </dgm:t>
    </dgm:pt>
    <dgm:pt modelId="{D8AC4460-D269-6043-B385-11AB1BDF4CC1}" type="pres">
      <dgm:prSet presAssocID="{014E32AF-1934-274C-8737-CA944EC286FB}" presName="parTrans" presStyleLbl="bgSibTrans2D1" presStyleIdx="0" presStyleCnt="8"/>
      <dgm:spPr/>
      <dgm:t>
        <a:bodyPr/>
        <a:lstStyle/>
        <a:p>
          <a:endParaRPr lang="zh-CN" altLang="en-US"/>
        </a:p>
      </dgm:t>
    </dgm:pt>
    <dgm:pt modelId="{FC0F98EC-447A-B24D-81F3-0BFA4CDEB722}" type="pres">
      <dgm:prSet presAssocID="{3DFDFD5F-97C2-474A-ACEB-2C8D1EB9EDEC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EDA34B-DD2A-934F-AB44-ABEB006BA3E1}" type="pres">
      <dgm:prSet presAssocID="{247BE130-27F6-A646-9CD5-7D110A207097}" presName="parTrans" presStyleLbl="bgSibTrans2D1" presStyleIdx="1" presStyleCnt="8"/>
      <dgm:spPr/>
      <dgm:t>
        <a:bodyPr/>
        <a:lstStyle/>
        <a:p>
          <a:endParaRPr lang="zh-CN" altLang="en-US"/>
        </a:p>
      </dgm:t>
    </dgm:pt>
    <dgm:pt modelId="{7571B707-E978-8B43-8AA6-17C2603374CC}" type="pres">
      <dgm:prSet presAssocID="{EE31A8E2-A429-544A-8527-B8311DC840B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5117A-E488-E140-8E2B-A96F96EDC8FE}" type="pres">
      <dgm:prSet presAssocID="{D624681D-F7F7-504A-B5AA-8071089AB006}" presName="parTrans" presStyleLbl="bgSibTrans2D1" presStyleIdx="2" presStyleCnt="8"/>
      <dgm:spPr/>
      <dgm:t>
        <a:bodyPr/>
        <a:lstStyle/>
        <a:p>
          <a:endParaRPr lang="zh-CN" altLang="en-US"/>
        </a:p>
      </dgm:t>
    </dgm:pt>
    <dgm:pt modelId="{99A26203-B4E7-5241-87D9-25EF98780C16}" type="pres">
      <dgm:prSet presAssocID="{6A03BA9C-BAD4-FF44-8B75-C81B634CD34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6934D1-795B-9A4C-BC45-517F486B2FD9}" type="pres">
      <dgm:prSet presAssocID="{0492386E-C13A-AA49-88E8-A3514D735B6C}" presName="parTrans" presStyleLbl="bgSibTrans2D1" presStyleIdx="3" presStyleCnt="8"/>
      <dgm:spPr/>
      <dgm:t>
        <a:bodyPr/>
        <a:lstStyle/>
        <a:p>
          <a:endParaRPr lang="zh-CN" altLang="en-US"/>
        </a:p>
      </dgm:t>
    </dgm:pt>
    <dgm:pt modelId="{CA659E7E-F0C6-BA4D-9025-74BBF366988A}" type="pres">
      <dgm:prSet presAssocID="{29A93BD5-8D6C-DE43-827A-8B2E288B07E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850566-4A6E-064E-8E86-0B3CEA2D2AAA}" type="pres">
      <dgm:prSet presAssocID="{FDB61ECC-11E8-A24C-9856-C405E44383AE}" presName="parTrans" presStyleLbl="bgSibTrans2D1" presStyleIdx="4" presStyleCnt="8"/>
      <dgm:spPr/>
      <dgm:t>
        <a:bodyPr/>
        <a:lstStyle/>
        <a:p>
          <a:endParaRPr lang="zh-CN" altLang="en-US"/>
        </a:p>
      </dgm:t>
    </dgm:pt>
    <dgm:pt modelId="{BE5768BE-7172-434B-B8E6-3F1C6273D457}" type="pres">
      <dgm:prSet presAssocID="{F4A8FB72-D380-6F4C-B64B-7E4E21B5F9CF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1D4D8-1A5B-B64D-B2F0-A295BBB6AA0B}" type="pres">
      <dgm:prSet presAssocID="{D11F8CC0-F2D6-A441-A7DB-4419CFE66FB4}" presName="parTrans" presStyleLbl="bgSibTrans2D1" presStyleIdx="5" presStyleCnt="8"/>
      <dgm:spPr/>
      <dgm:t>
        <a:bodyPr/>
        <a:lstStyle/>
        <a:p>
          <a:endParaRPr lang="zh-CN" altLang="en-US"/>
        </a:p>
      </dgm:t>
    </dgm:pt>
    <dgm:pt modelId="{6B75C8C1-9EA4-5243-9E12-D7D1512D6984}" type="pres">
      <dgm:prSet presAssocID="{15D5459C-EB09-174C-B146-EFC4AE971FAA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350C1-C819-464B-A820-F2E85276806C}" type="pres">
      <dgm:prSet presAssocID="{FC5A69E5-A481-2649-9EB5-590632754D4B}" presName="parTrans" presStyleLbl="bgSibTrans2D1" presStyleIdx="6" presStyleCnt="8"/>
      <dgm:spPr/>
      <dgm:t>
        <a:bodyPr/>
        <a:lstStyle/>
        <a:p>
          <a:endParaRPr lang="zh-CN" altLang="en-US"/>
        </a:p>
      </dgm:t>
    </dgm:pt>
    <dgm:pt modelId="{C2CB4690-1EBA-F34F-BD7A-B38268C4B75F}" type="pres">
      <dgm:prSet presAssocID="{8FF7C4F8-2705-1F44-91AF-4D56D3D2BB90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21A33D-7DF5-E34E-A5DE-635141877203}" type="pres">
      <dgm:prSet presAssocID="{DAA0D050-1E81-5B4A-8B3E-86DA882DE27E}" presName="parTrans" presStyleLbl="bgSibTrans2D1" presStyleIdx="7" presStyleCnt="8"/>
      <dgm:spPr/>
      <dgm:t>
        <a:bodyPr/>
        <a:lstStyle/>
        <a:p>
          <a:endParaRPr lang="zh-CN" altLang="en-US"/>
        </a:p>
      </dgm:t>
    </dgm:pt>
    <dgm:pt modelId="{98F165D6-1D8A-CD47-BC03-44A52B6BF78B}" type="pres">
      <dgm:prSet presAssocID="{846336FA-8030-C844-8C65-72B09EB7831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AEAC85-D432-7041-BCB5-C9ACC4C6F133}" srcId="{E2D2F060-673C-324E-AF29-C28F23C6DF5E}" destId="{F4A8FB72-D380-6F4C-B64B-7E4E21B5F9CF}" srcOrd="4" destOrd="0" parTransId="{FDB61ECC-11E8-A24C-9856-C405E44383AE}" sibTransId="{722C1A29-89E1-3041-9E1E-32FCBB590FA5}"/>
    <dgm:cxn modelId="{5B33FDA4-65FA-4741-A88B-6D2478354DA0}" type="presOf" srcId="{846336FA-8030-C844-8C65-72B09EB78314}" destId="{98F165D6-1D8A-CD47-BC03-44A52B6BF78B}" srcOrd="0" destOrd="0" presId="urn:microsoft.com/office/officeart/2005/8/layout/radial4"/>
    <dgm:cxn modelId="{68631FDF-949E-714C-8E2A-5ECD768701D6}" type="presOf" srcId="{D624681D-F7F7-504A-B5AA-8071089AB006}" destId="{0AE5117A-E488-E140-8E2B-A96F96EDC8FE}" srcOrd="0" destOrd="0" presId="urn:microsoft.com/office/officeart/2005/8/layout/radial4"/>
    <dgm:cxn modelId="{C5D52CF7-D9BE-DE4F-A760-E6763764791E}" srcId="{E2D2F060-673C-324E-AF29-C28F23C6DF5E}" destId="{3DFDFD5F-97C2-474A-ACEB-2C8D1EB9EDEC}" srcOrd="0" destOrd="0" parTransId="{014E32AF-1934-274C-8737-CA944EC286FB}" sibTransId="{0BCA5E97-DB2D-AE4C-ABD2-51746D2706A3}"/>
    <dgm:cxn modelId="{FDB6064D-E2CD-A74E-92AB-6FBC83F27A92}" srcId="{E2D2F060-673C-324E-AF29-C28F23C6DF5E}" destId="{6A03BA9C-BAD4-FF44-8B75-C81B634CD347}" srcOrd="2" destOrd="0" parTransId="{D624681D-F7F7-504A-B5AA-8071089AB006}" sibTransId="{3FDEBA83-FD5F-D24C-BDE3-56E8B269E016}"/>
    <dgm:cxn modelId="{EB963E15-485B-2F47-9AE3-DD443563E22B}" type="presOf" srcId="{DAA0D050-1E81-5B4A-8B3E-86DA882DE27E}" destId="{BF21A33D-7DF5-E34E-A5DE-635141877203}" srcOrd="0" destOrd="0" presId="urn:microsoft.com/office/officeart/2005/8/layout/radial4"/>
    <dgm:cxn modelId="{C325CD9B-132F-124C-A87F-108BB2BFA660}" type="presOf" srcId="{3DFDFD5F-97C2-474A-ACEB-2C8D1EB9EDEC}" destId="{FC0F98EC-447A-B24D-81F3-0BFA4CDEB722}" srcOrd="0" destOrd="0" presId="urn:microsoft.com/office/officeart/2005/8/layout/radial4"/>
    <dgm:cxn modelId="{C1729687-2DFB-AA4C-AA1D-E6D405ACE588}" type="presOf" srcId="{014E32AF-1934-274C-8737-CA944EC286FB}" destId="{D8AC4460-D269-6043-B385-11AB1BDF4CC1}" srcOrd="0" destOrd="0" presId="urn:microsoft.com/office/officeart/2005/8/layout/radial4"/>
    <dgm:cxn modelId="{24E6E79D-2109-E340-8E7A-324833506C71}" type="presOf" srcId="{15D5459C-EB09-174C-B146-EFC4AE971FAA}" destId="{6B75C8C1-9EA4-5243-9E12-D7D1512D6984}" srcOrd="0" destOrd="0" presId="urn:microsoft.com/office/officeart/2005/8/layout/radial4"/>
    <dgm:cxn modelId="{935AA32E-0AB2-A648-BE3B-7392C56FEC75}" type="presOf" srcId="{F4A8FB72-D380-6F4C-B64B-7E4E21B5F9CF}" destId="{BE5768BE-7172-434B-B8E6-3F1C6273D457}" srcOrd="0" destOrd="0" presId="urn:microsoft.com/office/officeart/2005/8/layout/radial4"/>
    <dgm:cxn modelId="{FA946B02-197E-EB4B-9312-CB86274F3BD7}" type="presOf" srcId="{0492386E-C13A-AA49-88E8-A3514D735B6C}" destId="{D96934D1-795B-9A4C-BC45-517F486B2FD9}" srcOrd="0" destOrd="0" presId="urn:microsoft.com/office/officeart/2005/8/layout/radial4"/>
    <dgm:cxn modelId="{4C92A28B-AE45-0D49-A987-27238FBAF130}" srcId="{E2D2F060-673C-324E-AF29-C28F23C6DF5E}" destId="{8FF7C4F8-2705-1F44-91AF-4D56D3D2BB90}" srcOrd="6" destOrd="0" parTransId="{FC5A69E5-A481-2649-9EB5-590632754D4B}" sibTransId="{A76F56DD-A6C2-8B4B-AC4B-C5ECB4E9E176}"/>
    <dgm:cxn modelId="{B80F02E3-8A4B-E24B-A2CA-BCB858AB1D3F}" type="presOf" srcId="{247BE130-27F6-A646-9CD5-7D110A207097}" destId="{3DEDA34B-DD2A-934F-AB44-ABEB006BA3E1}" srcOrd="0" destOrd="0" presId="urn:microsoft.com/office/officeart/2005/8/layout/radial4"/>
    <dgm:cxn modelId="{70BB8AF2-82DA-2246-A95B-1A0F46444921}" type="presOf" srcId="{29A93BD5-8D6C-DE43-827A-8B2E288B07E5}" destId="{CA659E7E-F0C6-BA4D-9025-74BBF366988A}" srcOrd="0" destOrd="0" presId="urn:microsoft.com/office/officeart/2005/8/layout/radial4"/>
    <dgm:cxn modelId="{7209E81B-C825-3B48-996B-D3CA2A624DFC}" type="presOf" srcId="{8FF7C4F8-2705-1F44-91AF-4D56D3D2BB90}" destId="{C2CB4690-1EBA-F34F-BD7A-B38268C4B75F}" srcOrd="0" destOrd="0" presId="urn:microsoft.com/office/officeart/2005/8/layout/radial4"/>
    <dgm:cxn modelId="{3BA0ACA5-B526-EB46-97C1-1D7082A8C61F}" type="presOf" srcId="{E2D2F060-673C-324E-AF29-C28F23C6DF5E}" destId="{14185DCE-2B20-E24C-A8E6-0FA0FD064122}" srcOrd="0" destOrd="0" presId="urn:microsoft.com/office/officeart/2005/8/layout/radial4"/>
    <dgm:cxn modelId="{8E6596A6-1FD3-5C42-BDE3-23323C3A20A9}" type="presOf" srcId="{D11F8CC0-F2D6-A441-A7DB-4419CFE66FB4}" destId="{D951D4D8-1A5B-B64D-B2F0-A295BBB6AA0B}" srcOrd="0" destOrd="0" presId="urn:microsoft.com/office/officeart/2005/8/layout/radial4"/>
    <dgm:cxn modelId="{A16753A8-2673-8145-A73B-03314A8996D9}" srcId="{E2D2F060-673C-324E-AF29-C28F23C6DF5E}" destId="{15D5459C-EB09-174C-B146-EFC4AE971FAA}" srcOrd="5" destOrd="0" parTransId="{D11F8CC0-F2D6-A441-A7DB-4419CFE66FB4}" sibTransId="{CB0FAC0C-094B-B94D-A699-EC7429BB8783}"/>
    <dgm:cxn modelId="{ACFFBE0C-E57A-8E47-9B9D-4613BF54C24D}" type="presOf" srcId="{EE31A8E2-A429-544A-8527-B8311DC840B7}" destId="{7571B707-E978-8B43-8AA6-17C2603374CC}" srcOrd="0" destOrd="0" presId="urn:microsoft.com/office/officeart/2005/8/layout/radial4"/>
    <dgm:cxn modelId="{5A6F7879-0F9C-604E-A0B6-DE4255DD3A74}" srcId="{008DC4D2-064B-5147-B207-744178AE4017}" destId="{E2D2F060-673C-324E-AF29-C28F23C6DF5E}" srcOrd="0" destOrd="0" parTransId="{C6A24834-6BDB-AE45-9DC3-3E21546A43B3}" sibTransId="{F6EB1171-36F5-B049-AB34-145F56B2E1E8}"/>
    <dgm:cxn modelId="{A73B3914-EEFE-5A4C-B3BC-FD8AC8D1A968}" srcId="{E2D2F060-673C-324E-AF29-C28F23C6DF5E}" destId="{29A93BD5-8D6C-DE43-827A-8B2E288B07E5}" srcOrd="3" destOrd="0" parTransId="{0492386E-C13A-AA49-88E8-A3514D735B6C}" sibTransId="{A3F4178E-DB66-154E-9153-299D0C95AA68}"/>
    <dgm:cxn modelId="{9EC1F0DF-BBEF-B141-8C55-A6A76F18C2CD}" type="presOf" srcId="{008DC4D2-064B-5147-B207-744178AE4017}" destId="{438C44C2-2E8C-5F4A-A406-317E2DE8A4E7}" srcOrd="0" destOrd="0" presId="urn:microsoft.com/office/officeart/2005/8/layout/radial4"/>
    <dgm:cxn modelId="{9EDF2A39-8D71-2942-827F-53141656196C}" type="presOf" srcId="{6A03BA9C-BAD4-FF44-8B75-C81B634CD347}" destId="{99A26203-B4E7-5241-87D9-25EF98780C16}" srcOrd="0" destOrd="0" presId="urn:microsoft.com/office/officeart/2005/8/layout/radial4"/>
    <dgm:cxn modelId="{A8DB07D6-08F9-C343-A164-2B8AC061140D}" type="presOf" srcId="{FDB61ECC-11E8-A24C-9856-C405E44383AE}" destId="{91850566-4A6E-064E-8E86-0B3CEA2D2AAA}" srcOrd="0" destOrd="0" presId="urn:microsoft.com/office/officeart/2005/8/layout/radial4"/>
    <dgm:cxn modelId="{8AB9E5BA-80B6-A841-970E-91840EA8BDA7}" srcId="{E2D2F060-673C-324E-AF29-C28F23C6DF5E}" destId="{EE31A8E2-A429-544A-8527-B8311DC840B7}" srcOrd="1" destOrd="0" parTransId="{247BE130-27F6-A646-9CD5-7D110A207097}" sibTransId="{3E0E67A9-6DE1-0A41-8A32-A77EB3F8ACE7}"/>
    <dgm:cxn modelId="{34BEA902-2050-8C4E-8760-5D37F9FF0B6A}" type="presOf" srcId="{FC5A69E5-A481-2649-9EB5-590632754D4B}" destId="{A33350C1-C819-464B-A820-F2E85276806C}" srcOrd="0" destOrd="0" presId="urn:microsoft.com/office/officeart/2005/8/layout/radial4"/>
    <dgm:cxn modelId="{6EF9EBE7-8129-534A-8CD9-5A4A71578DDE}" srcId="{E2D2F060-673C-324E-AF29-C28F23C6DF5E}" destId="{846336FA-8030-C844-8C65-72B09EB78314}" srcOrd="7" destOrd="0" parTransId="{DAA0D050-1E81-5B4A-8B3E-86DA882DE27E}" sibTransId="{B17FE55B-7460-0440-9628-8DE7ABE955AD}"/>
    <dgm:cxn modelId="{D4B5361D-CD31-6B43-9E9A-C5E88D8A3DC4}" type="presParOf" srcId="{438C44C2-2E8C-5F4A-A406-317E2DE8A4E7}" destId="{14185DCE-2B20-E24C-A8E6-0FA0FD064122}" srcOrd="0" destOrd="0" presId="urn:microsoft.com/office/officeart/2005/8/layout/radial4"/>
    <dgm:cxn modelId="{0B5B6F6E-7798-C843-A37E-5138D5D00F4A}" type="presParOf" srcId="{438C44C2-2E8C-5F4A-A406-317E2DE8A4E7}" destId="{D8AC4460-D269-6043-B385-11AB1BDF4CC1}" srcOrd="1" destOrd="0" presId="urn:microsoft.com/office/officeart/2005/8/layout/radial4"/>
    <dgm:cxn modelId="{F30570CC-80BB-E245-AD39-3464541F5736}" type="presParOf" srcId="{438C44C2-2E8C-5F4A-A406-317E2DE8A4E7}" destId="{FC0F98EC-447A-B24D-81F3-0BFA4CDEB722}" srcOrd="2" destOrd="0" presId="urn:microsoft.com/office/officeart/2005/8/layout/radial4"/>
    <dgm:cxn modelId="{E653D9EA-8C84-1C48-8D61-AE9A0E3D47B2}" type="presParOf" srcId="{438C44C2-2E8C-5F4A-A406-317E2DE8A4E7}" destId="{3DEDA34B-DD2A-934F-AB44-ABEB006BA3E1}" srcOrd="3" destOrd="0" presId="urn:microsoft.com/office/officeart/2005/8/layout/radial4"/>
    <dgm:cxn modelId="{1F3109D3-09C9-7143-9E76-84150FCEE829}" type="presParOf" srcId="{438C44C2-2E8C-5F4A-A406-317E2DE8A4E7}" destId="{7571B707-E978-8B43-8AA6-17C2603374CC}" srcOrd="4" destOrd="0" presId="urn:microsoft.com/office/officeart/2005/8/layout/radial4"/>
    <dgm:cxn modelId="{FD3692C4-2CCC-8E4D-B308-65E745BD35BA}" type="presParOf" srcId="{438C44C2-2E8C-5F4A-A406-317E2DE8A4E7}" destId="{0AE5117A-E488-E140-8E2B-A96F96EDC8FE}" srcOrd="5" destOrd="0" presId="urn:microsoft.com/office/officeart/2005/8/layout/radial4"/>
    <dgm:cxn modelId="{87DEA296-C9C3-3A4C-93DE-ECC839FD6197}" type="presParOf" srcId="{438C44C2-2E8C-5F4A-A406-317E2DE8A4E7}" destId="{99A26203-B4E7-5241-87D9-25EF98780C16}" srcOrd="6" destOrd="0" presId="urn:microsoft.com/office/officeart/2005/8/layout/radial4"/>
    <dgm:cxn modelId="{783C0688-BA6F-AB4C-9C26-883BDA80CBCE}" type="presParOf" srcId="{438C44C2-2E8C-5F4A-A406-317E2DE8A4E7}" destId="{D96934D1-795B-9A4C-BC45-517F486B2FD9}" srcOrd="7" destOrd="0" presId="urn:microsoft.com/office/officeart/2005/8/layout/radial4"/>
    <dgm:cxn modelId="{0B1222F9-C88B-CB40-B1C1-9F39D7E116C1}" type="presParOf" srcId="{438C44C2-2E8C-5F4A-A406-317E2DE8A4E7}" destId="{CA659E7E-F0C6-BA4D-9025-74BBF366988A}" srcOrd="8" destOrd="0" presId="urn:microsoft.com/office/officeart/2005/8/layout/radial4"/>
    <dgm:cxn modelId="{C0859A51-F77D-5D40-8D46-BCD4D5A60482}" type="presParOf" srcId="{438C44C2-2E8C-5F4A-A406-317E2DE8A4E7}" destId="{91850566-4A6E-064E-8E86-0B3CEA2D2AAA}" srcOrd="9" destOrd="0" presId="urn:microsoft.com/office/officeart/2005/8/layout/radial4"/>
    <dgm:cxn modelId="{9A1CD748-4AD8-C542-BF17-B9E5EB90DF8E}" type="presParOf" srcId="{438C44C2-2E8C-5F4A-A406-317E2DE8A4E7}" destId="{BE5768BE-7172-434B-B8E6-3F1C6273D457}" srcOrd="10" destOrd="0" presId="urn:microsoft.com/office/officeart/2005/8/layout/radial4"/>
    <dgm:cxn modelId="{A2B4E098-2A20-7E45-B1CF-05E146EFD4BA}" type="presParOf" srcId="{438C44C2-2E8C-5F4A-A406-317E2DE8A4E7}" destId="{D951D4D8-1A5B-B64D-B2F0-A295BBB6AA0B}" srcOrd="11" destOrd="0" presId="urn:microsoft.com/office/officeart/2005/8/layout/radial4"/>
    <dgm:cxn modelId="{0300A158-7CE0-A540-A5BE-C8F822029A50}" type="presParOf" srcId="{438C44C2-2E8C-5F4A-A406-317E2DE8A4E7}" destId="{6B75C8C1-9EA4-5243-9E12-D7D1512D6984}" srcOrd="12" destOrd="0" presId="urn:microsoft.com/office/officeart/2005/8/layout/radial4"/>
    <dgm:cxn modelId="{EE5C833B-CFB4-F443-86D6-F23656061B55}" type="presParOf" srcId="{438C44C2-2E8C-5F4A-A406-317E2DE8A4E7}" destId="{A33350C1-C819-464B-A820-F2E85276806C}" srcOrd="13" destOrd="0" presId="urn:microsoft.com/office/officeart/2005/8/layout/radial4"/>
    <dgm:cxn modelId="{27C13712-62C3-EB46-AA1A-86CBA6EA09B6}" type="presParOf" srcId="{438C44C2-2E8C-5F4A-A406-317E2DE8A4E7}" destId="{C2CB4690-1EBA-F34F-BD7A-B38268C4B75F}" srcOrd="14" destOrd="0" presId="urn:microsoft.com/office/officeart/2005/8/layout/radial4"/>
    <dgm:cxn modelId="{4A9DA5C4-7963-6C43-8643-34F6F056660E}" type="presParOf" srcId="{438C44C2-2E8C-5F4A-A406-317E2DE8A4E7}" destId="{BF21A33D-7DF5-E34E-A5DE-635141877203}" srcOrd="15" destOrd="0" presId="urn:microsoft.com/office/officeart/2005/8/layout/radial4"/>
    <dgm:cxn modelId="{3D75826E-1414-2240-A117-2116898BEAB9}" type="presParOf" srcId="{438C44C2-2E8C-5F4A-A406-317E2DE8A4E7}" destId="{98F165D6-1D8A-CD47-BC03-44A52B6BF78B}" srcOrd="1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DB4C45-6818-2A49-AE43-77C0E703330E}" type="doc">
      <dgm:prSet loTypeId="urn:microsoft.com/office/officeart/2008/layout/AlternatingHexagon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2899B4A-2047-ED4D-BCF7-66B3C9C4F959}">
      <dgm:prSet phldrT="[文本]" custT="1"/>
      <dgm:spPr/>
      <dgm:t>
        <a:bodyPr/>
        <a:lstStyle/>
        <a:p>
          <a:r>
            <a:rPr lang="en-US" altLang="zh-CN" sz="1800" dirty="0" err="1" smtClean="0">
              <a:ea typeface="造字工房悦黑体验版常规体"/>
            </a:rPr>
            <a:t>npm</a:t>
          </a:r>
          <a:endParaRPr lang="zh-CN" altLang="en-US" sz="1800" dirty="0">
            <a:ea typeface="造字工房悦黑体验版常规体"/>
          </a:endParaRPr>
        </a:p>
      </dgm:t>
    </dgm:pt>
    <dgm:pt modelId="{4B2F9B94-D8E8-0345-84DE-E699E168DA7C}" type="parTrans" cxnId="{FE8F2686-0C42-5749-B96B-EC591B772CFB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9D7B6C26-088E-744E-B22E-A4EB01061121}" type="sibTrans" cxnId="{FE8F2686-0C42-5749-B96B-EC591B772CFB}">
      <dgm:prSet custT="1"/>
      <dgm:spPr/>
      <dgm:t>
        <a:bodyPr/>
        <a:lstStyle/>
        <a:p>
          <a:r>
            <a:rPr lang="en-US" altLang="zh-CN" sz="1800" dirty="0" smtClean="0">
              <a:ea typeface="造字工房悦黑体验版常规体"/>
            </a:rPr>
            <a:t>Node</a:t>
          </a:r>
          <a:endParaRPr lang="zh-CN" altLang="en-US" sz="1800" dirty="0">
            <a:ea typeface="造字工房悦黑体验版常规体"/>
          </a:endParaRPr>
        </a:p>
      </dgm:t>
    </dgm:pt>
    <dgm:pt modelId="{33EE4413-A6C7-BA47-94A4-CD38250AF224}">
      <dgm:prSet phldrT="[文本]" custT="1"/>
      <dgm:spPr/>
      <dgm:t>
        <a:bodyPr/>
        <a:lstStyle/>
        <a:p>
          <a:r>
            <a:rPr lang="en-US" altLang="zh-CN" sz="1800" dirty="0" smtClean="0">
              <a:ea typeface="造字工房悦黑体验版常规体"/>
            </a:rPr>
            <a:t>Yeoman</a:t>
          </a:r>
          <a:endParaRPr lang="zh-CN" altLang="en-US" sz="1800" dirty="0">
            <a:ea typeface="造字工房悦黑体验版常规体"/>
          </a:endParaRPr>
        </a:p>
      </dgm:t>
    </dgm:pt>
    <dgm:pt modelId="{413582C4-1385-D64B-B24F-B9CEBDDBD674}" type="parTrans" cxnId="{D7D010CA-7C9A-9C46-914E-DE3BE6713205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AB4E6B02-E88E-CB43-806B-BD5A470A6001}" type="sibTrans" cxnId="{D7D010CA-7C9A-9C46-914E-DE3BE6713205}">
      <dgm:prSet custT="1"/>
      <dgm:spPr/>
      <dgm:t>
        <a:bodyPr/>
        <a:lstStyle/>
        <a:p>
          <a:r>
            <a:rPr lang="en-US" altLang="zh-CN" sz="1800" dirty="0" smtClean="0">
              <a:ea typeface="造字工房悦黑体验版常规体"/>
            </a:rPr>
            <a:t>Gulp</a:t>
          </a:r>
          <a:endParaRPr lang="zh-CN" altLang="en-US" sz="1800" dirty="0">
            <a:ea typeface="造字工房悦黑体验版常规体"/>
          </a:endParaRPr>
        </a:p>
      </dgm:t>
    </dgm:pt>
    <dgm:pt modelId="{9ADFE5E4-DDFD-E84D-A281-13E87BF4521C}">
      <dgm:prSet phldrT="[文本]" custT="1"/>
      <dgm:spPr/>
      <dgm:t>
        <a:bodyPr/>
        <a:lstStyle/>
        <a:p>
          <a:r>
            <a:rPr lang="en-US" altLang="zh-CN" sz="1800" dirty="0" err="1" smtClean="0">
              <a:ea typeface="造字工房悦黑体验版常规体"/>
            </a:rPr>
            <a:t>Jello</a:t>
          </a:r>
          <a:endParaRPr lang="zh-CN" altLang="en-US" sz="1800" dirty="0">
            <a:ea typeface="造字工房悦黑体验版常规体"/>
          </a:endParaRPr>
        </a:p>
      </dgm:t>
    </dgm:pt>
    <dgm:pt modelId="{89CC0632-9788-5543-BFFE-80B95FD21127}" type="sibTrans" cxnId="{12C38629-80A3-AB42-A832-A059660EF9B7}">
      <dgm:prSet custT="1"/>
      <dgm:spPr/>
      <dgm:t>
        <a:bodyPr/>
        <a:lstStyle/>
        <a:p>
          <a:r>
            <a:rPr lang="en-US" altLang="zh-CN" sz="1800" dirty="0" smtClean="0">
              <a:ea typeface="造字工房悦黑体验版常规体"/>
            </a:rPr>
            <a:t>F.I.S3</a:t>
          </a:r>
          <a:endParaRPr lang="zh-CN" altLang="en-US" sz="1800" dirty="0">
            <a:ea typeface="造字工房悦黑体验版常规体"/>
          </a:endParaRPr>
        </a:p>
      </dgm:t>
    </dgm:pt>
    <dgm:pt modelId="{E12E330F-A781-0242-9124-9091EB420F0C}" type="parTrans" cxnId="{12C38629-80A3-AB42-A832-A059660EF9B7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9583FC29-935F-794F-B907-26DD6C5AEA8F}">
      <dgm:prSet phldrT="[文本]" custT="1"/>
      <dgm:spPr/>
      <dgm:t>
        <a:bodyPr/>
        <a:lstStyle/>
        <a:p>
          <a:r>
            <a:rPr lang="en-US" altLang="zh-CN" sz="1800" dirty="0" smtClean="0">
              <a:ea typeface="造字工房悦黑体验版常规体"/>
            </a:rPr>
            <a:t>Less</a:t>
          </a:r>
          <a:endParaRPr lang="zh-CN" altLang="en-US" sz="1800" dirty="0">
            <a:ea typeface="造字工房悦黑体验版常规体"/>
          </a:endParaRPr>
        </a:p>
      </dgm:t>
    </dgm:pt>
    <dgm:pt modelId="{80CAAC1E-5967-B545-B527-EC3B4007BF76}" type="parTrans" cxnId="{FEAE74AE-E9CD-894B-9EBA-7605C6EB4D66}">
      <dgm:prSet/>
      <dgm:spPr/>
      <dgm:t>
        <a:bodyPr/>
        <a:lstStyle/>
        <a:p>
          <a:endParaRPr lang="zh-CN" altLang="en-US"/>
        </a:p>
      </dgm:t>
    </dgm:pt>
    <dgm:pt modelId="{843666CE-A348-C54E-B39B-22B482B09D7B}" type="sibTrans" cxnId="{FEAE74AE-E9CD-894B-9EBA-7605C6EB4D66}">
      <dgm:prSet/>
      <dgm:spPr/>
      <dgm:t>
        <a:bodyPr/>
        <a:lstStyle/>
        <a:p>
          <a:r>
            <a:rPr lang="en-US" altLang="zh-CN" dirty="0" smtClean="0"/>
            <a:t>Velocity</a:t>
          </a:r>
          <a:endParaRPr lang="zh-CN" altLang="en-US" dirty="0"/>
        </a:p>
      </dgm:t>
    </dgm:pt>
    <dgm:pt modelId="{68CCC691-8D93-8449-BE1A-CF86623112E3}" type="pres">
      <dgm:prSet presAssocID="{E3DB4C45-6818-2A49-AE43-77C0E703330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4382593-B21F-AE45-94DE-4E4F426BACB0}" type="pres">
      <dgm:prSet presAssocID="{42899B4A-2047-ED4D-BCF7-66B3C9C4F959}" presName="composite" presStyleCnt="0"/>
      <dgm:spPr/>
    </dgm:pt>
    <dgm:pt modelId="{CB2FEEFA-EE78-0443-AAD5-A2B51D9858A5}" type="pres">
      <dgm:prSet presAssocID="{42899B4A-2047-ED4D-BCF7-66B3C9C4F959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7B51B2-A2C4-4B41-A0DE-056257C17811}" type="pres">
      <dgm:prSet presAssocID="{42899B4A-2047-ED4D-BCF7-66B3C9C4F959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DD9652-F2FA-7044-ACB0-C146B4441868}" type="pres">
      <dgm:prSet presAssocID="{42899B4A-2047-ED4D-BCF7-66B3C9C4F959}" presName="BalanceSpacing" presStyleCnt="0"/>
      <dgm:spPr/>
    </dgm:pt>
    <dgm:pt modelId="{D26877F3-FC3D-044E-820D-F86A2B2215CD}" type="pres">
      <dgm:prSet presAssocID="{42899B4A-2047-ED4D-BCF7-66B3C9C4F959}" presName="BalanceSpacing1" presStyleCnt="0"/>
      <dgm:spPr/>
    </dgm:pt>
    <dgm:pt modelId="{9A2C5620-9968-6041-A792-561E471B46B7}" type="pres">
      <dgm:prSet presAssocID="{9D7B6C26-088E-744E-B22E-A4EB01061121}" presName="Accent1Text" presStyleLbl="node1" presStyleIdx="1" presStyleCnt="8"/>
      <dgm:spPr/>
      <dgm:t>
        <a:bodyPr/>
        <a:lstStyle/>
        <a:p>
          <a:endParaRPr lang="zh-CN" altLang="en-US"/>
        </a:p>
      </dgm:t>
    </dgm:pt>
    <dgm:pt modelId="{9D55B5DF-2360-2044-B961-F025DAAE9642}" type="pres">
      <dgm:prSet presAssocID="{9D7B6C26-088E-744E-B22E-A4EB01061121}" presName="spaceBetweenRectangles" presStyleCnt="0"/>
      <dgm:spPr/>
    </dgm:pt>
    <dgm:pt modelId="{43064B34-AE0C-4847-8A71-C6803AD7F660}" type="pres">
      <dgm:prSet presAssocID="{33EE4413-A6C7-BA47-94A4-CD38250AF224}" presName="composite" presStyleCnt="0"/>
      <dgm:spPr/>
    </dgm:pt>
    <dgm:pt modelId="{78B56980-60BA-D44B-BB2B-E0FD6454637A}" type="pres">
      <dgm:prSet presAssocID="{33EE4413-A6C7-BA47-94A4-CD38250AF224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B208F-0541-0B44-A285-02350B11D9CB}" type="pres">
      <dgm:prSet presAssocID="{33EE4413-A6C7-BA47-94A4-CD38250AF224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06DBF7-07D1-A54E-A430-8C8D1A24CC8C}" type="pres">
      <dgm:prSet presAssocID="{33EE4413-A6C7-BA47-94A4-CD38250AF224}" presName="BalanceSpacing" presStyleCnt="0"/>
      <dgm:spPr/>
    </dgm:pt>
    <dgm:pt modelId="{3AD3E33A-2551-A842-9D75-5188F441B489}" type="pres">
      <dgm:prSet presAssocID="{33EE4413-A6C7-BA47-94A4-CD38250AF224}" presName="BalanceSpacing1" presStyleCnt="0"/>
      <dgm:spPr/>
    </dgm:pt>
    <dgm:pt modelId="{8684E042-00BA-5644-B051-930E88B9BA93}" type="pres">
      <dgm:prSet presAssocID="{AB4E6B02-E88E-CB43-806B-BD5A470A6001}" presName="Accent1Text" presStyleLbl="node1" presStyleIdx="3" presStyleCnt="8"/>
      <dgm:spPr/>
      <dgm:t>
        <a:bodyPr/>
        <a:lstStyle/>
        <a:p>
          <a:endParaRPr lang="zh-CN" altLang="en-US"/>
        </a:p>
      </dgm:t>
    </dgm:pt>
    <dgm:pt modelId="{AE44CA3E-7315-0A48-A113-211EE866D5F6}" type="pres">
      <dgm:prSet presAssocID="{AB4E6B02-E88E-CB43-806B-BD5A470A6001}" presName="spaceBetweenRectangles" presStyleCnt="0"/>
      <dgm:spPr/>
    </dgm:pt>
    <dgm:pt modelId="{FE7EC248-48F1-5548-8F45-AE2732B1346D}" type="pres">
      <dgm:prSet presAssocID="{9ADFE5E4-DDFD-E84D-A281-13E87BF4521C}" presName="composite" presStyleCnt="0"/>
      <dgm:spPr/>
    </dgm:pt>
    <dgm:pt modelId="{954EA5DE-E93F-0F41-BB08-B543592C849F}" type="pres">
      <dgm:prSet presAssocID="{9ADFE5E4-DDFD-E84D-A281-13E87BF4521C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92479-9FC3-D047-BE14-6D54E1821AB2}" type="pres">
      <dgm:prSet presAssocID="{9ADFE5E4-DDFD-E84D-A281-13E87BF4521C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1B26FF7-1769-244F-B44F-3343BA50C7C7}" type="pres">
      <dgm:prSet presAssocID="{9ADFE5E4-DDFD-E84D-A281-13E87BF4521C}" presName="BalanceSpacing" presStyleCnt="0"/>
      <dgm:spPr/>
    </dgm:pt>
    <dgm:pt modelId="{6134EECD-6645-0641-8784-4813FA4658B3}" type="pres">
      <dgm:prSet presAssocID="{9ADFE5E4-DDFD-E84D-A281-13E87BF4521C}" presName="BalanceSpacing1" presStyleCnt="0"/>
      <dgm:spPr/>
    </dgm:pt>
    <dgm:pt modelId="{59952FB0-4E22-944B-9B31-8A312BF9F026}" type="pres">
      <dgm:prSet presAssocID="{89CC0632-9788-5543-BFFE-80B95FD21127}" presName="Accent1Text" presStyleLbl="node1" presStyleIdx="5" presStyleCnt="8"/>
      <dgm:spPr/>
      <dgm:t>
        <a:bodyPr/>
        <a:lstStyle/>
        <a:p>
          <a:endParaRPr lang="zh-CN" altLang="en-US"/>
        </a:p>
      </dgm:t>
    </dgm:pt>
    <dgm:pt modelId="{2DC7088B-27A0-A74B-83AA-AC4880CDEEF0}" type="pres">
      <dgm:prSet presAssocID="{89CC0632-9788-5543-BFFE-80B95FD21127}" presName="spaceBetweenRectangles" presStyleCnt="0"/>
      <dgm:spPr/>
    </dgm:pt>
    <dgm:pt modelId="{26DFDF46-26B5-8A43-8078-B3E2B1724D3E}" type="pres">
      <dgm:prSet presAssocID="{9583FC29-935F-794F-B907-26DD6C5AEA8F}" presName="composite" presStyleCnt="0"/>
      <dgm:spPr/>
    </dgm:pt>
    <dgm:pt modelId="{4C47D839-D6F4-CB40-BCCC-4B48367800E2}" type="pres">
      <dgm:prSet presAssocID="{9583FC29-935F-794F-B907-26DD6C5AEA8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A9E5D2-285B-F645-9195-BC7A0EE861DC}" type="pres">
      <dgm:prSet presAssocID="{9583FC29-935F-794F-B907-26DD6C5AEA8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1311A74-8786-7848-A5A8-8A0682D77B2E}" type="pres">
      <dgm:prSet presAssocID="{9583FC29-935F-794F-B907-26DD6C5AEA8F}" presName="BalanceSpacing" presStyleCnt="0"/>
      <dgm:spPr/>
    </dgm:pt>
    <dgm:pt modelId="{7C4B03CB-A3AE-E84F-83F3-51A832ED8528}" type="pres">
      <dgm:prSet presAssocID="{9583FC29-935F-794F-B907-26DD6C5AEA8F}" presName="BalanceSpacing1" presStyleCnt="0"/>
      <dgm:spPr/>
    </dgm:pt>
    <dgm:pt modelId="{FABB124D-0BD2-3E4C-966A-56089639431C}" type="pres">
      <dgm:prSet presAssocID="{843666CE-A348-C54E-B39B-22B482B09D7B}" presName="Accent1Text" presStyleLbl="node1" presStyleIdx="7" presStyleCnt="8"/>
      <dgm:spPr/>
      <dgm:t>
        <a:bodyPr/>
        <a:lstStyle/>
        <a:p>
          <a:endParaRPr lang="zh-CN" altLang="en-US"/>
        </a:p>
      </dgm:t>
    </dgm:pt>
  </dgm:ptLst>
  <dgm:cxnLst>
    <dgm:cxn modelId="{E846F502-92B0-934A-A566-AE7B3F3CEBA3}" type="presOf" srcId="{9ADFE5E4-DDFD-E84D-A281-13E87BF4521C}" destId="{954EA5DE-E93F-0F41-BB08-B543592C849F}" srcOrd="0" destOrd="0" presId="urn:microsoft.com/office/officeart/2008/layout/AlternatingHexagons"/>
    <dgm:cxn modelId="{E463BDAD-6CA9-0F40-B347-F41F3C1FCD93}" type="presOf" srcId="{9583FC29-935F-794F-B907-26DD6C5AEA8F}" destId="{4C47D839-D6F4-CB40-BCCC-4B48367800E2}" srcOrd="0" destOrd="0" presId="urn:microsoft.com/office/officeart/2008/layout/AlternatingHexagons"/>
    <dgm:cxn modelId="{1C39A8A7-0E3D-F048-860D-A239150372C2}" type="presOf" srcId="{AB4E6B02-E88E-CB43-806B-BD5A470A6001}" destId="{8684E042-00BA-5644-B051-930E88B9BA93}" srcOrd="0" destOrd="0" presId="urn:microsoft.com/office/officeart/2008/layout/AlternatingHexagons"/>
    <dgm:cxn modelId="{D7D010CA-7C9A-9C46-914E-DE3BE6713205}" srcId="{E3DB4C45-6818-2A49-AE43-77C0E703330E}" destId="{33EE4413-A6C7-BA47-94A4-CD38250AF224}" srcOrd="1" destOrd="0" parTransId="{413582C4-1385-D64B-B24F-B9CEBDDBD674}" sibTransId="{AB4E6B02-E88E-CB43-806B-BD5A470A6001}"/>
    <dgm:cxn modelId="{FE8F2686-0C42-5749-B96B-EC591B772CFB}" srcId="{E3DB4C45-6818-2A49-AE43-77C0E703330E}" destId="{42899B4A-2047-ED4D-BCF7-66B3C9C4F959}" srcOrd="0" destOrd="0" parTransId="{4B2F9B94-D8E8-0345-84DE-E699E168DA7C}" sibTransId="{9D7B6C26-088E-744E-B22E-A4EB01061121}"/>
    <dgm:cxn modelId="{937E9F93-3CE8-4747-86C4-4B9B545A85B3}" type="presOf" srcId="{9D7B6C26-088E-744E-B22E-A4EB01061121}" destId="{9A2C5620-9968-6041-A792-561E471B46B7}" srcOrd="0" destOrd="0" presId="urn:microsoft.com/office/officeart/2008/layout/AlternatingHexagons"/>
    <dgm:cxn modelId="{B5FC8DB8-8983-2344-A16F-8CF30D5C76F9}" type="presOf" srcId="{42899B4A-2047-ED4D-BCF7-66B3C9C4F959}" destId="{CB2FEEFA-EE78-0443-AAD5-A2B51D9858A5}" srcOrd="0" destOrd="0" presId="urn:microsoft.com/office/officeart/2008/layout/AlternatingHexagons"/>
    <dgm:cxn modelId="{12C38629-80A3-AB42-A832-A059660EF9B7}" srcId="{E3DB4C45-6818-2A49-AE43-77C0E703330E}" destId="{9ADFE5E4-DDFD-E84D-A281-13E87BF4521C}" srcOrd="2" destOrd="0" parTransId="{E12E330F-A781-0242-9124-9091EB420F0C}" sibTransId="{89CC0632-9788-5543-BFFE-80B95FD21127}"/>
    <dgm:cxn modelId="{C402B22F-A4FA-AD43-B10D-6A9F7641CDD2}" type="presOf" srcId="{843666CE-A348-C54E-B39B-22B482B09D7B}" destId="{FABB124D-0BD2-3E4C-966A-56089639431C}" srcOrd="0" destOrd="0" presId="urn:microsoft.com/office/officeart/2008/layout/AlternatingHexagons"/>
    <dgm:cxn modelId="{FEAE74AE-E9CD-894B-9EBA-7605C6EB4D66}" srcId="{E3DB4C45-6818-2A49-AE43-77C0E703330E}" destId="{9583FC29-935F-794F-B907-26DD6C5AEA8F}" srcOrd="3" destOrd="0" parTransId="{80CAAC1E-5967-B545-B527-EC3B4007BF76}" sibTransId="{843666CE-A348-C54E-B39B-22B482B09D7B}"/>
    <dgm:cxn modelId="{75DAF064-6113-E44A-BB67-5C373B77667D}" type="presOf" srcId="{33EE4413-A6C7-BA47-94A4-CD38250AF224}" destId="{78B56980-60BA-D44B-BB2B-E0FD6454637A}" srcOrd="0" destOrd="0" presId="urn:microsoft.com/office/officeart/2008/layout/AlternatingHexagons"/>
    <dgm:cxn modelId="{C21154E4-5B9B-734D-8516-33112E0B54A3}" type="presOf" srcId="{E3DB4C45-6818-2A49-AE43-77C0E703330E}" destId="{68CCC691-8D93-8449-BE1A-CF86623112E3}" srcOrd="0" destOrd="0" presId="urn:microsoft.com/office/officeart/2008/layout/AlternatingHexagons"/>
    <dgm:cxn modelId="{E27E3679-B3BE-744D-9E15-CDAEE0FB9EC3}" type="presOf" srcId="{89CC0632-9788-5543-BFFE-80B95FD21127}" destId="{59952FB0-4E22-944B-9B31-8A312BF9F026}" srcOrd="0" destOrd="0" presId="urn:microsoft.com/office/officeart/2008/layout/AlternatingHexagons"/>
    <dgm:cxn modelId="{ED900804-CD24-444C-871B-BD91B9C65ABD}" type="presParOf" srcId="{68CCC691-8D93-8449-BE1A-CF86623112E3}" destId="{F4382593-B21F-AE45-94DE-4E4F426BACB0}" srcOrd="0" destOrd="0" presId="urn:microsoft.com/office/officeart/2008/layout/AlternatingHexagons"/>
    <dgm:cxn modelId="{6A172969-4488-AA41-A4E4-8D7E42013761}" type="presParOf" srcId="{F4382593-B21F-AE45-94DE-4E4F426BACB0}" destId="{CB2FEEFA-EE78-0443-AAD5-A2B51D9858A5}" srcOrd="0" destOrd="0" presId="urn:microsoft.com/office/officeart/2008/layout/AlternatingHexagons"/>
    <dgm:cxn modelId="{6CF8A461-6D65-034F-B116-123ACDD389AF}" type="presParOf" srcId="{F4382593-B21F-AE45-94DE-4E4F426BACB0}" destId="{B77B51B2-A2C4-4B41-A0DE-056257C17811}" srcOrd="1" destOrd="0" presId="urn:microsoft.com/office/officeart/2008/layout/AlternatingHexagons"/>
    <dgm:cxn modelId="{E2BA8007-D64B-AB4D-8665-67646154F4E1}" type="presParOf" srcId="{F4382593-B21F-AE45-94DE-4E4F426BACB0}" destId="{51DD9652-F2FA-7044-ACB0-C146B4441868}" srcOrd="2" destOrd="0" presId="urn:microsoft.com/office/officeart/2008/layout/AlternatingHexagons"/>
    <dgm:cxn modelId="{4B2E2DAE-0285-D945-ADE3-F8019BED154D}" type="presParOf" srcId="{F4382593-B21F-AE45-94DE-4E4F426BACB0}" destId="{D26877F3-FC3D-044E-820D-F86A2B2215CD}" srcOrd="3" destOrd="0" presId="urn:microsoft.com/office/officeart/2008/layout/AlternatingHexagons"/>
    <dgm:cxn modelId="{3E63C8C0-F84C-8B4A-82B6-F8391909110F}" type="presParOf" srcId="{F4382593-B21F-AE45-94DE-4E4F426BACB0}" destId="{9A2C5620-9968-6041-A792-561E471B46B7}" srcOrd="4" destOrd="0" presId="urn:microsoft.com/office/officeart/2008/layout/AlternatingHexagons"/>
    <dgm:cxn modelId="{93895BB4-2AE0-5344-AE0E-EE6CDF614FD6}" type="presParOf" srcId="{68CCC691-8D93-8449-BE1A-CF86623112E3}" destId="{9D55B5DF-2360-2044-B961-F025DAAE9642}" srcOrd="1" destOrd="0" presId="urn:microsoft.com/office/officeart/2008/layout/AlternatingHexagons"/>
    <dgm:cxn modelId="{57159E16-0F40-3042-BC19-CBAA64EA4144}" type="presParOf" srcId="{68CCC691-8D93-8449-BE1A-CF86623112E3}" destId="{43064B34-AE0C-4847-8A71-C6803AD7F660}" srcOrd="2" destOrd="0" presId="urn:microsoft.com/office/officeart/2008/layout/AlternatingHexagons"/>
    <dgm:cxn modelId="{C3D1C82C-2C4F-D940-87A4-13AE1A868278}" type="presParOf" srcId="{43064B34-AE0C-4847-8A71-C6803AD7F660}" destId="{78B56980-60BA-D44B-BB2B-E0FD6454637A}" srcOrd="0" destOrd="0" presId="urn:microsoft.com/office/officeart/2008/layout/AlternatingHexagons"/>
    <dgm:cxn modelId="{0B6CE082-E29C-6B4A-86BE-683C2626DDA3}" type="presParOf" srcId="{43064B34-AE0C-4847-8A71-C6803AD7F660}" destId="{A33B208F-0541-0B44-A285-02350B11D9CB}" srcOrd="1" destOrd="0" presId="urn:microsoft.com/office/officeart/2008/layout/AlternatingHexagons"/>
    <dgm:cxn modelId="{B4BE0C89-56E2-8248-8151-1C442216435C}" type="presParOf" srcId="{43064B34-AE0C-4847-8A71-C6803AD7F660}" destId="{9006DBF7-07D1-A54E-A430-8C8D1A24CC8C}" srcOrd="2" destOrd="0" presId="urn:microsoft.com/office/officeart/2008/layout/AlternatingHexagons"/>
    <dgm:cxn modelId="{76F13718-C627-4644-AB4D-1C74B158F69F}" type="presParOf" srcId="{43064B34-AE0C-4847-8A71-C6803AD7F660}" destId="{3AD3E33A-2551-A842-9D75-5188F441B489}" srcOrd="3" destOrd="0" presId="urn:microsoft.com/office/officeart/2008/layout/AlternatingHexagons"/>
    <dgm:cxn modelId="{0A9E0CFC-7931-CF40-8E53-AD20B2BCB1F1}" type="presParOf" srcId="{43064B34-AE0C-4847-8A71-C6803AD7F660}" destId="{8684E042-00BA-5644-B051-930E88B9BA93}" srcOrd="4" destOrd="0" presId="urn:microsoft.com/office/officeart/2008/layout/AlternatingHexagons"/>
    <dgm:cxn modelId="{C7284B18-F69F-6445-8EB4-5B151BFF0D40}" type="presParOf" srcId="{68CCC691-8D93-8449-BE1A-CF86623112E3}" destId="{AE44CA3E-7315-0A48-A113-211EE866D5F6}" srcOrd="3" destOrd="0" presId="urn:microsoft.com/office/officeart/2008/layout/AlternatingHexagons"/>
    <dgm:cxn modelId="{AA6FC6E4-24D6-6E42-A0A4-AE628F1FE2B5}" type="presParOf" srcId="{68CCC691-8D93-8449-BE1A-CF86623112E3}" destId="{FE7EC248-48F1-5548-8F45-AE2732B1346D}" srcOrd="4" destOrd="0" presId="urn:microsoft.com/office/officeart/2008/layout/AlternatingHexagons"/>
    <dgm:cxn modelId="{B17186A1-92D6-ED4E-B19F-2E3D2BDA0C3B}" type="presParOf" srcId="{FE7EC248-48F1-5548-8F45-AE2732B1346D}" destId="{954EA5DE-E93F-0F41-BB08-B543592C849F}" srcOrd="0" destOrd="0" presId="urn:microsoft.com/office/officeart/2008/layout/AlternatingHexagons"/>
    <dgm:cxn modelId="{24A32B67-C1C0-E54D-80C5-40321E003489}" type="presParOf" srcId="{FE7EC248-48F1-5548-8F45-AE2732B1346D}" destId="{EF192479-9FC3-D047-BE14-6D54E1821AB2}" srcOrd="1" destOrd="0" presId="urn:microsoft.com/office/officeart/2008/layout/AlternatingHexagons"/>
    <dgm:cxn modelId="{8CE58670-A809-8D4A-9C2F-D56083B25137}" type="presParOf" srcId="{FE7EC248-48F1-5548-8F45-AE2732B1346D}" destId="{F1B26FF7-1769-244F-B44F-3343BA50C7C7}" srcOrd="2" destOrd="0" presId="urn:microsoft.com/office/officeart/2008/layout/AlternatingHexagons"/>
    <dgm:cxn modelId="{B5C6FABA-DDCB-FD48-9729-D7A98CB394E2}" type="presParOf" srcId="{FE7EC248-48F1-5548-8F45-AE2732B1346D}" destId="{6134EECD-6645-0641-8784-4813FA4658B3}" srcOrd="3" destOrd="0" presId="urn:microsoft.com/office/officeart/2008/layout/AlternatingHexagons"/>
    <dgm:cxn modelId="{E300D2B2-CA46-5141-A7ED-623F3B61F413}" type="presParOf" srcId="{FE7EC248-48F1-5548-8F45-AE2732B1346D}" destId="{59952FB0-4E22-944B-9B31-8A312BF9F026}" srcOrd="4" destOrd="0" presId="urn:microsoft.com/office/officeart/2008/layout/AlternatingHexagons"/>
    <dgm:cxn modelId="{42C88113-4555-0C41-8FE0-4697B2582DA8}" type="presParOf" srcId="{68CCC691-8D93-8449-BE1A-CF86623112E3}" destId="{2DC7088B-27A0-A74B-83AA-AC4880CDEEF0}" srcOrd="5" destOrd="0" presId="urn:microsoft.com/office/officeart/2008/layout/AlternatingHexagons"/>
    <dgm:cxn modelId="{D295C532-AEB9-974B-B088-56A13D59610C}" type="presParOf" srcId="{68CCC691-8D93-8449-BE1A-CF86623112E3}" destId="{26DFDF46-26B5-8A43-8078-B3E2B1724D3E}" srcOrd="6" destOrd="0" presId="urn:microsoft.com/office/officeart/2008/layout/AlternatingHexagons"/>
    <dgm:cxn modelId="{FFB13102-7CD8-2945-A0AB-D5A916BC4194}" type="presParOf" srcId="{26DFDF46-26B5-8A43-8078-B3E2B1724D3E}" destId="{4C47D839-D6F4-CB40-BCCC-4B48367800E2}" srcOrd="0" destOrd="0" presId="urn:microsoft.com/office/officeart/2008/layout/AlternatingHexagons"/>
    <dgm:cxn modelId="{461ADAF2-F140-2D4D-913B-A8E53F48F825}" type="presParOf" srcId="{26DFDF46-26B5-8A43-8078-B3E2B1724D3E}" destId="{99A9E5D2-285B-F645-9195-BC7A0EE861DC}" srcOrd="1" destOrd="0" presId="urn:microsoft.com/office/officeart/2008/layout/AlternatingHexagons"/>
    <dgm:cxn modelId="{FDEC070B-3730-C046-A9BA-67C7E3BC4E25}" type="presParOf" srcId="{26DFDF46-26B5-8A43-8078-B3E2B1724D3E}" destId="{51311A74-8786-7848-A5A8-8A0682D77B2E}" srcOrd="2" destOrd="0" presId="urn:microsoft.com/office/officeart/2008/layout/AlternatingHexagons"/>
    <dgm:cxn modelId="{A2961085-8123-1B48-B844-A55980D14322}" type="presParOf" srcId="{26DFDF46-26B5-8A43-8078-B3E2B1724D3E}" destId="{7C4B03CB-A3AE-E84F-83F3-51A832ED8528}" srcOrd="3" destOrd="0" presId="urn:microsoft.com/office/officeart/2008/layout/AlternatingHexagons"/>
    <dgm:cxn modelId="{2A96F75B-6067-B74C-AB45-F520208BD99F}" type="presParOf" srcId="{26DFDF46-26B5-8A43-8078-B3E2B1724D3E}" destId="{FABB124D-0BD2-3E4C-966A-56089639431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4719B0-6F22-294D-A1B2-319670C1E409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3B308E27-8099-6148-ADC4-EE7EC175A233}">
      <dgm:prSet phldrT="[文本]" custT="1"/>
      <dgm:spPr/>
      <dgm:t>
        <a:bodyPr/>
        <a:lstStyle/>
        <a:p>
          <a:r>
            <a:rPr lang="zh-CN" altLang="en-US" sz="1600" dirty="0" smtClean="0">
              <a:ea typeface="造字工房悦黑体验版常规体"/>
            </a:rPr>
            <a:t>项目生成构建</a:t>
          </a:r>
          <a:endParaRPr lang="zh-CN" altLang="en-US" sz="1600" dirty="0">
            <a:ea typeface="造字工房悦黑体验版常规体"/>
          </a:endParaRPr>
        </a:p>
      </dgm:t>
    </dgm:pt>
    <dgm:pt modelId="{2128ACCE-A69D-BC4D-8CCD-33F7C62F005A}" type="parTrans" cxnId="{337E9539-B91B-AB4E-83AC-B434236339DF}">
      <dgm:prSet/>
      <dgm:spPr/>
      <dgm:t>
        <a:bodyPr/>
        <a:lstStyle/>
        <a:p>
          <a:endParaRPr lang="zh-CN" altLang="en-US" sz="1600">
            <a:latin typeface="造字工房悦黑体验版常规体"/>
            <a:ea typeface="造字工房悦黑体验版常规体"/>
          </a:endParaRPr>
        </a:p>
      </dgm:t>
    </dgm:pt>
    <dgm:pt modelId="{1C4339F2-9CFE-B040-B6AC-2E01423F20DA}" type="sibTrans" cxnId="{337E9539-B91B-AB4E-83AC-B434236339DF}">
      <dgm:prSet/>
      <dgm:spPr/>
      <dgm:t>
        <a:bodyPr/>
        <a:lstStyle/>
        <a:p>
          <a:endParaRPr lang="zh-CN" altLang="en-US" sz="1600">
            <a:latin typeface="造字工房悦黑体验版常规体"/>
            <a:ea typeface="造字工房悦黑体验版常规体"/>
          </a:endParaRPr>
        </a:p>
      </dgm:t>
    </dgm:pt>
    <dgm:pt modelId="{2B9497BB-F0CD-3F48-A544-FB991D5BB35A}">
      <dgm:prSet phldrT="[文本]" custT="1"/>
      <dgm:spPr/>
      <dgm:t>
        <a:bodyPr/>
        <a:lstStyle/>
        <a:p>
          <a:r>
            <a:rPr lang="zh-CN" altLang="en-US" sz="1600" dirty="0" smtClean="0">
              <a:ea typeface="造字工房悦黑体验版常规体"/>
            </a:rPr>
            <a:t>前后端分离</a:t>
          </a:r>
          <a:endParaRPr lang="zh-CN" altLang="en-US" sz="1600" dirty="0">
            <a:ea typeface="造字工房悦黑体验版常规体"/>
          </a:endParaRPr>
        </a:p>
      </dgm:t>
    </dgm:pt>
    <dgm:pt modelId="{ED9127C9-08A5-CD45-AB97-943EE9DCE39F}" type="parTrans" cxnId="{2A5ED6BE-8CC4-3B48-B4AC-7205F2ADEFF8}">
      <dgm:prSet/>
      <dgm:spPr/>
      <dgm:t>
        <a:bodyPr/>
        <a:lstStyle/>
        <a:p>
          <a:endParaRPr lang="zh-CN" altLang="en-US" sz="1600">
            <a:latin typeface="造字工房悦黑体验版常规体"/>
            <a:ea typeface="造字工房悦黑体验版常规体"/>
          </a:endParaRPr>
        </a:p>
      </dgm:t>
    </dgm:pt>
    <dgm:pt modelId="{CDCA4FF3-0232-4145-9FF9-3A674306351E}" type="sibTrans" cxnId="{2A5ED6BE-8CC4-3B48-B4AC-7205F2ADEFF8}">
      <dgm:prSet/>
      <dgm:spPr/>
      <dgm:t>
        <a:bodyPr/>
        <a:lstStyle/>
        <a:p>
          <a:endParaRPr lang="zh-CN" altLang="en-US" sz="1600">
            <a:latin typeface="造字工房悦黑体验版常规体"/>
            <a:ea typeface="造字工房悦黑体验版常规体"/>
          </a:endParaRPr>
        </a:p>
      </dgm:t>
    </dgm:pt>
    <dgm:pt modelId="{40675C80-31BC-194C-AF37-1FF9CE86FE97}">
      <dgm:prSet phldrT="[文本]" custT="1"/>
      <dgm:spPr/>
      <dgm:t>
        <a:bodyPr/>
        <a:lstStyle/>
        <a:p>
          <a:r>
            <a:rPr lang="zh-CN" altLang="en-US" sz="1600" dirty="0" smtClean="0">
              <a:ea typeface="造字工房悦黑体验版常规体"/>
            </a:rPr>
            <a:t>模块化开发</a:t>
          </a:r>
          <a:endParaRPr lang="zh-CN" altLang="en-US" sz="1600" dirty="0">
            <a:ea typeface="造字工房悦黑体验版常规体"/>
          </a:endParaRPr>
        </a:p>
      </dgm:t>
    </dgm:pt>
    <dgm:pt modelId="{E8320A95-6B9E-524C-9580-029375B27B80}" type="parTrans" cxnId="{63C11AB4-1539-AE44-AAF5-A5A0D679E20E}">
      <dgm:prSet/>
      <dgm:spPr/>
      <dgm:t>
        <a:bodyPr/>
        <a:lstStyle/>
        <a:p>
          <a:endParaRPr lang="zh-CN" altLang="en-US" sz="1600">
            <a:latin typeface="造字工房悦黑体验版常规体"/>
            <a:ea typeface="造字工房悦黑体验版常规体"/>
          </a:endParaRPr>
        </a:p>
      </dgm:t>
    </dgm:pt>
    <dgm:pt modelId="{EED59793-EB9D-044E-A6ED-2BC085283F39}" type="sibTrans" cxnId="{63C11AB4-1539-AE44-AAF5-A5A0D679E20E}">
      <dgm:prSet/>
      <dgm:spPr/>
      <dgm:t>
        <a:bodyPr/>
        <a:lstStyle/>
        <a:p>
          <a:endParaRPr lang="zh-CN" altLang="en-US" sz="1600">
            <a:latin typeface="造字工房悦黑体验版常规体"/>
            <a:ea typeface="造字工房悦黑体验版常规体"/>
          </a:endParaRPr>
        </a:p>
      </dgm:t>
    </dgm:pt>
    <dgm:pt modelId="{B36FE43C-550A-AC4D-9148-9EADC7742927}">
      <dgm:prSet custT="1"/>
      <dgm:spPr/>
      <dgm:t>
        <a:bodyPr/>
        <a:lstStyle/>
        <a:p>
          <a:r>
            <a:rPr lang="zh-CN" altLang="en-US" sz="1600" smtClean="0">
              <a:ea typeface="造字工房悦黑体验版常规体"/>
            </a:rPr>
            <a:t>性能优化</a:t>
          </a:r>
          <a:endParaRPr lang="zh-CN" altLang="en-US" sz="1600">
            <a:ea typeface="造字工房悦黑体验版常规体"/>
          </a:endParaRPr>
        </a:p>
      </dgm:t>
    </dgm:pt>
    <dgm:pt modelId="{C416FC1D-FD55-CE40-BD4A-187535A358B8}" type="parTrans" cxnId="{CBE6190C-6D6E-E74B-81A0-096CEB1DA667}">
      <dgm:prSet/>
      <dgm:spPr/>
      <dgm:t>
        <a:bodyPr/>
        <a:lstStyle/>
        <a:p>
          <a:endParaRPr lang="zh-CN" altLang="en-US" sz="1600">
            <a:latin typeface="造字工房悦黑体验版常规体"/>
            <a:ea typeface="造字工房悦黑体验版常规体"/>
          </a:endParaRPr>
        </a:p>
      </dgm:t>
    </dgm:pt>
    <dgm:pt modelId="{7A1238F6-86B5-C543-A277-68D1450C490A}" type="sibTrans" cxnId="{CBE6190C-6D6E-E74B-81A0-096CEB1DA667}">
      <dgm:prSet/>
      <dgm:spPr/>
      <dgm:t>
        <a:bodyPr/>
        <a:lstStyle/>
        <a:p>
          <a:endParaRPr lang="zh-CN" altLang="en-US" sz="1600">
            <a:latin typeface="造字工房悦黑体验版常规体"/>
            <a:ea typeface="造字工房悦黑体验版常规体"/>
          </a:endParaRPr>
        </a:p>
      </dgm:t>
    </dgm:pt>
    <dgm:pt modelId="{A1E03E1D-262F-FE46-A6DF-73A8057E5A6B}">
      <dgm:prSet custT="1"/>
      <dgm:spPr/>
      <dgm:t>
        <a:bodyPr/>
        <a:lstStyle/>
        <a:p>
          <a:r>
            <a:rPr lang="zh-CN" altLang="en-US" sz="1600" dirty="0" smtClean="0">
              <a:ea typeface="造字工房悦黑体验版常规体"/>
            </a:rPr>
            <a:t>发布上线</a:t>
          </a:r>
          <a:endParaRPr lang="zh-CN" altLang="en-US" sz="1600" dirty="0">
            <a:ea typeface="造字工房悦黑体验版常规体"/>
          </a:endParaRPr>
        </a:p>
      </dgm:t>
    </dgm:pt>
    <dgm:pt modelId="{DECD8827-5F38-7243-8876-8411985B2AAD}" type="parTrans" cxnId="{B6DA56ED-D8C2-DD40-A322-FC48B9F111DC}">
      <dgm:prSet/>
      <dgm:spPr/>
      <dgm:t>
        <a:bodyPr/>
        <a:lstStyle/>
        <a:p>
          <a:endParaRPr lang="zh-CN" altLang="en-US" sz="1600">
            <a:latin typeface="造字工房悦黑体验版常规体"/>
            <a:ea typeface="造字工房悦黑体验版常规体"/>
          </a:endParaRPr>
        </a:p>
      </dgm:t>
    </dgm:pt>
    <dgm:pt modelId="{D68DC0EB-D3D6-AF42-B47D-F9EC283398CB}" type="sibTrans" cxnId="{B6DA56ED-D8C2-DD40-A322-FC48B9F111DC}">
      <dgm:prSet/>
      <dgm:spPr/>
      <dgm:t>
        <a:bodyPr/>
        <a:lstStyle/>
        <a:p>
          <a:endParaRPr lang="zh-CN" altLang="en-US" sz="1600">
            <a:latin typeface="造字工房悦黑体验版常规体"/>
            <a:ea typeface="造字工房悦黑体验版常规体"/>
          </a:endParaRPr>
        </a:p>
      </dgm:t>
    </dgm:pt>
    <dgm:pt modelId="{471F2991-53F5-E24C-8D9F-52C20C8B3453}" type="pres">
      <dgm:prSet presAssocID="{5F4719B0-6F22-294D-A1B2-319670C1E409}" presName="Name0" presStyleCnt="0">
        <dgm:presLayoutVars>
          <dgm:dir/>
          <dgm:resizeHandles val="exact"/>
        </dgm:presLayoutVars>
      </dgm:prSet>
      <dgm:spPr/>
    </dgm:pt>
    <dgm:pt modelId="{24EFF23E-DDB8-E84E-8D92-64B521069545}" type="pres">
      <dgm:prSet presAssocID="{3B308E27-8099-6148-ADC4-EE7EC175A233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3D101-9AC8-2947-B87A-2F67359F9DDD}" type="pres">
      <dgm:prSet presAssocID="{1C4339F2-9CFE-B040-B6AC-2E01423F20DA}" presName="parSpace" presStyleCnt="0"/>
      <dgm:spPr/>
    </dgm:pt>
    <dgm:pt modelId="{C2083578-4853-EB44-9755-4F72A66699FE}" type="pres">
      <dgm:prSet presAssocID="{2B9497BB-F0CD-3F48-A544-FB991D5BB35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45F80-855B-1243-896B-2A15D7CFFB56}" type="pres">
      <dgm:prSet presAssocID="{CDCA4FF3-0232-4145-9FF9-3A674306351E}" presName="parSpace" presStyleCnt="0"/>
      <dgm:spPr/>
    </dgm:pt>
    <dgm:pt modelId="{B537D473-4E39-A946-A831-4A26E35117EF}" type="pres">
      <dgm:prSet presAssocID="{40675C80-31BC-194C-AF37-1FF9CE86FE97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7FC9F7-DA91-2247-A6FB-577C58744FB5}" type="pres">
      <dgm:prSet presAssocID="{EED59793-EB9D-044E-A6ED-2BC085283F39}" presName="parSpace" presStyleCnt="0"/>
      <dgm:spPr/>
    </dgm:pt>
    <dgm:pt modelId="{2E1756E7-FAE4-B34C-A5C9-5BB920BD71A4}" type="pres">
      <dgm:prSet presAssocID="{B36FE43C-550A-AC4D-9148-9EADC774292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9355AA-8AE9-0645-8E47-323990698AD8}" type="pres">
      <dgm:prSet presAssocID="{7A1238F6-86B5-C543-A277-68D1450C490A}" presName="parSpace" presStyleCnt="0"/>
      <dgm:spPr/>
    </dgm:pt>
    <dgm:pt modelId="{5C40159C-2EAA-3F41-9399-ABFF779D9342}" type="pres">
      <dgm:prSet presAssocID="{A1E03E1D-262F-FE46-A6DF-73A8057E5A6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979268-172F-2D47-B65E-F5C24E977B86}" type="presOf" srcId="{2B9497BB-F0CD-3F48-A544-FB991D5BB35A}" destId="{C2083578-4853-EB44-9755-4F72A66699FE}" srcOrd="0" destOrd="0" presId="urn:microsoft.com/office/officeart/2005/8/layout/hChevron3"/>
    <dgm:cxn modelId="{337E9539-B91B-AB4E-83AC-B434236339DF}" srcId="{5F4719B0-6F22-294D-A1B2-319670C1E409}" destId="{3B308E27-8099-6148-ADC4-EE7EC175A233}" srcOrd="0" destOrd="0" parTransId="{2128ACCE-A69D-BC4D-8CCD-33F7C62F005A}" sibTransId="{1C4339F2-9CFE-B040-B6AC-2E01423F20DA}"/>
    <dgm:cxn modelId="{CBE6190C-6D6E-E74B-81A0-096CEB1DA667}" srcId="{5F4719B0-6F22-294D-A1B2-319670C1E409}" destId="{B36FE43C-550A-AC4D-9148-9EADC7742927}" srcOrd="3" destOrd="0" parTransId="{C416FC1D-FD55-CE40-BD4A-187535A358B8}" sibTransId="{7A1238F6-86B5-C543-A277-68D1450C490A}"/>
    <dgm:cxn modelId="{63C11AB4-1539-AE44-AAF5-A5A0D679E20E}" srcId="{5F4719B0-6F22-294D-A1B2-319670C1E409}" destId="{40675C80-31BC-194C-AF37-1FF9CE86FE97}" srcOrd="2" destOrd="0" parTransId="{E8320A95-6B9E-524C-9580-029375B27B80}" sibTransId="{EED59793-EB9D-044E-A6ED-2BC085283F39}"/>
    <dgm:cxn modelId="{2BC1CB65-C50C-9E4B-A79F-3FDD17B6C86E}" type="presOf" srcId="{5F4719B0-6F22-294D-A1B2-319670C1E409}" destId="{471F2991-53F5-E24C-8D9F-52C20C8B3453}" srcOrd="0" destOrd="0" presId="urn:microsoft.com/office/officeart/2005/8/layout/hChevron3"/>
    <dgm:cxn modelId="{D338D565-1287-084F-9889-0F75EC88C8D2}" type="presOf" srcId="{A1E03E1D-262F-FE46-A6DF-73A8057E5A6B}" destId="{5C40159C-2EAA-3F41-9399-ABFF779D9342}" srcOrd="0" destOrd="0" presId="urn:microsoft.com/office/officeart/2005/8/layout/hChevron3"/>
    <dgm:cxn modelId="{2A5ED6BE-8CC4-3B48-B4AC-7205F2ADEFF8}" srcId="{5F4719B0-6F22-294D-A1B2-319670C1E409}" destId="{2B9497BB-F0CD-3F48-A544-FB991D5BB35A}" srcOrd="1" destOrd="0" parTransId="{ED9127C9-08A5-CD45-AB97-943EE9DCE39F}" sibTransId="{CDCA4FF3-0232-4145-9FF9-3A674306351E}"/>
    <dgm:cxn modelId="{3989A06F-82A0-2047-83CB-7F16C877E57F}" type="presOf" srcId="{40675C80-31BC-194C-AF37-1FF9CE86FE97}" destId="{B537D473-4E39-A946-A831-4A26E35117EF}" srcOrd="0" destOrd="0" presId="urn:microsoft.com/office/officeart/2005/8/layout/hChevron3"/>
    <dgm:cxn modelId="{FBCB5EFF-4BF2-BE42-A283-DE7D1AEE4C35}" type="presOf" srcId="{3B308E27-8099-6148-ADC4-EE7EC175A233}" destId="{24EFF23E-DDB8-E84E-8D92-64B521069545}" srcOrd="0" destOrd="0" presId="urn:microsoft.com/office/officeart/2005/8/layout/hChevron3"/>
    <dgm:cxn modelId="{B6DA56ED-D8C2-DD40-A322-FC48B9F111DC}" srcId="{5F4719B0-6F22-294D-A1B2-319670C1E409}" destId="{A1E03E1D-262F-FE46-A6DF-73A8057E5A6B}" srcOrd="4" destOrd="0" parTransId="{DECD8827-5F38-7243-8876-8411985B2AAD}" sibTransId="{D68DC0EB-D3D6-AF42-B47D-F9EC283398CB}"/>
    <dgm:cxn modelId="{8118C643-613A-E846-8315-EAF6FEA37F7C}" type="presOf" srcId="{B36FE43C-550A-AC4D-9148-9EADC7742927}" destId="{2E1756E7-FAE4-B34C-A5C9-5BB920BD71A4}" srcOrd="0" destOrd="0" presId="urn:microsoft.com/office/officeart/2005/8/layout/hChevron3"/>
    <dgm:cxn modelId="{E2F821F2-3CB7-0649-BDD9-AEEC213466D7}" type="presParOf" srcId="{471F2991-53F5-E24C-8D9F-52C20C8B3453}" destId="{24EFF23E-DDB8-E84E-8D92-64B521069545}" srcOrd="0" destOrd="0" presId="urn:microsoft.com/office/officeart/2005/8/layout/hChevron3"/>
    <dgm:cxn modelId="{8BE29BB7-6EF0-CA42-A9C8-4E6B8E3062EE}" type="presParOf" srcId="{471F2991-53F5-E24C-8D9F-52C20C8B3453}" destId="{89E3D101-9AC8-2947-B87A-2F67359F9DDD}" srcOrd="1" destOrd="0" presId="urn:microsoft.com/office/officeart/2005/8/layout/hChevron3"/>
    <dgm:cxn modelId="{48980F05-A921-0345-95FD-D6F3C53B31D5}" type="presParOf" srcId="{471F2991-53F5-E24C-8D9F-52C20C8B3453}" destId="{C2083578-4853-EB44-9755-4F72A66699FE}" srcOrd="2" destOrd="0" presId="urn:microsoft.com/office/officeart/2005/8/layout/hChevron3"/>
    <dgm:cxn modelId="{D76D87A9-C410-EB49-9825-63442E025124}" type="presParOf" srcId="{471F2991-53F5-E24C-8D9F-52C20C8B3453}" destId="{24445F80-855B-1243-896B-2A15D7CFFB56}" srcOrd="3" destOrd="0" presId="urn:microsoft.com/office/officeart/2005/8/layout/hChevron3"/>
    <dgm:cxn modelId="{C8F0DA6E-1927-1B4D-8EAF-1EAE836042D0}" type="presParOf" srcId="{471F2991-53F5-E24C-8D9F-52C20C8B3453}" destId="{B537D473-4E39-A946-A831-4A26E35117EF}" srcOrd="4" destOrd="0" presId="urn:microsoft.com/office/officeart/2005/8/layout/hChevron3"/>
    <dgm:cxn modelId="{AF9108E7-C862-7341-A380-DED206622444}" type="presParOf" srcId="{471F2991-53F5-E24C-8D9F-52C20C8B3453}" destId="{657FC9F7-DA91-2247-A6FB-577C58744FB5}" srcOrd="5" destOrd="0" presId="urn:microsoft.com/office/officeart/2005/8/layout/hChevron3"/>
    <dgm:cxn modelId="{D22E67C2-B818-4847-A42A-7F9BF167D39B}" type="presParOf" srcId="{471F2991-53F5-E24C-8D9F-52C20C8B3453}" destId="{2E1756E7-FAE4-B34C-A5C9-5BB920BD71A4}" srcOrd="6" destOrd="0" presId="urn:microsoft.com/office/officeart/2005/8/layout/hChevron3"/>
    <dgm:cxn modelId="{DDB9440D-45AE-B949-B0FD-0A4876630EFE}" type="presParOf" srcId="{471F2991-53F5-E24C-8D9F-52C20C8B3453}" destId="{E99355AA-8AE9-0645-8E47-323990698AD8}" srcOrd="7" destOrd="0" presId="urn:microsoft.com/office/officeart/2005/8/layout/hChevron3"/>
    <dgm:cxn modelId="{D7B1B9DA-8C00-E04B-8C75-2313C8416D9C}" type="presParOf" srcId="{471F2991-53F5-E24C-8D9F-52C20C8B3453}" destId="{5C40159C-2EAA-3F41-9399-ABFF779D934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3933EC-7CFC-6546-B78F-A696134B1CA6}" type="doc">
      <dgm:prSet loTypeId="urn:microsoft.com/office/officeart/2005/8/layout/radial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F83F061-36F5-4C4B-A272-B5286F24942C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纯静态项目构建</a:t>
          </a:r>
          <a:endParaRPr lang="zh-CN" altLang="en-US" sz="1800" dirty="0">
            <a:ea typeface="造字工房悦黑体验版常规体"/>
          </a:endParaRPr>
        </a:p>
      </dgm:t>
    </dgm:pt>
    <dgm:pt modelId="{E904AEF1-4023-BE40-95E9-D053966BA65C}" type="parTrans" cxnId="{0DC58DFC-94A5-3F4C-BCF2-E12D68ED217E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F219F3EA-0309-8B4B-B22D-978AADB5EDC6}" type="sibTrans" cxnId="{0DC58DFC-94A5-3F4C-BCF2-E12D68ED217E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8B61603B-94F6-7340-B71F-56B2A7A85446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代码压缩</a:t>
          </a:r>
          <a:endParaRPr lang="zh-CN" altLang="en-US" sz="1800" dirty="0">
            <a:ea typeface="造字工房悦黑体验版常规体"/>
          </a:endParaRPr>
        </a:p>
      </dgm:t>
    </dgm:pt>
    <dgm:pt modelId="{CC5B56FF-12A4-7B4A-9891-9B4566F708D7}" type="parTrans" cxnId="{7156E13C-EF1B-6948-B580-345FD79FC68F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C7A9EE84-F389-124D-B3EB-06B6C0264446}" type="sibTrans" cxnId="{7156E13C-EF1B-6948-B580-345FD79FC68F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86D93A9B-393F-394B-96E7-68CFA6501115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图片压缩</a:t>
          </a:r>
          <a:endParaRPr lang="zh-CN" altLang="en-US" sz="1800" dirty="0">
            <a:ea typeface="造字工房悦黑体验版常规体"/>
          </a:endParaRPr>
        </a:p>
      </dgm:t>
    </dgm:pt>
    <dgm:pt modelId="{670D6590-15A7-D848-8025-B389CF5DFA70}" type="parTrans" cxnId="{B194FD81-6EF9-7E4E-ADC2-83BD4A66940B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E5C2BFA2-438D-F341-998F-229D3B6E2F64}" type="sibTrans" cxnId="{B194FD81-6EF9-7E4E-ADC2-83BD4A66940B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9A431804-7ED6-9B4B-8CBE-8E905B1D0C51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调试与发布</a:t>
          </a:r>
          <a:endParaRPr lang="zh-CN" altLang="en-US" sz="1800" dirty="0">
            <a:ea typeface="造字工房悦黑体验版常规体"/>
          </a:endParaRPr>
        </a:p>
      </dgm:t>
    </dgm:pt>
    <dgm:pt modelId="{A4594D05-15E9-3B43-9ABC-C58A7A68E24E}" type="parTrans" cxnId="{FB203D8C-2648-5648-89C5-013019C5744F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136BC090-8F78-144F-AB41-F664856599B3}" type="sibTrans" cxnId="{FB203D8C-2648-5648-89C5-013019C5744F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A4F29FA5-0B40-1649-9A83-B0884AC1FDC6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图片合并</a:t>
          </a:r>
          <a:endParaRPr lang="zh-CN" altLang="en-US" sz="1800" dirty="0">
            <a:ea typeface="造字工房悦黑体验版常规体"/>
          </a:endParaRPr>
        </a:p>
      </dgm:t>
    </dgm:pt>
    <dgm:pt modelId="{6C3AB33B-5AF0-5D49-B905-7659D0D5912D}" type="parTrans" cxnId="{6000C585-7F09-7E4F-93E2-7011C99CFDBB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AF463A7B-2570-FD4B-B07C-93ECF81623E1}" type="sibTrans" cxnId="{6000C585-7F09-7E4F-93E2-7011C99CFDBB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5AAFBCAB-2A34-484D-BB6A-4200A1739928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代码预编译</a:t>
          </a:r>
          <a:endParaRPr lang="zh-CN" altLang="en-US" sz="1800" dirty="0">
            <a:ea typeface="造字工房悦黑体验版常规体"/>
          </a:endParaRPr>
        </a:p>
      </dgm:t>
    </dgm:pt>
    <dgm:pt modelId="{2A6F1513-B399-2147-9C12-9D2E3185746E}" type="parTrans" cxnId="{0AEE3047-A9BF-7C42-A2E3-545E558970BC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B317457D-D078-9E46-9224-451AEADE9ABB}" type="sibTrans" cxnId="{0AEE3047-A9BF-7C42-A2E3-545E558970BC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019A44B8-F65D-0C4E-9F1B-492F23043806}" type="pres">
      <dgm:prSet presAssocID="{EA3933EC-7CFC-6546-B78F-A696134B1CA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E09043-371D-504C-9A5E-92506680AC30}" type="pres">
      <dgm:prSet presAssocID="{4F83F061-36F5-4C4B-A272-B5286F24942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E739BFE-89EA-D346-A6F2-740D6856F68B}" type="pres">
      <dgm:prSet presAssocID="{8B61603B-94F6-7340-B71F-56B2A7A854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5B5FFE-E2D7-7045-8957-563860B879DB}" type="pres">
      <dgm:prSet presAssocID="{8B61603B-94F6-7340-B71F-56B2A7A85446}" presName="dummy" presStyleCnt="0"/>
      <dgm:spPr/>
    </dgm:pt>
    <dgm:pt modelId="{CC4B0217-2A6F-A84A-8EF2-0867017AFE12}" type="pres">
      <dgm:prSet presAssocID="{C7A9EE84-F389-124D-B3EB-06B6C0264446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9F113B2-109A-F14D-9F18-194849CFC77D}" type="pres">
      <dgm:prSet presAssocID="{86D93A9B-393F-394B-96E7-68CFA650111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486BF7-DA73-AD48-BCAE-AD2F9574FAE5}" type="pres">
      <dgm:prSet presAssocID="{86D93A9B-393F-394B-96E7-68CFA6501115}" presName="dummy" presStyleCnt="0"/>
      <dgm:spPr/>
    </dgm:pt>
    <dgm:pt modelId="{C4CFA257-1760-1440-B965-6B45133C81CA}" type="pres">
      <dgm:prSet presAssocID="{E5C2BFA2-438D-F341-998F-229D3B6E2F64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83BCF856-2478-7948-BED4-33F161B0464C}" type="pres">
      <dgm:prSet presAssocID="{A4F29FA5-0B40-1649-9A83-B0884AC1FDC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E2EB3D-30AB-394D-8085-C536DFBD425D}" type="pres">
      <dgm:prSet presAssocID="{A4F29FA5-0B40-1649-9A83-B0884AC1FDC6}" presName="dummy" presStyleCnt="0"/>
      <dgm:spPr/>
    </dgm:pt>
    <dgm:pt modelId="{9C2738B4-AC4B-E94A-A204-2DDD6CB299B7}" type="pres">
      <dgm:prSet presAssocID="{AF463A7B-2570-FD4B-B07C-93ECF81623E1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243C7A9A-7284-F54C-BAED-FBAD34610151}" type="pres">
      <dgm:prSet presAssocID="{5AAFBCAB-2A34-484D-BB6A-4200A173992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B42E3E-CB46-7A40-88FB-EC0BA27147CD}" type="pres">
      <dgm:prSet presAssocID="{5AAFBCAB-2A34-484D-BB6A-4200A1739928}" presName="dummy" presStyleCnt="0"/>
      <dgm:spPr/>
    </dgm:pt>
    <dgm:pt modelId="{87C7292A-3DD2-6A49-B4F6-EF965F73FA9A}" type="pres">
      <dgm:prSet presAssocID="{B317457D-D078-9E46-9224-451AEADE9ABB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64E7ACC3-6B13-9244-B1B0-7F9A067F283D}" type="pres">
      <dgm:prSet presAssocID="{9A431804-7ED6-9B4B-8CBE-8E905B1D0C5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0D7F73-3F70-A54C-8001-6118685FB513}" type="pres">
      <dgm:prSet presAssocID="{9A431804-7ED6-9B4B-8CBE-8E905B1D0C51}" presName="dummy" presStyleCnt="0"/>
      <dgm:spPr/>
    </dgm:pt>
    <dgm:pt modelId="{71F06BFE-C7A9-A04E-ABEA-6D99CDF571A7}" type="pres">
      <dgm:prSet presAssocID="{136BC090-8F78-144F-AB41-F664856599B3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79109A8-4B86-D947-B566-DCC468A7C30F}" type="presOf" srcId="{B317457D-D078-9E46-9224-451AEADE9ABB}" destId="{87C7292A-3DD2-6A49-B4F6-EF965F73FA9A}" srcOrd="0" destOrd="0" presId="urn:microsoft.com/office/officeart/2005/8/layout/radial6"/>
    <dgm:cxn modelId="{B194FD81-6EF9-7E4E-ADC2-83BD4A66940B}" srcId="{4F83F061-36F5-4C4B-A272-B5286F24942C}" destId="{86D93A9B-393F-394B-96E7-68CFA6501115}" srcOrd="1" destOrd="0" parTransId="{670D6590-15A7-D848-8025-B389CF5DFA70}" sibTransId="{E5C2BFA2-438D-F341-998F-229D3B6E2F64}"/>
    <dgm:cxn modelId="{6000C585-7F09-7E4F-93E2-7011C99CFDBB}" srcId="{4F83F061-36F5-4C4B-A272-B5286F24942C}" destId="{A4F29FA5-0B40-1649-9A83-B0884AC1FDC6}" srcOrd="2" destOrd="0" parTransId="{6C3AB33B-5AF0-5D49-B905-7659D0D5912D}" sibTransId="{AF463A7B-2570-FD4B-B07C-93ECF81623E1}"/>
    <dgm:cxn modelId="{0DC58DFC-94A5-3F4C-BCF2-E12D68ED217E}" srcId="{EA3933EC-7CFC-6546-B78F-A696134B1CA6}" destId="{4F83F061-36F5-4C4B-A272-B5286F24942C}" srcOrd="0" destOrd="0" parTransId="{E904AEF1-4023-BE40-95E9-D053966BA65C}" sibTransId="{F219F3EA-0309-8B4B-B22D-978AADB5EDC6}"/>
    <dgm:cxn modelId="{C8F49195-E70B-3447-982D-A04248C9990C}" type="presOf" srcId="{4F83F061-36F5-4C4B-A272-B5286F24942C}" destId="{EEE09043-371D-504C-9A5E-92506680AC30}" srcOrd="0" destOrd="0" presId="urn:microsoft.com/office/officeart/2005/8/layout/radial6"/>
    <dgm:cxn modelId="{9499AE9B-C550-0845-B604-47A6D49686EC}" type="presOf" srcId="{C7A9EE84-F389-124D-B3EB-06B6C0264446}" destId="{CC4B0217-2A6F-A84A-8EF2-0867017AFE12}" srcOrd="0" destOrd="0" presId="urn:microsoft.com/office/officeart/2005/8/layout/radial6"/>
    <dgm:cxn modelId="{41C8B6B6-9A4C-2A4C-896B-8429CB65BB05}" type="presOf" srcId="{136BC090-8F78-144F-AB41-F664856599B3}" destId="{71F06BFE-C7A9-A04E-ABEA-6D99CDF571A7}" srcOrd="0" destOrd="0" presId="urn:microsoft.com/office/officeart/2005/8/layout/radial6"/>
    <dgm:cxn modelId="{C050171E-4B3B-6C4B-A2DE-100C8A490CD9}" type="presOf" srcId="{E5C2BFA2-438D-F341-998F-229D3B6E2F64}" destId="{C4CFA257-1760-1440-B965-6B45133C81CA}" srcOrd="0" destOrd="0" presId="urn:microsoft.com/office/officeart/2005/8/layout/radial6"/>
    <dgm:cxn modelId="{61285E85-90C4-EF46-BD1F-27DABA224AFC}" type="presOf" srcId="{9A431804-7ED6-9B4B-8CBE-8E905B1D0C51}" destId="{64E7ACC3-6B13-9244-B1B0-7F9A067F283D}" srcOrd="0" destOrd="0" presId="urn:microsoft.com/office/officeart/2005/8/layout/radial6"/>
    <dgm:cxn modelId="{F44D9169-39D1-CF48-ABF1-6F6B2BEE219F}" type="presOf" srcId="{86D93A9B-393F-394B-96E7-68CFA6501115}" destId="{69F113B2-109A-F14D-9F18-194849CFC77D}" srcOrd="0" destOrd="0" presId="urn:microsoft.com/office/officeart/2005/8/layout/radial6"/>
    <dgm:cxn modelId="{618DCEAC-3EC9-7F4B-A960-CA7D62050317}" type="presOf" srcId="{AF463A7B-2570-FD4B-B07C-93ECF81623E1}" destId="{9C2738B4-AC4B-E94A-A204-2DDD6CB299B7}" srcOrd="0" destOrd="0" presId="urn:microsoft.com/office/officeart/2005/8/layout/radial6"/>
    <dgm:cxn modelId="{060F8292-7A05-974D-B976-E268E8DD79E3}" type="presOf" srcId="{5AAFBCAB-2A34-484D-BB6A-4200A1739928}" destId="{243C7A9A-7284-F54C-BAED-FBAD34610151}" srcOrd="0" destOrd="0" presId="urn:microsoft.com/office/officeart/2005/8/layout/radial6"/>
    <dgm:cxn modelId="{88BE0DA8-1D97-9E43-955A-3B232CAAF7BF}" type="presOf" srcId="{EA3933EC-7CFC-6546-B78F-A696134B1CA6}" destId="{019A44B8-F65D-0C4E-9F1B-492F23043806}" srcOrd="0" destOrd="0" presId="urn:microsoft.com/office/officeart/2005/8/layout/radial6"/>
    <dgm:cxn modelId="{FB203D8C-2648-5648-89C5-013019C5744F}" srcId="{4F83F061-36F5-4C4B-A272-B5286F24942C}" destId="{9A431804-7ED6-9B4B-8CBE-8E905B1D0C51}" srcOrd="4" destOrd="0" parTransId="{A4594D05-15E9-3B43-9ABC-C58A7A68E24E}" sibTransId="{136BC090-8F78-144F-AB41-F664856599B3}"/>
    <dgm:cxn modelId="{0AEE3047-A9BF-7C42-A2E3-545E558970BC}" srcId="{4F83F061-36F5-4C4B-A272-B5286F24942C}" destId="{5AAFBCAB-2A34-484D-BB6A-4200A1739928}" srcOrd="3" destOrd="0" parTransId="{2A6F1513-B399-2147-9C12-9D2E3185746E}" sibTransId="{B317457D-D078-9E46-9224-451AEADE9ABB}"/>
    <dgm:cxn modelId="{CC0263B1-8848-594B-AEE4-2C133423BD58}" type="presOf" srcId="{8B61603B-94F6-7340-B71F-56B2A7A85446}" destId="{FE739BFE-89EA-D346-A6F2-740D6856F68B}" srcOrd="0" destOrd="0" presId="urn:microsoft.com/office/officeart/2005/8/layout/radial6"/>
    <dgm:cxn modelId="{7156E13C-EF1B-6948-B580-345FD79FC68F}" srcId="{4F83F061-36F5-4C4B-A272-B5286F24942C}" destId="{8B61603B-94F6-7340-B71F-56B2A7A85446}" srcOrd="0" destOrd="0" parTransId="{CC5B56FF-12A4-7B4A-9891-9B4566F708D7}" sibTransId="{C7A9EE84-F389-124D-B3EB-06B6C0264446}"/>
    <dgm:cxn modelId="{57B404F1-D154-2242-B8F9-8C3887E6B7DF}" type="presOf" srcId="{A4F29FA5-0B40-1649-9A83-B0884AC1FDC6}" destId="{83BCF856-2478-7948-BED4-33F161B0464C}" srcOrd="0" destOrd="0" presId="urn:microsoft.com/office/officeart/2005/8/layout/radial6"/>
    <dgm:cxn modelId="{10A3C393-0C65-6048-A10E-911E7185317D}" type="presParOf" srcId="{019A44B8-F65D-0C4E-9F1B-492F23043806}" destId="{EEE09043-371D-504C-9A5E-92506680AC30}" srcOrd="0" destOrd="0" presId="urn:microsoft.com/office/officeart/2005/8/layout/radial6"/>
    <dgm:cxn modelId="{755845F2-A808-5248-893B-1528971B0A53}" type="presParOf" srcId="{019A44B8-F65D-0C4E-9F1B-492F23043806}" destId="{FE739BFE-89EA-D346-A6F2-740D6856F68B}" srcOrd="1" destOrd="0" presId="urn:microsoft.com/office/officeart/2005/8/layout/radial6"/>
    <dgm:cxn modelId="{26547F8D-8F36-C24E-9714-55E14BB5C94D}" type="presParOf" srcId="{019A44B8-F65D-0C4E-9F1B-492F23043806}" destId="{B45B5FFE-E2D7-7045-8957-563860B879DB}" srcOrd="2" destOrd="0" presId="urn:microsoft.com/office/officeart/2005/8/layout/radial6"/>
    <dgm:cxn modelId="{DF399D1A-C234-7249-AF80-073C9CC3E7F8}" type="presParOf" srcId="{019A44B8-F65D-0C4E-9F1B-492F23043806}" destId="{CC4B0217-2A6F-A84A-8EF2-0867017AFE12}" srcOrd="3" destOrd="0" presId="urn:microsoft.com/office/officeart/2005/8/layout/radial6"/>
    <dgm:cxn modelId="{A1387891-517A-4A40-8E95-1A6CDB48387D}" type="presParOf" srcId="{019A44B8-F65D-0C4E-9F1B-492F23043806}" destId="{69F113B2-109A-F14D-9F18-194849CFC77D}" srcOrd="4" destOrd="0" presId="urn:microsoft.com/office/officeart/2005/8/layout/radial6"/>
    <dgm:cxn modelId="{1A755544-D1D9-CD4D-B977-AC9B16BD99F2}" type="presParOf" srcId="{019A44B8-F65D-0C4E-9F1B-492F23043806}" destId="{27486BF7-DA73-AD48-BCAE-AD2F9574FAE5}" srcOrd="5" destOrd="0" presId="urn:microsoft.com/office/officeart/2005/8/layout/radial6"/>
    <dgm:cxn modelId="{55652D01-8BDC-EF42-BBB1-4F5DD489ED45}" type="presParOf" srcId="{019A44B8-F65D-0C4E-9F1B-492F23043806}" destId="{C4CFA257-1760-1440-B965-6B45133C81CA}" srcOrd="6" destOrd="0" presId="urn:microsoft.com/office/officeart/2005/8/layout/radial6"/>
    <dgm:cxn modelId="{ACFE952B-35EF-9E4A-AEAB-D7056BF35C22}" type="presParOf" srcId="{019A44B8-F65D-0C4E-9F1B-492F23043806}" destId="{83BCF856-2478-7948-BED4-33F161B0464C}" srcOrd="7" destOrd="0" presId="urn:microsoft.com/office/officeart/2005/8/layout/radial6"/>
    <dgm:cxn modelId="{A65618A0-F336-E742-9A81-E3346F774EF8}" type="presParOf" srcId="{019A44B8-F65D-0C4E-9F1B-492F23043806}" destId="{DCE2EB3D-30AB-394D-8085-C536DFBD425D}" srcOrd="8" destOrd="0" presId="urn:microsoft.com/office/officeart/2005/8/layout/radial6"/>
    <dgm:cxn modelId="{64DFC5FD-AA52-7041-98FA-1AD10C947EE0}" type="presParOf" srcId="{019A44B8-F65D-0C4E-9F1B-492F23043806}" destId="{9C2738B4-AC4B-E94A-A204-2DDD6CB299B7}" srcOrd="9" destOrd="0" presId="urn:microsoft.com/office/officeart/2005/8/layout/radial6"/>
    <dgm:cxn modelId="{0C259F41-C23F-3144-ACCA-B1ED46E7698E}" type="presParOf" srcId="{019A44B8-F65D-0C4E-9F1B-492F23043806}" destId="{243C7A9A-7284-F54C-BAED-FBAD34610151}" srcOrd="10" destOrd="0" presId="urn:microsoft.com/office/officeart/2005/8/layout/radial6"/>
    <dgm:cxn modelId="{5472AC39-5C75-5243-AF13-FB863D639960}" type="presParOf" srcId="{019A44B8-F65D-0C4E-9F1B-492F23043806}" destId="{29B42E3E-CB46-7A40-88FB-EC0BA27147CD}" srcOrd="11" destOrd="0" presId="urn:microsoft.com/office/officeart/2005/8/layout/radial6"/>
    <dgm:cxn modelId="{C42685E8-9913-964E-89F6-CE6F582486CA}" type="presParOf" srcId="{019A44B8-F65D-0C4E-9F1B-492F23043806}" destId="{87C7292A-3DD2-6A49-B4F6-EF965F73FA9A}" srcOrd="12" destOrd="0" presId="urn:microsoft.com/office/officeart/2005/8/layout/radial6"/>
    <dgm:cxn modelId="{B83764C9-4C56-7F40-BBB6-7A2B59E07135}" type="presParOf" srcId="{019A44B8-F65D-0C4E-9F1B-492F23043806}" destId="{64E7ACC3-6B13-9244-B1B0-7F9A067F283D}" srcOrd="13" destOrd="0" presId="urn:microsoft.com/office/officeart/2005/8/layout/radial6"/>
    <dgm:cxn modelId="{4644D7A8-9CE3-E94B-9783-B6CA33BBAC89}" type="presParOf" srcId="{019A44B8-F65D-0C4E-9F1B-492F23043806}" destId="{050D7F73-3F70-A54C-8001-6118685FB513}" srcOrd="14" destOrd="0" presId="urn:microsoft.com/office/officeart/2005/8/layout/radial6"/>
    <dgm:cxn modelId="{CDB00533-1476-744C-8CE6-A75EF7F4130C}" type="presParOf" srcId="{019A44B8-F65D-0C4E-9F1B-492F23043806}" destId="{71F06BFE-C7A9-A04E-ABEA-6D99CDF571A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864DD2-E19A-CE4F-A874-12FD0B093DE7}" type="doc">
      <dgm:prSet loTypeId="urn:microsoft.com/office/officeart/2005/8/layout/radial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AF3BC6A-D25D-2143-B8C6-4092DBB65235}">
      <dgm:prSet phldrT="[文本]" custT="1"/>
      <dgm:spPr/>
      <dgm:t>
        <a:bodyPr/>
        <a:lstStyle/>
        <a:p>
          <a:r>
            <a:rPr lang="zh-CN" altLang="en-US" sz="1400" dirty="0" smtClean="0">
              <a:ea typeface="造字工房悦黑体验版常规体"/>
            </a:rPr>
            <a:t>主要特点</a:t>
          </a:r>
          <a:endParaRPr lang="zh-CN" altLang="en-US" sz="1400" dirty="0">
            <a:ea typeface="造字工房悦黑体验版常规体"/>
          </a:endParaRPr>
        </a:p>
      </dgm:t>
    </dgm:pt>
    <dgm:pt modelId="{C0BD026E-C1B6-F242-8997-4D6EEFD65597}" type="parTrans" cxnId="{14C3BC69-8CBF-C240-A15D-E010FBB586F8}">
      <dgm:prSet/>
      <dgm:spPr/>
      <dgm:t>
        <a:bodyPr/>
        <a:lstStyle/>
        <a:p>
          <a:endParaRPr lang="zh-CN" altLang="en-US" sz="1400">
            <a:latin typeface="造字工房悦黑体验版常规体"/>
            <a:ea typeface="造字工房悦黑体验版常规体"/>
          </a:endParaRPr>
        </a:p>
      </dgm:t>
    </dgm:pt>
    <dgm:pt modelId="{AEC3E378-FF24-2043-BB28-B99F050B3663}" type="sibTrans" cxnId="{14C3BC69-8CBF-C240-A15D-E010FBB586F8}">
      <dgm:prSet/>
      <dgm:spPr/>
      <dgm:t>
        <a:bodyPr/>
        <a:lstStyle/>
        <a:p>
          <a:endParaRPr lang="zh-CN" altLang="en-US" sz="1400">
            <a:latin typeface="造字工房悦黑体验版常规体"/>
            <a:ea typeface="造字工房悦黑体验版常规体"/>
          </a:endParaRPr>
        </a:p>
      </dgm:t>
    </dgm:pt>
    <dgm:pt modelId="{01FA118A-7BDE-3D47-969E-95AC8DFCE9E0}">
      <dgm:prSet phldrT="[文本]" custT="1"/>
      <dgm:spPr/>
      <dgm:t>
        <a:bodyPr/>
        <a:lstStyle/>
        <a:p>
          <a:r>
            <a:rPr lang="zh-CN" altLang="en-US" sz="1400" dirty="0" smtClean="0">
              <a:ea typeface="造字工房悦黑体验版常规体"/>
            </a:rPr>
            <a:t>变量</a:t>
          </a:r>
          <a:endParaRPr lang="zh-CN" altLang="en-US" sz="1400" dirty="0">
            <a:ea typeface="造字工房悦黑体验版常规体"/>
          </a:endParaRPr>
        </a:p>
      </dgm:t>
    </dgm:pt>
    <dgm:pt modelId="{417EECF3-C3F3-BC4B-AA30-AA82B8AF191B}" type="parTrans" cxnId="{5DDED074-FD97-FD44-B330-14247C07B627}">
      <dgm:prSet custT="1"/>
      <dgm:spPr/>
      <dgm:t>
        <a:bodyPr/>
        <a:lstStyle/>
        <a:p>
          <a:endParaRPr lang="zh-CN" altLang="en-US" sz="1400">
            <a:ea typeface="造字工房悦黑体验版常规体"/>
          </a:endParaRPr>
        </a:p>
      </dgm:t>
    </dgm:pt>
    <dgm:pt modelId="{0C4B8BBD-1DFF-434C-BABF-C47E9F76FF4B}" type="sibTrans" cxnId="{5DDED074-FD97-FD44-B330-14247C07B627}">
      <dgm:prSet/>
      <dgm:spPr/>
      <dgm:t>
        <a:bodyPr/>
        <a:lstStyle/>
        <a:p>
          <a:endParaRPr lang="zh-CN" altLang="en-US" sz="1400">
            <a:latin typeface="造字工房悦黑体验版常规体"/>
            <a:ea typeface="造字工房悦黑体验版常规体"/>
          </a:endParaRPr>
        </a:p>
      </dgm:t>
    </dgm:pt>
    <dgm:pt modelId="{8C981BF8-5D4B-754C-95FD-727432F68B3E}">
      <dgm:prSet phldrT="[文本]" custT="1"/>
      <dgm:spPr/>
      <dgm:t>
        <a:bodyPr/>
        <a:lstStyle/>
        <a:p>
          <a:r>
            <a:rPr lang="zh-CN" altLang="en-US" sz="1400" dirty="0" smtClean="0">
              <a:ea typeface="造字工房悦黑体验版常规体"/>
            </a:rPr>
            <a:t>嵌套规则</a:t>
          </a:r>
          <a:endParaRPr lang="zh-CN" altLang="en-US" sz="1400" dirty="0">
            <a:ea typeface="造字工房悦黑体验版常规体"/>
          </a:endParaRPr>
        </a:p>
      </dgm:t>
    </dgm:pt>
    <dgm:pt modelId="{553ADDDA-6B6D-3F4C-9458-180FD0D599A0}" type="parTrans" cxnId="{3E5FEC64-B87D-1440-A13E-DE5A49909ADD}">
      <dgm:prSet custT="1"/>
      <dgm:spPr/>
      <dgm:t>
        <a:bodyPr/>
        <a:lstStyle/>
        <a:p>
          <a:endParaRPr lang="zh-CN" altLang="en-US" sz="1400">
            <a:ea typeface="造字工房悦黑体验版常规体"/>
          </a:endParaRPr>
        </a:p>
      </dgm:t>
    </dgm:pt>
    <dgm:pt modelId="{D2B4E839-C6B6-BF42-9A54-933C1B9D5CA8}" type="sibTrans" cxnId="{3E5FEC64-B87D-1440-A13E-DE5A49909ADD}">
      <dgm:prSet/>
      <dgm:spPr/>
      <dgm:t>
        <a:bodyPr/>
        <a:lstStyle/>
        <a:p>
          <a:endParaRPr lang="zh-CN" altLang="en-US" sz="1400">
            <a:latin typeface="造字工房悦黑体验版常规体"/>
            <a:ea typeface="造字工房悦黑体验版常规体"/>
          </a:endParaRPr>
        </a:p>
      </dgm:t>
    </dgm:pt>
    <dgm:pt modelId="{89528728-23E6-EE4F-A6E0-0A5E0C10AA01}">
      <dgm:prSet phldrT="[文本]" custT="1"/>
      <dgm:spPr/>
      <dgm:t>
        <a:bodyPr/>
        <a:lstStyle/>
        <a:p>
          <a:r>
            <a:rPr lang="zh-CN" altLang="en-US" sz="1400" dirty="0" smtClean="0">
              <a:ea typeface="造字工房悦黑体验版常规体"/>
            </a:rPr>
            <a:t>运算</a:t>
          </a:r>
          <a:endParaRPr lang="zh-CN" altLang="en-US" sz="1400" dirty="0">
            <a:ea typeface="造字工房悦黑体验版常规体"/>
          </a:endParaRPr>
        </a:p>
      </dgm:t>
    </dgm:pt>
    <dgm:pt modelId="{11EE1330-F9C2-7146-8E2C-554FCFB1C82E}" type="parTrans" cxnId="{1D87CBF8-BE45-2742-89D7-15AD5B8B0CB3}">
      <dgm:prSet custT="1"/>
      <dgm:spPr/>
      <dgm:t>
        <a:bodyPr/>
        <a:lstStyle/>
        <a:p>
          <a:endParaRPr lang="zh-CN" altLang="en-US" sz="1400">
            <a:ea typeface="造字工房悦黑体验版常规体"/>
          </a:endParaRPr>
        </a:p>
      </dgm:t>
    </dgm:pt>
    <dgm:pt modelId="{EAAE4383-477A-6F42-BECD-091813444746}" type="sibTrans" cxnId="{1D87CBF8-BE45-2742-89D7-15AD5B8B0CB3}">
      <dgm:prSet/>
      <dgm:spPr/>
      <dgm:t>
        <a:bodyPr/>
        <a:lstStyle/>
        <a:p>
          <a:endParaRPr lang="zh-CN" altLang="en-US" sz="1400">
            <a:latin typeface="造字工房悦黑体验版常规体"/>
            <a:ea typeface="造字工房悦黑体验版常规体"/>
          </a:endParaRPr>
        </a:p>
      </dgm:t>
    </dgm:pt>
    <dgm:pt modelId="{4C33FB04-FC40-CA46-BAA8-D1DD0E97E734}">
      <dgm:prSet phldrT="[文本]" custT="1"/>
      <dgm:spPr/>
      <dgm:t>
        <a:bodyPr/>
        <a:lstStyle/>
        <a:p>
          <a:r>
            <a:rPr lang="zh-CN" altLang="en-US" sz="1400" dirty="0" smtClean="0">
              <a:ea typeface="造字工房悦黑体验版常规体"/>
            </a:rPr>
            <a:t>混合</a:t>
          </a:r>
          <a:endParaRPr lang="zh-CN" altLang="en-US" sz="1400" dirty="0">
            <a:ea typeface="造字工房悦黑体验版常规体"/>
          </a:endParaRPr>
        </a:p>
      </dgm:t>
    </dgm:pt>
    <dgm:pt modelId="{2AC2B979-A291-B54E-9D3E-3A126F8B9A95}" type="parTrans" cxnId="{70ED129B-55D0-894A-872B-9AFCB225C9F5}">
      <dgm:prSet custT="1"/>
      <dgm:spPr/>
      <dgm:t>
        <a:bodyPr/>
        <a:lstStyle/>
        <a:p>
          <a:endParaRPr lang="zh-CN" altLang="en-US" sz="1400">
            <a:ea typeface="造字工房悦黑体验版常规体"/>
          </a:endParaRPr>
        </a:p>
      </dgm:t>
    </dgm:pt>
    <dgm:pt modelId="{7869F02B-EAB0-1A4B-8420-73803612D13A}" type="sibTrans" cxnId="{70ED129B-55D0-894A-872B-9AFCB225C9F5}">
      <dgm:prSet/>
      <dgm:spPr/>
      <dgm:t>
        <a:bodyPr/>
        <a:lstStyle/>
        <a:p>
          <a:endParaRPr lang="zh-CN" altLang="en-US" sz="1400">
            <a:latin typeface="造字工房悦黑体验版常规体"/>
            <a:ea typeface="造字工房悦黑体验版常规体"/>
          </a:endParaRPr>
        </a:p>
      </dgm:t>
    </dgm:pt>
    <dgm:pt modelId="{E2D9929B-6797-784B-AAAB-7E149E172C67}">
      <dgm:prSet phldrT="[文本]" custT="1"/>
      <dgm:spPr/>
      <dgm:t>
        <a:bodyPr/>
        <a:lstStyle/>
        <a:p>
          <a:r>
            <a:rPr lang="zh-CN" altLang="en-US" sz="1400" dirty="0" smtClean="0">
              <a:ea typeface="造字工房悦黑体验版常规体"/>
            </a:rPr>
            <a:t>函数</a:t>
          </a:r>
          <a:endParaRPr lang="zh-CN" altLang="en-US" sz="1400" dirty="0">
            <a:ea typeface="造字工房悦黑体验版常规体"/>
          </a:endParaRPr>
        </a:p>
      </dgm:t>
    </dgm:pt>
    <dgm:pt modelId="{D4451D38-98AF-1F48-9E20-82EE6F1708EB}" type="parTrans" cxnId="{C58329E6-DBC2-0747-8641-F7D2D20F6C9E}">
      <dgm:prSet custT="1"/>
      <dgm:spPr/>
      <dgm:t>
        <a:bodyPr/>
        <a:lstStyle/>
        <a:p>
          <a:endParaRPr lang="zh-CN" altLang="en-US" sz="1400">
            <a:ea typeface="造字工房悦黑体验版常规体"/>
          </a:endParaRPr>
        </a:p>
      </dgm:t>
    </dgm:pt>
    <dgm:pt modelId="{99F3FFB7-1C94-EA4B-8A70-117A3F1C6E3A}" type="sibTrans" cxnId="{C58329E6-DBC2-0747-8641-F7D2D20F6C9E}">
      <dgm:prSet/>
      <dgm:spPr/>
      <dgm:t>
        <a:bodyPr/>
        <a:lstStyle/>
        <a:p>
          <a:endParaRPr lang="zh-CN" altLang="en-US" sz="1400">
            <a:latin typeface="造字工房悦黑体验版常规体"/>
            <a:ea typeface="造字工房悦黑体验版常规体"/>
          </a:endParaRPr>
        </a:p>
      </dgm:t>
    </dgm:pt>
    <dgm:pt modelId="{00018DB3-A2E7-4A4A-98BE-1749433B5CCE}">
      <dgm:prSet phldrT="[文本]" custT="1"/>
      <dgm:spPr/>
      <dgm:t>
        <a:bodyPr/>
        <a:lstStyle/>
        <a:p>
          <a:r>
            <a:rPr lang="zh-CN" altLang="en-US" sz="1400" dirty="0" smtClean="0">
              <a:ea typeface="造字工房悦黑体验版常规体"/>
            </a:rPr>
            <a:t>作用域</a:t>
          </a:r>
          <a:endParaRPr lang="zh-CN" altLang="en-US" sz="1400" dirty="0">
            <a:ea typeface="造字工房悦黑体验版常规体"/>
          </a:endParaRPr>
        </a:p>
      </dgm:t>
    </dgm:pt>
    <dgm:pt modelId="{848F8079-8D79-2845-BC1C-8F698B73A482}" type="parTrans" cxnId="{D8FC7E31-8CC8-FD49-A53C-59E8C3B61B3B}">
      <dgm:prSet custT="1"/>
      <dgm:spPr/>
      <dgm:t>
        <a:bodyPr/>
        <a:lstStyle/>
        <a:p>
          <a:endParaRPr lang="zh-CN" altLang="en-US" sz="1400">
            <a:ea typeface="造字工房悦黑体验版常规体"/>
          </a:endParaRPr>
        </a:p>
      </dgm:t>
    </dgm:pt>
    <dgm:pt modelId="{DD01703D-EEB0-5941-A754-5A171FEC8C02}" type="sibTrans" cxnId="{D8FC7E31-8CC8-FD49-A53C-59E8C3B61B3B}">
      <dgm:prSet/>
      <dgm:spPr/>
      <dgm:t>
        <a:bodyPr/>
        <a:lstStyle/>
        <a:p>
          <a:endParaRPr lang="zh-CN" altLang="en-US" sz="1400">
            <a:latin typeface="造字工房悦黑体验版常规体"/>
            <a:ea typeface="造字工房悦黑体验版常规体"/>
          </a:endParaRPr>
        </a:p>
      </dgm:t>
    </dgm:pt>
    <dgm:pt modelId="{AAD71A2C-2BE0-1549-875B-ED986A89196B}">
      <dgm:prSet phldrT="[文本]" custT="1"/>
      <dgm:spPr/>
      <dgm:t>
        <a:bodyPr/>
        <a:lstStyle/>
        <a:p>
          <a:r>
            <a:rPr lang="zh-CN" altLang="en-US" sz="1400" dirty="0" smtClean="0">
              <a:ea typeface="造字工房悦黑体验版常规体"/>
            </a:rPr>
            <a:t>导入</a:t>
          </a:r>
          <a:endParaRPr lang="zh-CN" altLang="en-US" sz="1400" dirty="0">
            <a:ea typeface="造字工房悦黑体验版常规体"/>
          </a:endParaRPr>
        </a:p>
      </dgm:t>
    </dgm:pt>
    <dgm:pt modelId="{D0626E5D-A80A-D948-BC9D-BC2DD21CBC7A}" type="parTrans" cxnId="{4143E1C1-25DA-1F4F-843B-C1C86614DF10}">
      <dgm:prSet custT="1"/>
      <dgm:spPr/>
      <dgm:t>
        <a:bodyPr/>
        <a:lstStyle/>
        <a:p>
          <a:endParaRPr lang="zh-CN" altLang="en-US" sz="1400">
            <a:ea typeface="造字工房悦黑体验版常规体"/>
          </a:endParaRPr>
        </a:p>
      </dgm:t>
    </dgm:pt>
    <dgm:pt modelId="{DDD9D8EE-29C3-A24A-8E8C-900CC9E73B54}" type="sibTrans" cxnId="{4143E1C1-25DA-1F4F-843B-C1C86614DF10}">
      <dgm:prSet/>
      <dgm:spPr/>
      <dgm:t>
        <a:bodyPr/>
        <a:lstStyle/>
        <a:p>
          <a:endParaRPr lang="zh-CN" altLang="en-US" sz="1400">
            <a:latin typeface="造字工房悦黑体验版常规体"/>
            <a:ea typeface="造字工房悦黑体验版常规体"/>
          </a:endParaRPr>
        </a:p>
      </dgm:t>
    </dgm:pt>
    <dgm:pt modelId="{6E343ADF-AD24-4943-B77A-0E1C2E4DD29F}">
      <dgm:prSet phldrT="[文本]" custT="1"/>
      <dgm:spPr/>
      <dgm:t>
        <a:bodyPr/>
        <a:lstStyle/>
        <a:p>
          <a:r>
            <a:rPr lang="zh-CN" altLang="en-US" sz="1400" dirty="0" smtClean="0">
              <a:ea typeface="造字工房悦黑体验版常规体"/>
            </a:rPr>
            <a:t>变量做为</a:t>
          </a:r>
          <a:r>
            <a:rPr lang="en-US" altLang="zh-CN" sz="1400" dirty="0" smtClean="0">
              <a:ea typeface="造字工房悦黑体验版常规体"/>
            </a:rPr>
            <a:t>Key</a:t>
          </a:r>
          <a:endParaRPr lang="zh-CN" altLang="en-US" sz="1400" dirty="0">
            <a:ea typeface="造字工房悦黑体验版常规体"/>
          </a:endParaRPr>
        </a:p>
      </dgm:t>
    </dgm:pt>
    <dgm:pt modelId="{901E5DB6-6807-374E-8107-2CDC0F2A5963}" type="parTrans" cxnId="{1C29F1BF-E756-1540-9BFE-D15FF81AAADA}">
      <dgm:prSet custT="1"/>
      <dgm:spPr/>
      <dgm:t>
        <a:bodyPr/>
        <a:lstStyle/>
        <a:p>
          <a:endParaRPr lang="zh-CN" altLang="en-US" sz="1400">
            <a:ea typeface="造字工房悦黑体验版常规体"/>
          </a:endParaRPr>
        </a:p>
      </dgm:t>
    </dgm:pt>
    <dgm:pt modelId="{9474E6D2-A580-4B45-8D3C-4E45F50855BB}" type="sibTrans" cxnId="{1C29F1BF-E756-1540-9BFE-D15FF81AAADA}">
      <dgm:prSet/>
      <dgm:spPr/>
      <dgm:t>
        <a:bodyPr/>
        <a:lstStyle/>
        <a:p>
          <a:endParaRPr lang="zh-CN" altLang="en-US" sz="1400">
            <a:latin typeface="造字工房悦黑体验版常规体"/>
            <a:ea typeface="造字工房悦黑体验版常规体"/>
          </a:endParaRPr>
        </a:p>
      </dgm:t>
    </dgm:pt>
    <dgm:pt modelId="{8107386C-8F5B-ED49-9FCE-0D9FA8679DCA}">
      <dgm:prSet phldrT="[文本]" custT="1"/>
      <dgm:spPr/>
      <dgm:t>
        <a:bodyPr/>
        <a:lstStyle/>
        <a:p>
          <a:r>
            <a:rPr lang="zh-CN" altLang="en-US" sz="1400" dirty="0" smtClean="0">
              <a:ea typeface="造字工房悦黑体验版常规体"/>
            </a:rPr>
            <a:t>循环</a:t>
          </a:r>
          <a:endParaRPr lang="zh-CN" altLang="en-US" sz="1400" dirty="0">
            <a:ea typeface="造字工房悦黑体验版常规体"/>
          </a:endParaRPr>
        </a:p>
      </dgm:t>
    </dgm:pt>
    <dgm:pt modelId="{C78A0482-75F7-954B-84A0-1A6B2D0FEDC9}" type="parTrans" cxnId="{66868DD0-E065-D64E-89E9-BA41AE8BE86D}">
      <dgm:prSet custT="1"/>
      <dgm:spPr/>
      <dgm:t>
        <a:bodyPr/>
        <a:lstStyle/>
        <a:p>
          <a:endParaRPr lang="zh-CN" altLang="en-US" sz="1400">
            <a:ea typeface="造字工房悦黑体验版常规体"/>
          </a:endParaRPr>
        </a:p>
      </dgm:t>
    </dgm:pt>
    <dgm:pt modelId="{D05BABE0-2B29-FD48-8BDB-517F65EF3803}" type="sibTrans" cxnId="{66868DD0-E065-D64E-89E9-BA41AE8BE86D}">
      <dgm:prSet/>
      <dgm:spPr/>
      <dgm:t>
        <a:bodyPr/>
        <a:lstStyle/>
        <a:p>
          <a:endParaRPr lang="zh-CN" altLang="en-US" sz="1400">
            <a:latin typeface="造字工房悦黑体验版常规体"/>
            <a:ea typeface="造字工房悦黑体验版常规体"/>
          </a:endParaRPr>
        </a:p>
      </dgm:t>
    </dgm:pt>
    <dgm:pt modelId="{73B1A76D-9C9A-1A48-93B9-C7DB6975D7F3}" type="pres">
      <dgm:prSet presAssocID="{44864DD2-E19A-CE4F-A874-12FD0B093DE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DCD45A-4595-104F-9835-680EAEC8831E}" type="pres">
      <dgm:prSet presAssocID="{4AF3BC6A-D25D-2143-B8C6-4092DBB65235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3836908-2241-9742-94BA-1F397256574D}" type="pres">
      <dgm:prSet presAssocID="{417EECF3-C3F3-BC4B-AA30-AA82B8AF191B}" presName="Name9" presStyleLbl="parChTrans1D2" presStyleIdx="0" presStyleCnt="9"/>
      <dgm:spPr/>
      <dgm:t>
        <a:bodyPr/>
        <a:lstStyle/>
        <a:p>
          <a:endParaRPr lang="zh-CN" altLang="en-US"/>
        </a:p>
      </dgm:t>
    </dgm:pt>
    <dgm:pt modelId="{2E2C52E9-3BE4-184C-BCEA-10FFD860C409}" type="pres">
      <dgm:prSet presAssocID="{417EECF3-C3F3-BC4B-AA30-AA82B8AF191B}" presName="connTx" presStyleLbl="parChTrans1D2" presStyleIdx="0" presStyleCnt="9"/>
      <dgm:spPr/>
      <dgm:t>
        <a:bodyPr/>
        <a:lstStyle/>
        <a:p>
          <a:endParaRPr lang="zh-CN" altLang="en-US"/>
        </a:p>
      </dgm:t>
    </dgm:pt>
    <dgm:pt modelId="{F04E5479-7CBE-9044-AE97-C0CE28D4F178}" type="pres">
      <dgm:prSet presAssocID="{01FA118A-7BDE-3D47-969E-95AC8DFCE9E0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D2C0DD-71F8-0242-ABB8-35D738D587D8}" type="pres">
      <dgm:prSet presAssocID="{553ADDDA-6B6D-3F4C-9458-180FD0D599A0}" presName="Name9" presStyleLbl="parChTrans1D2" presStyleIdx="1" presStyleCnt="9"/>
      <dgm:spPr/>
      <dgm:t>
        <a:bodyPr/>
        <a:lstStyle/>
        <a:p>
          <a:endParaRPr lang="zh-CN" altLang="en-US"/>
        </a:p>
      </dgm:t>
    </dgm:pt>
    <dgm:pt modelId="{E76E542A-17BA-0D46-9162-4CEFE025784D}" type="pres">
      <dgm:prSet presAssocID="{553ADDDA-6B6D-3F4C-9458-180FD0D599A0}" presName="connTx" presStyleLbl="parChTrans1D2" presStyleIdx="1" presStyleCnt="9"/>
      <dgm:spPr/>
      <dgm:t>
        <a:bodyPr/>
        <a:lstStyle/>
        <a:p>
          <a:endParaRPr lang="zh-CN" altLang="en-US"/>
        </a:p>
      </dgm:t>
    </dgm:pt>
    <dgm:pt modelId="{EB35D833-00B7-9546-B0A1-476AB3ACD2B0}" type="pres">
      <dgm:prSet presAssocID="{8C981BF8-5D4B-754C-95FD-727432F68B3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0D9909-8D26-074F-930F-E23C6D2CD3B1}" type="pres">
      <dgm:prSet presAssocID="{11EE1330-F9C2-7146-8E2C-554FCFB1C82E}" presName="Name9" presStyleLbl="parChTrans1D2" presStyleIdx="2" presStyleCnt="9"/>
      <dgm:spPr/>
      <dgm:t>
        <a:bodyPr/>
        <a:lstStyle/>
        <a:p>
          <a:endParaRPr lang="zh-CN" altLang="en-US"/>
        </a:p>
      </dgm:t>
    </dgm:pt>
    <dgm:pt modelId="{C86176BE-7EDA-9D42-92EB-AB58D898C001}" type="pres">
      <dgm:prSet presAssocID="{11EE1330-F9C2-7146-8E2C-554FCFB1C82E}" presName="connTx" presStyleLbl="parChTrans1D2" presStyleIdx="2" presStyleCnt="9"/>
      <dgm:spPr/>
      <dgm:t>
        <a:bodyPr/>
        <a:lstStyle/>
        <a:p>
          <a:endParaRPr lang="zh-CN" altLang="en-US"/>
        </a:p>
      </dgm:t>
    </dgm:pt>
    <dgm:pt modelId="{9EA58FA5-FACF-4B40-BCF1-350CF37F2100}" type="pres">
      <dgm:prSet presAssocID="{89528728-23E6-EE4F-A6E0-0A5E0C10AA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9FF61B-B9D4-AB4B-A160-D4D186DFE6D3}" type="pres">
      <dgm:prSet presAssocID="{2AC2B979-A291-B54E-9D3E-3A126F8B9A95}" presName="Name9" presStyleLbl="parChTrans1D2" presStyleIdx="3" presStyleCnt="9"/>
      <dgm:spPr/>
      <dgm:t>
        <a:bodyPr/>
        <a:lstStyle/>
        <a:p>
          <a:endParaRPr lang="zh-CN" altLang="en-US"/>
        </a:p>
      </dgm:t>
    </dgm:pt>
    <dgm:pt modelId="{CAC7AB0A-D121-AF47-A324-3B282BB0C42D}" type="pres">
      <dgm:prSet presAssocID="{2AC2B979-A291-B54E-9D3E-3A126F8B9A95}" presName="connTx" presStyleLbl="parChTrans1D2" presStyleIdx="3" presStyleCnt="9"/>
      <dgm:spPr/>
      <dgm:t>
        <a:bodyPr/>
        <a:lstStyle/>
        <a:p>
          <a:endParaRPr lang="zh-CN" altLang="en-US"/>
        </a:p>
      </dgm:t>
    </dgm:pt>
    <dgm:pt modelId="{AB497CAD-1EA9-BA48-9A11-D487186AC80B}" type="pres">
      <dgm:prSet presAssocID="{4C33FB04-FC40-CA46-BAA8-D1DD0E97E73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489651-951B-E840-8E44-060DA71B32E9}" type="pres">
      <dgm:prSet presAssocID="{D4451D38-98AF-1F48-9E20-82EE6F1708EB}" presName="Name9" presStyleLbl="parChTrans1D2" presStyleIdx="4" presStyleCnt="9"/>
      <dgm:spPr/>
      <dgm:t>
        <a:bodyPr/>
        <a:lstStyle/>
        <a:p>
          <a:endParaRPr lang="zh-CN" altLang="en-US"/>
        </a:p>
      </dgm:t>
    </dgm:pt>
    <dgm:pt modelId="{4E6F0D9A-78C3-B345-B00B-92D3F952916A}" type="pres">
      <dgm:prSet presAssocID="{D4451D38-98AF-1F48-9E20-82EE6F1708EB}" presName="connTx" presStyleLbl="parChTrans1D2" presStyleIdx="4" presStyleCnt="9"/>
      <dgm:spPr/>
      <dgm:t>
        <a:bodyPr/>
        <a:lstStyle/>
        <a:p>
          <a:endParaRPr lang="zh-CN" altLang="en-US"/>
        </a:p>
      </dgm:t>
    </dgm:pt>
    <dgm:pt modelId="{4969CEBD-49BD-6F45-8503-4377DC1EDA5E}" type="pres">
      <dgm:prSet presAssocID="{E2D9929B-6797-784B-AAAB-7E149E172C6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E4289-FB96-CF42-9E4C-361F3D1A51FF}" type="pres">
      <dgm:prSet presAssocID="{848F8079-8D79-2845-BC1C-8F698B73A482}" presName="Name9" presStyleLbl="parChTrans1D2" presStyleIdx="5" presStyleCnt="9"/>
      <dgm:spPr/>
      <dgm:t>
        <a:bodyPr/>
        <a:lstStyle/>
        <a:p>
          <a:endParaRPr lang="zh-CN" altLang="en-US"/>
        </a:p>
      </dgm:t>
    </dgm:pt>
    <dgm:pt modelId="{624CE7A8-AA1B-7644-A771-5AE0CB91E96E}" type="pres">
      <dgm:prSet presAssocID="{848F8079-8D79-2845-BC1C-8F698B73A482}" presName="connTx" presStyleLbl="parChTrans1D2" presStyleIdx="5" presStyleCnt="9"/>
      <dgm:spPr/>
      <dgm:t>
        <a:bodyPr/>
        <a:lstStyle/>
        <a:p>
          <a:endParaRPr lang="zh-CN" altLang="en-US"/>
        </a:p>
      </dgm:t>
    </dgm:pt>
    <dgm:pt modelId="{53293515-9984-7941-851C-EEADFFD8695D}" type="pres">
      <dgm:prSet presAssocID="{00018DB3-A2E7-4A4A-98BE-1749433B5CCE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8EE060-B90B-D749-BEAC-8A910232CBE9}" type="pres">
      <dgm:prSet presAssocID="{D0626E5D-A80A-D948-BC9D-BC2DD21CBC7A}" presName="Name9" presStyleLbl="parChTrans1D2" presStyleIdx="6" presStyleCnt="9"/>
      <dgm:spPr/>
      <dgm:t>
        <a:bodyPr/>
        <a:lstStyle/>
        <a:p>
          <a:endParaRPr lang="zh-CN" altLang="en-US"/>
        </a:p>
      </dgm:t>
    </dgm:pt>
    <dgm:pt modelId="{A2C5ABDD-A48A-D04E-859D-6E4D9D3FD0D4}" type="pres">
      <dgm:prSet presAssocID="{D0626E5D-A80A-D948-BC9D-BC2DD21CBC7A}" presName="connTx" presStyleLbl="parChTrans1D2" presStyleIdx="6" presStyleCnt="9"/>
      <dgm:spPr/>
      <dgm:t>
        <a:bodyPr/>
        <a:lstStyle/>
        <a:p>
          <a:endParaRPr lang="zh-CN" altLang="en-US"/>
        </a:p>
      </dgm:t>
    </dgm:pt>
    <dgm:pt modelId="{20B1C419-91E7-4640-A82C-A9F0846ABE04}" type="pres">
      <dgm:prSet presAssocID="{AAD71A2C-2BE0-1549-875B-ED986A89196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93B903-53F5-AB4E-A963-3C31A92795BA}" type="pres">
      <dgm:prSet presAssocID="{901E5DB6-6807-374E-8107-2CDC0F2A5963}" presName="Name9" presStyleLbl="parChTrans1D2" presStyleIdx="7" presStyleCnt="9"/>
      <dgm:spPr/>
      <dgm:t>
        <a:bodyPr/>
        <a:lstStyle/>
        <a:p>
          <a:endParaRPr lang="zh-CN" altLang="en-US"/>
        </a:p>
      </dgm:t>
    </dgm:pt>
    <dgm:pt modelId="{23AECCF2-727B-5445-854C-6B8963EEF34E}" type="pres">
      <dgm:prSet presAssocID="{901E5DB6-6807-374E-8107-2CDC0F2A5963}" presName="connTx" presStyleLbl="parChTrans1D2" presStyleIdx="7" presStyleCnt="9"/>
      <dgm:spPr/>
      <dgm:t>
        <a:bodyPr/>
        <a:lstStyle/>
        <a:p>
          <a:endParaRPr lang="zh-CN" altLang="en-US"/>
        </a:p>
      </dgm:t>
    </dgm:pt>
    <dgm:pt modelId="{B0938D07-64AB-0A4C-B3BD-C9C03E6E827A}" type="pres">
      <dgm:prSet presAssocID="{6E343ADF-AD24-4943-B77A-0E1C2E4DD29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59E19-F177-4B42-97DA-46B1590BB8C2}" type="pres">
      <dgm:prSet presAssocID="{C78A0482-75F7-954B-84A0-1A6B2D0FEDC9}" presName="Name9" presStyleLbl="parChTrans1D2" presStyleIdx="8" presStyleCnt="9"/>
      <dgm:spPr/>
      <dgm:t>
        <a:bodyPr/>
        <a:lstStyle/>
        <a:p>
          <a:endParaRPr lang="zh-CN" altLang="en-US"/>
        </a:p>
      </dgm:t>
    </dgm:pt>
    <dgm:pt modelId="{A0E3D2B2-3D39-9949-A93C-EE1759BA0147}" type="pres">
      <dgm:prSet presAssocID="{C78A0482-75F7-954B-84A0-1A6B2D0FEDC9}" presName="connTx" presStyleLbl="parChTrans1D2" presStyleIdx="8" presStyleCnt="9"/>
      <dgm:spPr/>
      <dgm:t>
        <a:bodyPr/>
        <a:lstStyle/>
        <a:p>
          <a:endParaRPr lang="zh-CN" altLang="en-US"/>
        </a:p>
      </dgm:t>
    </dgm:pt>
    <dgm:pt modelId="{9AED2740-83E4-6844-8D4D-551E63EA3C8F}" type="pres">
      <dgm:prSet presAssocID="{8107386C-8F5B-ED49-9FCE-0D9FA8679DC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5FEC64-B87D-1440-A13E-DE5A49909ADD}" srcId="{4AF3BC6A-D25D-2143-B8C6-4092DBB65235}" destId="{8C981BF8-5D4B-754C-95FD-727432F68B3E}" srcOrd="1" destOrd="0" parTransId="{553ADDDA-6B6D-3F4C-9458-180FD0D599A0}" sibTransId="{D2B4E839-C6B6-BF42-9A54-933C1B9D5CA8}"/>
    <dgm:cxn modelId="{B11D5BDD-1223-E94A-B4A9-AE65932B5C5E}" type="presOf" srcId="{4C33FB04-FC40-CA46-BAA8-D1DD0E97E734}" destId="{AB497CAD-1EA9-BA48-9A11-D487186AC80B}" srcOrd="0" destOrd="0" presId="urn:microsoft.com/office/officeart/2005/8/layout/radial1"/>
    <dgm:cxn modelId="{43133C0C-9E72-2E4A-A0E0-4CFBEC6133E4}" type="presOf" srcId="{00018DB3-A2E7-4A4A-98BE-1749433B5CCE}" destId="{53293515-9984-7941-851C-EEADFFD8695D}" srcOrd="0" destOrd="0" presId="urn:microsoft.com/office/officeart/2005/8/layout/radial1"/>
    <dgm:cxn modelId="{56352A0B-690D-4B49-BD59-176098C02D58}" type="presOf" srcId="{417EECF3-C3F3-BC4B-AA30-AA82B8AF191B}" destId="{2E2C52E9-3BE4-184C-BCEA-10FFD860C409}" srcOrd="1" destOrd="0" presId="urn:microsoft.com/office/officeart/2005/8/layout/radial1"/>
    <dgm:cxn modelId="{D8FC7E31-8CC8-FD49-A53C-59E8C3B61B3B}" srcId="{4AF3BC6A-D25D-2143-B8C6-4092DBB65235}" destId="{00018DB3-A2E7-4A4A-98BE-1749433B5CCE}" srcOrd="5" destOrd="0" parTransId="{848F8079-8D79-2845-BC1C-8F698B73A482}" sibTransId="{DD01703D-EEB0-5941-A754-5A171FEC8C02}"/>
    <dgm:cxn modelId="{1D2D28A3-2D58-6F46-9CC3-AD9B181033E0}" type="presOf" srcId="{E2D9929B-6797-784B-AAAB-7E149E172C67}" destId="{4969CEBD-49BD-6F45-8503-4377DC1EDA5E}" srcOrd="0" destOrd="0" presId="urn:microsoft.com/office/officeart/2005/8/layout/radial1"/>
    <dgm:cxn modelId="{AB47E9F0-8CA3-A04A-A6FB-CE5D74948D39}" type="presOf" srcId="{01FA118A-7BDE-3D47-969E-95AC8DFCE9E0}" destId="{F04E5479-7CBE-9044-AE97-C0CE28D4F178}" srcOrd="0" destOrd="0" presId="urn:microsoft.com/office/officeart/2005/8/layout/radial1"/>
    <dgm:cxn modelId="{DD8E0910-9028-1545-BC21-13175D7D0EC0}" type="presOf" srcId="{2AC2B979-A291-B54E-9D3E-3A126F8B9A95}" destId="{CAC7AB0A-D121-AF47-A324-3B282BB0C42D}" srcOrd="1" destOrd="0" presId="urn:microsoft.com/office/officeart/2005/8/layout/radial1"/>
    <dgm:cxn modelId="{51822DEA-FA53-6C48-BEDA-C6EB24541C51}" type="presOf" srcId="{901E5DB6-6807-374E-8107-2CDC0F2A5963}" destId="{6893B903-53F5-AB4E-A963-3C31A92795BA}" srcOrd="0" destOrd="0" presId="urn:microsoft.com/office/officeart/2005/8/layout/radial1"/>
    <dgm:cxn modelId="{0FF12C0B-CE52-5149-B6A2-AB22B5BC6D15}" type="presOf" srcId="{848F8079-8D79-2845-BC1C-8F698B73A482}" destId="{624CE7A8-AA1B-7644-A771-5AE0CB91E96E}" srcOrd="1" destOrd="0" presId="urn:microsoft.com/office/officeart/2005/8/layout/radial1"/>
    <dgm:cxn modelId="{E37C7F2F-3F48-8441-B880-9E65F9EA90C0}" type="presOf" srcId="{4AF3BC6A-D25D-2143-B8C6-4092DBB65235}" destId="{49DCD45A-4595-104F-9835-680EAEC8831E}" srcOrd="0" destOrd="0" presId="urn:microsoft.com/office/officeart/2005/8/layout/radial1"/>
    <dgm:cxn modelId="{1C29F1BF-E756-1540-9BFE-D15FF81AAADA}" srcId="{4AF3BC6A-D25D-2143-B8C6-4092DBB65235}" destId="{6E343ADF-AD24-4943-B77A-0E1C2E4DD29F}" srcOrd="7" destOrd="0" parTransId="{901E5DB6-6807-374E-8107-2CDC0F2A5963}" sibTransId="{9474E6D2-A580-4B45-8D3C-4E45F50855BB}"/>
    <dgm:cxn modelId="{66868DD0-E065-D64E-89E9-BA41AE8BE86D}" srcId="{4AF3BC6A-D25D-2143-B8C6-4092DBB65235}" destId="{8107386C-8F5B-ED49-9FCE-0D9FA8679DCA}" srcOrd="8" destOrd="0" parTransId="{C78A0482-75F7-954B-84A0-1A6B2D0FEDC9}" sibTransId="{D05BABE0-2B29-FD48-8BDB-517F65EF3803}"/>
    <dgm:cxn modelId="{D559917E-6518-E844-96C4-F26580D6226D}" type="presOf" srcId="{8C981BF8-5D4B-754C-95FD-727432F68B3E}" destId="{EB35D833-00B7-9546-B0A1-476AB3ACD2B0}" srcOrd="0" destOrd="0" presId="urn:microsoft.com/office/officeart/2005/8/layout/radial1"/>
    <dgm:cxn modelId="{6AA9FAA1-3A0B-4F42-AA34-EBC0989BC4FD}" type="presOf" srcId="{6E343ADF-AD24-4943-B77A-0E1C2E4DD29F}" destId="{B0938D07-64AB-0A4C-B3BD-C9C03E6E827A}" srcOrd="0" destOrd="0" presId="urn:microsoft.com/office/officeart/2005/8/layout/radial1"/>
    <dgm:cxn modelId="{C6405070-D3B5-2C4D-B15C-FC5139097EE7}" type="presOf" srcId="{11EE1330-F9C2-7146-8E2C-554FCFB1C82E}" destId="{380D9909-8D26-074F-930F-E23C6D2CD3B1}" srcOrd="0" destOrd="0" presId="urn:microsoft.com/office/officeart/2005/8/layout/radial1"/>
    <dgm:cxn modelId="{55D27826-63F6-3C45-913D-04436029E55C}" type="presOf" srcId="{8107386C-8F5B-ED49-9FCE-0D9FA8679DCA}" destId="{9AED2740-83E4-6844-8D4D-551E63EA3C8F}" srcOrd="0" destOrd="0" presId="urn:microsoft.com/office/officeart/2005/8/layout/radial1"/>
    <dgm:cxn modelId="{C83D4462-EA1C-864F-9786-44F4602498FF}" type="presOf" srcId="{D4451D38-98AF-1F48-9E20-82EE6F1708EB}" destId="{4E6F0D9A-78C3-B345-B00B-92D3F952916A}" srcOrd="1" destOrd="0" presId="urn:microsoft.com/office/officeart/2005/8/layout/radial1"/>
    <dgm:cxn modelId="{C58329E6-DBC2-0747-8641-F7D2D20F6C9E}" srcId="{4AF3BC6A-D25D-2143-B8C6-4092DBB65235}" destId="{E2D9929B-6797-784B-AAAB-7E149E172C67}" srcOrd="4" destOrd="0" parTransId="{D4451D38-98AF-1F48-9E20-82EE6F1708EB}" sibTransId="{99F3FFB7-1C94-EA4B-8A70-117A3F1C6E3A}"/>
    <dgm:cxn modelId="{FBBF5F42-DE91-F543-B998-8A9238563D42}" type="presOf" srcId="{901E5DB6-6807-374E-8107-2CDC0F2A5963}" destId="{23AECCF2-727B-5445-854C-6B8963EEF34E}" srcOrd="1" destOrd="0" presId="urn:microsoft.com/office/officeart/2005/8/layout/radial1"/>
    <dgm:cxn modelId="{70ED129B-55D0-894A-872B-9AFCB225C9F5}" srcId="{4AF3BC6A-D25D-2143-B8C6-4092DBB65235}" destId="{4C33FB04-FC40-CA46-BAA8-D1DD0E97E734}" srcOrd="3" destOrd="0" parTransId="{2AC2B979-A291-B54E-9D3E-3A126F8B9A95}" sibTransId="{7869F02B-EAB0-1A4B-8420-73803612D13A}"/>
    <dgm:cxn modelId="{701A2222-BD73-AB43-AA95-00C38B15A7AD}" type="presOf" srcId="{C78A0482-75F7-954B-84A0-1A6B2D0FEDC9}" destId="{A0E3D2B2-3D39-9949-A93C-EE1759BA0147}" srcOrd="1" destOrd="0" presId="urn:microsoft.com/office/officeart/2005/8/layout/radial1"/>
    <dgm:cxn modelId="{759935FB-654F-CE43-BAAD-651D29C8764F}" type="presOf" srcId="{553ADDDA-6B6D-3F4C-9458-180FD0D599A0}" destId="{E76E542A-17BA-0D46-9162-4CEFE025784D}" srcOrd="1" destOrd="0" presId="urn:microsoft.com/office/officeart/2005/8/layout/radial1"/>
    <dgm:cxn modelId="{B6D72907-AF1F-3B4F-85FC-DE13E90BAC19}" type="presOf" srcId="{2AC2B979-A291-B54E-9D3E-3A126F8B9A95}" destId="{3C9FF61B-B9D4-AB4B-A160-D4D186DFE6D3}" srcOrd="0" destOrd="0" presId="urn:microsoft.com/office/officeart/2005/8/layout/radial1"/>
    <dgm:cxn modelId="{A8CEB28B-1F34-004C-8759-7C2EFAEC7E56}" type="presOf" srcId="{D4451D38-98AF-1F48-9E20-82EE6F1708EB}" destId="{06489651-951B-E840-8E44-060DA71B32E9}" srcOrd="0" destOrd="0" presId="urn:microsoft.com/office/officeart/2005/8/layout/radial1"/>
    <dgm:cxn modelId="{4EDB1667-9ADE-584C-814E-14614D4CA7D4}" type="presOf" srcId="{553ADDDA-6B6D-3F4C-9458-180FD0D599A0}" destId="{ABD2C0DD-71F8-0242-ABB8-35D738D587D8}" srcOrd="0" destOrd="0" presId="urn:microsoft.com/office/officeart/2005/8/layout/radial1"/>
    <dgm:cxn modelId="{15C0C200-CB92-0544-A389-ACF28121A28C}" type="presOf" srcId="{44864DD2-E19A-CE4F-A874-12FD0B093DE7}" destId="{73B1A76D-9C9A-1A48-93B9-C7DB6975D7F3}" srcOrd="0" destOrd="0" presId="urn:microsoft.com/office/officeart/2005/8/layout/radial1"/>
    <dgm:cxn modelId="{BE48C481-EBE8-F247-966F-6BD639843F74}" type="presOf" srcId="{C78A0482-75F7-954B-84A0-1A6B2D0FEDC9}" destId="{A8C59E19-F177-4B42-97DA-46B1590BB8C2}" srcOrd="0" destOrd="0" presId="urn:microsoft.com/office/officeart/2005/8/layout/radial1"/>
    <dgm:cxn modelId="{7F2765E4-BA5B-FC43-8FA7-C5DDEF15B662}" type="presOf" srcId="{D0626E5D-A80A-D948-BC9D-BC2DD21CBC7A}" destId="{258EE060-B90B-D749-BEAC-8A910232CBE9}" srcOrd="0" destOrd="0" presId="urn:microsoft.com/office/officeart/2005/8/layout/radial1"/>
    <dgm:cxn modelId="{BAD5DB9E-C11D-2D42-A175-4CD4E337E5F7}" type="presOf" srcId="{D0626E5D-A80A-D948-BC9D-BC2DD21CBC7A}" destId="{A2C5ABDD-A48A-D04E-859D-6E4D9D3FD0D4}" srcOrd="1" destOrd="0" presId="urn:microsoft.com/office/officeart/2005/8/layout/radial1"/>
    <dgm:cxn modelId="{1D87CBF8-BE45-2742-89D7-15AD5B8B0CB3}" srcId="{4AF3BC6A-D25D-2143-B8C6-4092DBB65235}" destId="{89528728-23E6-EE4F-A6E0-0A5E0C10AA01}" srcOrd="2" destOrd="0" parTransId="{11EE1330-F9C2-7146-8E2C-554FCFB1C82E}" sibTransId="{EAAE4383-477A-6F42-BECD-091813444746}"/>
    <dgm:cxn modelId="{6027D8D1-6F94-B341-89FF-B4B1B7BD209F}" type="presOf" srcId="{417EECF3-C3F3-BC4B-AA30-AA82B8AF191B}" destId="{93836908-2241-9742-94BA-1F397256574D}" srcOrd="0" destOrd="0" presId="urn:microsoft.com/office/officeart/2005/8/layout/radial1"/>
    <dgm:cxn modelId="{253D2EE3-A265-EE42-9E90-2BD90C42AA9F}" type="presOf" srcId="{11EE1330-F9C2-7146-8E2C-554FCFB1C82E}" destId="{C86176BE-7EDA-9D42-92EB-AB58D898C001}" srcOrd="1" destOrd="0" presId="urn:microsoft.com/office/officeart/2005/8/layout/radial1"/>
    <dgm:cxn modelId="{7FEAFE1C-55CC-1241-80BF-D3EA10512D9E}" type="presOf" srcId="{848F8079-8D79-2845-BC1C-8F698B73A482}" destId="{80CE4289-FB96-CF42-9E4C-361F3D1A51FF}" srcOrd="0" destOrd="0" presId="urn:microsoft.com/office/officeart/2005/8/layout/radial1"/>
    <dgm:cxn modelId="{14C3BC69-8CBF-C240-A15D-E010FBB586F8}" srcId="{44864DD2-E19A-CE4F-A874-12FD0B093DE7}" destId="{4AF3BC6A-D25D-2143-B8C6-4092DBB65235}" srcOrd="0" destOrd="0" parTransId="{C0BD026E-C1B6-F242-8997-4D6EEFD65597}" sibTransId="{AEC3E378-FF24-2043-BB28-B99F050B3663}"/>
    <dgm:cxn modelId="{4143E1C1-25DA-1F4F-843B-C1C86614DF10}" srcId="{4AF3BC6A-D25D-2143-B8C6-4092DBB65235}" destId="{AAD71A2C-2BE0-1549-875B-ED986A89196B}" srcOrd="6" destOrd="0" parTransId="{D0626E5D-A80A-D948-BC9D-BC2DD21CBC7A}" sibTransId="{DDD9D8EE-29C3-A24A-8E8C-900CC9E73B54}"/>
    <dgm:cxn modelId="{5DDED074-FD97-FD44-B330-14247C07B627}" srcId="{4AF3BC6A-D25D-2143-B8C6-4092DBB65235}" destId="{01FA118A-7BDE-3D47-969E-95AC8DFCE9E0}" srcOrd="0" destOrd="0" parTransId="{417EECF3-C3F3-BC4B-AA30-AA82B8AF191B}" sibTransId="{0C4B8BBD-1DFF-434C-BABF-C47E9F76FF4B}"/>
    <dgm:cxn modelId="{66EFFF95-66A6-FB4F-8A1A-15D98679B5DF}" type="presOf" srcId="{AAD71A2C-2BE0-1549-875B-ED986A89196B}" destId="{20B1C419-91E7-4640-A82C-A9F0846ABE04}" srcOrd="0" destOrd="0" presId="urn:microsoft.com/office/officeart/2005/8/layout/radial1"/>
    <dgm:cxn modelId="{CD2CE96D-D9B6-BD47-A3EF-8E04B3C7D73B}" type="presOf" srcId="{89528728-23E6-EE4F-A6E0-0A5E0C10AA01}" destId="{9EA58FA5-FACF-4B40-BCF1-350CF37F2100}" srcOrd="0" destOrd="0" presId="urn:microsoft.com/office/officeart/2005/8/layout/radial1"/>
    <dgm:cxn modelId="{861AF7BF-8747-E84C-AB09-B2165FD1CFE1}" type="presParOf" srcId="{73B1A76D-9C9A-1A48-93B9-C7DB6975D7F3}" destId="{49DCD45A-4595-104F-9835-680EAEC8831E}" srcOrd="0" destOrd="0" presId="urn:microsoft.com/office/officeart/2005/8/layout/radial1"/>
    <dgm:cxn modelId="{BC755E8E-6C5A-E348-B3E8-CB9F03818FFA}" type="presParOf" srcId="{73B1A76D-9C9A-1A48-93B9-C7DB6975D7F3}" destId="{93836908-2241-9742-94BA-1F397256574D}" srcOrd="1" destOrd="0" presId="urn:microsoft.com/office/officeart/2005/8/layout/radial1"/>
    <dgm:cxn modelId="{1A940708-56B4-704B-ACB8-899AC35773D0}" type="presParOf" srcId="{93836908-2241-9742-94BA-1F397256574D}" destId="{2E2C52E9-3BE4-184C-BCEA-10FFD860C409}" srcOrd="0" destOrd="0" presId="urn:microsoft.com/office/officeart/2005/8/layout/radial1"/>
    <dgm:cxn modelId="{0123F6D2-2247-264F-AF44-C260CD662D09}" type="presParOf" srcId="{73B1A76D-9C9A-1A48-93B9-C7DB6975D7F3}" destId="{F04E5479-7CBE-9044-AE97-C0CE28D4F178}" srcOrd="2" destOrd="0" presId="urn:microsoft.com/office/officeart/2005/8/layout/radial1"/>
    <dgm:cxn modelId="{4392356A-26F1-0A42-8A35-E516F8ACCB6C}" type="presParOf" srcId="{73B1A76D-9C9A-1A48-93B9-C7DB6975D7F3}" destId="{ABD2C0DD-71F8-0242-ABB8-35D738D587D8}" srcOrd="3" destOrd="0" presId="urn:microsoft.com/office/officeart/2005/8/layout/radial1"/>
    <dgm:cxn modelId="{65030AE7-0D1F-3549-942B-5B0B02F7FF0C}" type="presParOf" srcId="{ABD2C0DD-71F8-0242-ABB8-35D738D587D8}" destId="{E76E542A-17BA-0D46-9162-4CEFE025784D}" srcOrd="0" destOrd="0" presId="urn:microsoft.com/office/officeart/2005/8/layout/radial1"/>
    <dgm:cxn modelId="{60A6E0D1-6E00-7847-94D6-18ED2E4E1749}" type="presParOf" srcId="{73B1A76D-9C9A-1A48-93B9-C7DB6975D7F3}" destId="{EB35D833-00B7-9546-B0A1-476AB3ACD2B0}" srcOrd="4" destOrd="0" presId="urn:microsoft.com/office/officeart/2005/8/layout/radial1"/>
    <dgm:cxn modelId="{E4EEAB49-AC6D-D147-A8E6-090A3C76C9A0}" type="presParOf" srcId="{73B1A76D-9C9A-1A48-93B9-C7DB6975D7F3}" destId="{380D9909-8D26-074F-930F-E23C6D2CD3B1}" srcOrd="5" destOrd="0" presId="urn:microsoft.com/office/officeart/2005/8/layout/radial1"/>
    <dgm:cxn modelId="{39C1910E-0ABC-3E4A-9E37-331415EBBD8C}" type="presParOf" srcId="{380D9909-8D26-074F-930F-E23C6D2CD3B1}" destId="{C86176BE-7EDA-9D42-92EB-AB58D898C001}" srcOrd="0" destOrd="0" presId="urn:microsoft.com/office/officeart/2005/8/layout/radial1"/>
    <dgm:cxn modelId="{A8F2162E-B248-D644-A4F6-5A017A455263}" type="presParOf" srcId="{73B1A76D-9C9A-1A48-93B9-C7DB6975D7F3}" destId="{9EA58FA5-FACF-4B40-BCF1-350CF37F2100}" srcOrd="6" destOrd="0" presId="urn:microsoft.com/office/officeart/2005/8/layout/radial1"/>
    <dgm:cxn modelId="{7EC577BB-CF34-F546-802E-240DAD8D46CB}" type="presParOf" srcId="{73B1A76D-9C9A-1A48-93B9-C7DB6975D7F3}" destId="{3C9FF61B-B9D4-AB4B-A160-D4D186DFE6D3}" srcOrd="7" destOrd="0" presId="urn:microsoft.com/office/officeart/2005/8/layout/radial1"/>
    <dgm:cxn modelId="{1EB8A6EB-C583-D942-8BBD-DE1D1AF02271}" type="presParOf" srcId="{3C9FF61B-B9D4-AB4B-A160-D4D186DFE6D3}" destId="{CAC7AB0A-D121-AF47-A324-3B282BB0C42D}" srcOrd="0" destOrd="0" presId="urn:microsoft.com/office/officeart/2005/8/layout/radial1"/>
    <dgm:cxn modelId="{6F7D89E7-ED75-7E45-B684-99A162A71E85}" type="presParOf" srcId="{73B1A76D-9C9A-1A48-93B9-C7DB6975D7F3}" destId="{AB497CAD-1EA9-BA48-9A11-D487186AC80B}" srcOrd="8" destOrd="0" presId="urn:microsoft.com/office/officeart/2005/8/layout/radial1"/>
    <dgm:cxn modelId="{7F9E57C4-DD8B-914B-84BF-CB8A0FD0BB28}" type="presParOf" srcId="{73B1A76D-9C9A-1A48-93B9-C7DB6975D7F3}" destId="{06489651-951B-E840-8E44-060DA71B32E9}" srcOrd="9" destOrd="0" presId="urn:microsoft.com/office/officeart/2005/8/layout/radial1"/>
    <dgm:cxn modelId="{01BDBD39-5297-9945-A3B1-3CD47936D869}" type="presParOf" srcId="{06489651-951B-E840-8E44-060DA71B32E9}" destId="{4E6F0D9A-78C3-B345-B00B-92D3F952916A}" srcOrd="0" destOrd="0" presId="urn:microsoft.com/office/officeart/2005/8/layout/radial1"/>
    <dgm:cxn modelId="{ABB33D5B-2001-1740-9064-8BBFCD5F0334}" type="presParOf" srcId="{73B1A76D-9C9A-1A48-93B9-C7DB6975D7F3}" destId="{4969CEBD-49BD-6F45-8503-4377DC1EDA5E}" srcOrd="10" destOrd="0" presId="urn:microsoft.com/office/officeart/2005/8/layout/radial1"/>
    <dgm:cxn modelId="{5EA14B8C-6341-784C-AE9A-D1684A889F1D}" type="presParOf" srcId="{73B1A76D-9C9A-1A48-93B9-C7DB6975D7F3}" destId="{80CE4289-FB96-CF42-9E4C-361F3D1A51FF}" srcOrd="11" destOrd="0" presId="urn:microsoft.com/office/officeart/2005/8/layout/radial1"/>
    <dgm:cxn modelId="{37177496-8592-904C-AC66-3BA54C9BF705}" type="presParOf" srcId="{80CE4289-FB96-CF42-9E4C-361F3D1A51FF}" destId="{624CE7A8-AA1B-7644-A771-5AE0CB91E96E}" srcOrd="0" destOrd="0" presId="urn:microsoft.com/office/officeart/2005/8/layout/radial1"/>
    <dgm:cxn modelId="{B0516C1F-6246-864B-BF3A-F47A78702BFA}" type="presParOf" srcId="{73B1A76D-9C9A-1A48-93B9-C7DB6975D7F3}" destId="{53293515-9984-7941-851C-EEADFFD8695D}" srcOrd="12" destOrd="0" presId="urn:microsoft.com/office/officeart/2005/8/layout/radial1"/>
    <dgm:cxn modelId="{9784BFAC-E75A-BF4B-A6D1-961B806DEAF2}" type="presParOf" srcId="{73B1A76D-9C9A-1A48-93B9-C7DB6975D7F3}" destId="{258EE060-B90B-D749-BEAC-8A910232CBE9}" srcOrd="13" destOrd="0" presId="urn:microsoft.com/office/officeart/2005/8/layout/radial1"/>
    <dgm:cxn modelId="{4C49EE6D-BB0B-EB4B-B1A1-486ADD45E451}" type="presParOf" srcId="{258EE060-B90B-D749-BEAC-8A910232CBE9}" destId="{A2C5ABDD-A48A-D04E-859D-6E4D9D3FD0D4}" srcOrd="0" destOrd="0" presId="urn:microsoft.com/office/officeart/2005/8/layout/radial1"/>
    <dgm:cxn modelId="{D217BF8B-DD3E-E341-B2CB-EAD6B5AD65E8}" type="presParOf" srcId="{73B1A76D-9C9A-1A48-93B9-C7DB6975D7F3}" destId="{20B1C419-91E7-4640-A82C-A9F0846ABE04}" srcOrd="14" destOrd="0" presId="urn:microsoft.com/office/officeart/2005/8/layout/radial1"/>
    <dgm:cxn modelId="{F0437A59-CE58-8146-A610-FD99F9334008}" type="presParOf" srcId="{73B1A76D-9C9A-1A48-93B9-C7DB6975D7F3}" destId="{6893B903-53F5-AB4E-A963-3C31A92795BA}" srcOrd="15" destOrd="0" presId="urn:microsoft.com/office/officeart/2005/8/layout/radial1"/>
    <dgm:cxn modelId="{4E8D35B5-8F95-2D46-A749-DE38169E4C4D}" type="presParOf" srcId="{6893B903-53F5-AB4E-A963-3C31A92795BA}" destId="{23AECCF2-727B-5445-854C-6B8963EEF34E}" srcOrd="0" destOrd="0" presId="urn:microsoft.com/office/officeart/2005/8/layout/radial1"/>
    <dgm:cxn modelId="{268A45A8-7DEC-CE40-B81C-209579AF47D6}" type="presParOf" srcId="{73B1A76D-9C9A-1A48-93B9-C7DB6975D7F3}" destId="{B0938D07-64AB-0A4C-B3BD-C9C03E6E827A}" srcOrd="16" destOrd="0" presId="urn:microsoft.com/office/officeart/2005/8/layout/radial1"/>
    <dgm:cxn modelId="{68B0EB89-102E-E24B-89D6-E6ECC4182930}" type="presParOf" srcId="{73B1A76D-9C9A-1A48-93B9-C7DB6975D7F3}" destId="{A8C59E19-F177-4B42-97DA-46B1590BB8C2}" srcOrd="17" destOrd="0" presId="urn:microsoft.com/office/officeart/2005/8/layout/radial1"/>
    <dgm:cxn modelId="{D74ACC2D-FB6C-8C40-B603-D2C1F64E104C}" type="presParOf" srcId="{A8C59E19-F177-4B42-97DA-46B1590BB8C2}" destId="{A0E3D2B2-3D39-9949-A93C-EE1759BA0147}" srcOrd="0" destOrd="0" presId="urn:microsoft.com/office/officeart/2005/8/layout/radial1"/>
    <dgm:cxn modelId="{754C86D2-F2FF-C04E-ABEC-D018937CCA9D}" type="presParOf" srcId="{73B1A76D-9C9A-1A48-93B9-C7DB6975D7F3}" destId="{9AED2740-83E4-6844-8D4D-551E63EA3C8F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3933EC-7CFC-6546-B78F-A696134B1CA6}" type="doc">
      <dgm:prSet loTypeId="urn:microsoft.com/office/officeart/2005/8/layout/radial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F83F061-36F5-4C4B-A272-B5286F24942C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非静态项目构建</a:t>
          </a:r>
          <a:endParaRPr lang="zh-CN" altLang="en-US" sz="1800" dirty="0">
            <a:ea typeface="造字工房悦黑体验版常规体"/>
          </a:endParaRPr>
        </a:p>
      </dgm:t>
    </dgm:pt>
    <dgm:pt modelId="{E904AEF1-4023-BE40-95E9-D053966BA65C}" type="parTrans" cxnId="{0DC58DFC-94A5-3F4C-BCF2-E12D68ED217E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F219F3EA-0309-8B4B-B22D-978AADB5EDC6}" type="sibTrans" cxnId="{0DC58DFC-94A5-3F4C-BCF2-E12D68ED217E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347A2795-914E-434A-8456-70F32A0E6F3A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颗粒化开发</a:t>
          </a:r>
          <a:endParaRPr lang="zh-CN" altLang="en-US" sz="1800" dirty="0">
            <a:ea typeface="造字工房悦黑体验版常规体"/>
          </a:endParaRPr>
        </a:p>
      </dgm:t>
    </dgm:pt>
    <dgm:pt modelId="{87FEAC6C-437C-D047-96F0-96BB4E12BA2C}" type="parTrans" cxnId="{28C9A93E-9255-7144-B64F-1BF7F875A057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B374946A-1E25-2841-80F1-1EBCF8E763FD}" type="sibTrans" cxnId="{28C9A93E-9255-7144-B64F-1BF7F875A057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8B61603B-94F6-7340-B71F-56B2A7A85446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代码压缩</a:t>
          </a:r>
          <a:endParaRPr lang="zh-CN" altLang="en-US" sz="1800" dirty="0">
            <a:ea typeface="造字工房悦黑体验版常规体"/>
          </a:endParaRPr>
        </a:p>
      </dgm:t>
    </dgm:pt>
    <dgm:pt modelId="{CC5B56FF-12A4-7B4A-9891-9B4566F708D7}" type="parTrans" cxnId="{7156E13C-EF1B-6948-B580-345FD79FC68F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C7A9EE84-F389-124D-B3EB-06B6C0264446}" type="sibTrans" cxnId="{7156E13C-EF1B-6948-B580-345FD79FC68F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86D93A9B-393F-394B-96E7-68CFA6501115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图片压缩</a:t>
          </a:r>
          <a:endParaRPr lang="zh-CN" altLang="en-US" sz="1800" dirty="0">
            <a:ea typeface="造字工房悦黑体验版常规体"/>
          </a:endParaRPr>
        </a:p>
      </dgm:t>
    </dgm:pt>
    <dgm:pt modelId="{670D6590-15A7-D848-8025-B389CF5DFA70}" type="parTrans" cxnId="{B194FD81-6EF9-7E4E-ADC2-83BD4A66940B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E5C2BFA2-438D-F341-998F-229D3B6E2F64}" type="sibTrans" cxnId="{B194FD81-6EF9-7E4E-ADC2-83BD4A66940B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9A431804-7ED6-9B4B-8CBE-8E905B1D0C51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调试与发布</a:t>
          </a:r>
          <a:endParaRPr lang="zh-CN" altLang="en-US" sz="1800" dirty="0">
            <a:ea typeface="造字工房悦黑体验版常规体"/>
          </a:endParaRPr>
        </a:p>
      </dgm:t>
    </dgm:pt>
    <dgm:pt modelId="{A4594D05-15E9-3B43-9ABC-C58A7A68E24E}" type="parTrans" cxnId="{FB203D8C-2648-5648-89C5-013019C5744F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136BC090-8F78-144F-AB41-F664856599B3}" type="sibTrans" cxnId="{FB203D8C-2648-5648-89C5-013019C5744F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A4F29FA5-0B40-1649-9A83-B0884AC1FDC6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图片合并</a:t>
          </a:r>
          <a:endParaRPr lang="zh-CN" altLang="en-US" sz="1800" dirty="0">
            <a:ea typeface="造字工房悦黑体验版常规体"/>
          </a:endParaRPr>
        </a:p>
      </dgm:t>
    </dgm:pt>
    <dgm:pt modelId="{6C3AB33B-5AF0-5D49-B905-7659D0D5912D}" type="parTrans" cxnId="{6000C585-7F09-7E4F-93E2-7011C99CFDBB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AF463A7B-2570-FD4B-B07C-93ECF81623E1}" type="sibTrans" cxnId="{6000C585-7F09-7E4F-93E2-7011C99CFDBB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5AAFBCAB-2A34-484D-BB6A-4200A1739928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代码预编译</a:t>
          </a:r>
          <a:endParaRPr lang="zh-CN" altLang="en-US" sz="1800" dirty="0">
            <a:ea typeface="造字工房悦黑体验版常规体"/>
          </a:endParaRPr>
        </a:p>
      </dgm:t>
    </dgm:pt>
    <dgm:pt modelId="{2A6F1513-B399-2147-9C12-9D2E3185746E}" type="parTrans" cxnId="{0AEE3047-A9BF-7C42-A2E3-545E558970BC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B317457D-D078-9E46-9224-451AEADE9ABB}" type="sibTrans" cxnId="{0AEE3047-A9BF-7C42-A2E3-545E558970BC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CB1E0981-2750-2B43-8C44-FCD956D19784}">
      <dgm:prSet phldrT="[文本]" custT="1"/>
      <dgm:spPr/>
      <dgm:t>
        <a:bodyPr/>
        <a:lstStyle/>
        <a:p>
          <a:r>
            <a:rPr lang="zh-CN" altLang="en-US" sz="1800" smtClean="0">
              <a:ea typeface="造字工房悦黑体验版常规体"/>
            </a:rPr>
            <a:t>前后端分离</a:t>
          </a:r>
          <a:endParaRPr lang="zh-CN" altLang="en-US" sz="1800" dirty="0">
            <a:ea typeface="造字工房悦黑体验版常规体"/>
          </a:endParaRPr>
        </a:p>
      </dgm:t>
    </dgm:pt>
    <dgm:pt modelId="{255C99CB-11FC-8540-9330-DFA2BEADD65A}" type="parTrans" cxnId="{3A7277C4-F858-564E-B383-B0613A228D19}">
      <dgm:prSet/>
      <dgm:spPr/>
      <dgm:t>
        <a:bodyPr/>
        <a:lstStyle/>
        <a:p>
          <a:endParaRPr lang="zh-CN" altLang="en-US"/>
        </a:p>
      </dgm:t>
    </dgm:pt>
    <dgm:pt modelId="{D280209B-0AE0-044D-8CBB-D6C9FE624ADE}" type="sibTrans" cxnId="{3A7277C4-F858-564E-B383-B0613A228D19}">
      <dgm:prSet/>
      <dgm:spPr/>
      <dgm:t>
        <a:bodyPr/>
        <a:lstStyle/>
        <a:p>
          <a:endParaRPr lang="zh-CN" altLang="en-US"/>
        </a:p>
      </dgm:t>
    </dgm:pt>
    <dgm:pt modelId="{019A44B8-F65D-0C4E-9F1B-492F23043806}" type="pres">
      <dgm:prSet presAssocID="{EA3933EC-7CFC-6546-B78F-A696134B1CA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E09043-371D-504C-9A5E-92506680AC30}" type="pres">
      <dgm:prSet presAssocID="{4F83F061-36F5-4C4B-A272-B5286F24942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068DFB7-D49C-C747-A158-E2F3A8FEB6D0}" type="pres">
      <dgm:prSet presAssocID="{347A2795-914E-434A-8456-70F32A0E6F3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8CD833-8EC9-8342-AADA-305826062C50}" type="pres">
      <dgm:prSet presAssocID="{347A2795-914E-434A-8456-70F32A0E6F3A}" presName="dummy" presStyleCnt="0"/>
      <dgm:spPr/>
    </dgm:pt>
    <dgm:pt modelId="{69418CF0-692E-0A4D-99B1-06189D7085A5}" type="pres">
      <dgm:prSet presAssocID="{B374946A-1E25-2841-80F1-1EBCF8E763FD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FE739BFE-89EA-D346-A6F2-740D6856F68B}" type="pres">
      <dgm:prSet presAssocID="{8B61603B-94F6-7340-B71F-56B2A7A8544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5B5FFE-E2D7-7045-8957-563860B879DB}" type="pres">
      <dgm:prSet presAssocID="{8B61603B-94F6-7340-B71F-56B2A7A85446}" presName="dummy" presStyleCnt="0"/>
      <dgm:spPr/>
    </dgm:pt>
    <dgm:pt modelId="{CC4B0217-2A6F-A84A-8EF2-0867017AFE12}" type="pres">
      <dgm:prSet presAssocID="{C7A9EE84-F389-124D-B3EB-06B6C0264446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69F113B2-109A-F14D-9F18-194849CFC77D}" type="pres">
      <dgm:prSet presAssocID="{86D93A9B-393F-394B-96E7-68CFA6501115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486BF7-DA73-AD48-BCAE-AD2F9574FAE5}" type="pres">
      <dgm:prSet presAssocID="{86D93A9B-393F-394B-96E7-68CFA6501115}" presName="dummy" presStyleCnt="0"/>
      <dgm:spPr/>
    </dgm:pt>
    <dgm:pt modelId="{C4CFA257-1760-1440-B965-6B45133C81CA}" type="pres">
      <dgm:prSet presAssocID="{E5C2BFA2-438D-F341-998F-229D3B6E2F64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83BCF856-2478-7948-BED4-33F161B0464C}" type="pres">
      <dgm:prSet presAssocID="{A4F29FA5-0B40-1649-9A83-B0884AC1FDC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E2EB3D-30AB-394D-8085-C536DFBD425D}" type="pres">
      <dgm:prSet presAssocID="{A4F29FA5-0B40-1649-9A83-B0884AC1FDC6}" presName="dummy" presStyleCnt="0"/>
      <dgm:spPr/>
    </dgm:pt>
    <dgm:pt modelId="{9C2738B4-AC4B-E94A-A204-2DDD6CB299B7}" type="pres">
      <dgm:prSet presAssocID="{AF463A7B-2570-FD4B-B07C-93ECF81623E1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243C7A9A-7284-F54C-BAED-FBAD34610151}" type="pres">
      <dgm:prSet presAssocID="{5AAFBCAB-2A34-484D-BB6A-4200A173992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B42E3E-CB46-7A40-88FB-EC0BA27147CD}" type="pres">
      <dgm:prSet presAssocID="{5AAFBCAB-2A34-484D-BB6A-4200A1739928}" presName="dummy" presStyleCnt="0"/>
      <dgm:spPr/>
    </dgm:pt>
    <dgm:pt modelId="{87C7292A-3DD2-6A49-B4F6-EF965F73FA9A}" type="pres">
      <dgm:prSet presAssocID="{B317457D-D078-9E46-9224-451AEADE9ABB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64E7ACC3-6B13-9244-B1B0-7F9A067F283D}" type="pres">
      <dgm:prSet presAssocID="{9A431804-7ED6-9B4B-8CBE-8E905B1D0C51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0D7F73-3F70-A54C-8001-6118685FB513}" type="pres">
      <dgm:prSet presAssocID="{9A431804-7ED6-9B4B-8CBE-8E905B1D0C51}" presName="dummy" presStyleCnt="0"/>
      <dgm:spPr/>
    </dgm:pt>
    <dgm:pt modelId="{71F06BFE-C7A9-A04E-ABEA-6D99CDF571A7}" type="pres">
      <dgm:prSet presAssocID="{136BC090-8F78-144F-AB41-F664856599B3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FAE71C6C-1D79-EA43-8D7C-CC00CB4858F9}" type="pres">
      <dgm:prSet presAssocID="{CB1E0981-2750-2B43-8C44-FCD956D1978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6FEE9-8E8C-E14B-A769-D5791E96646B}" type="pres">
      <dgm:prSet presAssocID="{CB1E0981-2750-2B43-8C44-FCD956D19784}" presName="dummy" presStyleCnt="0"/>
      <dgm:spPr/>
    </dgm:pt>
    <dgm:pt modelId="{D167BDC5-BFDE-D246-BD75-AE95532C3EE8}" type="pres">
      <dgm:prSet presAssocID="{D280209B-0AE0-044D-8CBB-D6C9FE624ADE}" presName="sibTrans" presStyleLbl="sibTrans2D1" presStyleIdx="6" presStyleCnt="7"/>
      <dgm:spPr/>
      <dgm:t>
        <a:bodyPr/>
        <a:lstStyle/>
        <a:p>
          <a:endParaRPr lang="zh-CN" altLang="en-US"/>
        </a:p>
      </dgm:t>
    </dgm:pt>
  </dgm:ptLst>
  <dgm:cxnLst>
    <dgm:cxn modelId="{3A7277C4-F858-564E-B383-B0613A228D19}" srcId="{4F83F061-36F5-4C4B-A272-B5286F24942C}" destId="{CB1E0981-2750-2B43-8C44-FCD956D19784}" srcOrd="6" destOrd="0" parTransId="{255C99CB-11FC-8540-9330-DFA2BEADD65A}" sibTransId="{D280209B-0AE0-044D-8CBB-D6C9FE624ADE}"/>
    <dgm:cxn modelId="{7156E13C-EF1B-6948-B580-345FD79FC68F}" srcId="{4F83F061-36F5-4C4B-A272-B5286F24942C}" destId="{8B61603B-94F6-7340-B71F-56B2A7A85446}" srcOrd="1" destOrd="0" parTransId="{CC5B56FF-12A4-7B4A-9891-9B4566F708D7}" sibTransId="{C7A9EE84-F389-124D-B3EB-06B6C0264446}"/>
    <dgm:cxn modelId="{720483F8-A810-2742-B5CA-7E5D4FAEE928}" type="presOf" srcId="{EA3933EC-7CFC-6546-B78F-A696134B1CA6}" destId="{019A44B8-F65D-0C4E-9F1B-492F23043806}" srcOrd="0" destOrd="0" presId="urn:microsoft.com/office/officeart/2005/8/layout/radial6"/>
    <dgm:cxn modelId="{0AEE3047-A9BF-7C42-A2E3-545E558970BC}" srcId="{4F83F061-36F5-4C4B-A272-B5286F24942C}" destId="{5AAFBCAB-2A34-484D-BB6A-4200A1739928}" srcOrd="4" destOrd="0" parTransId="{2A6F1513-B399-2147-9C12-9D2E3185746E}" sibTransId="{B317457D-D078-9E46-9224-451AEADE9ABB}"/>
    <dgm:cxn modelId="{FB203D8C-2648-5648-89C5-013019C5744F}" srcId="{4F83F061-36F5-4C4B-A272-B5286F24942C}" destId="{9A431804-7ED6-9B4B-8CBE-8E905B1D0C51}" srcOrd="5" destOrd="0" parTransId="{A4594D05-15E9-3B43-9ABC-C58A7A68E24E}" sibTransId="{136BC090-8F78-144F-AB41-F664856599B3}"/>
    <dgm:cxn modelId="{050A31DF-6304-2442-9512-20CE00301699}" type="presOf" srcId="{B317457D-D078-9E46-9224-451AEADE9ABB}" destId="{87C7292A-3DD2-6A49-B4F6-EF965F73FA9A}" srcOrd="0" destOrd="0" presId="urn:microsoft.com/office/officeart/2005/8/layout/radial6"/>
    <dgm:cxn modelId="{9E72865C-6996-304E-B115-5270F92E289F}" type="presOf" srcId="{8B61603B-94F6-7340-B71F-56B2A7A85446}" destId="{FE739BFE-89EA-D346-A6F2-740D6856F68B}" srcOrd="0" destOrd="0" presId="urn:microsoft.com/office/officeart/2005/8/layout/radial6"/>
    <dgm:cxn modelId="{B95987C0-3B10-B54B-A8D6-0C5CEC7D1E0C}" type="presOf" srcId="{A4F29FA5-0B40-1649-9A83-B0884AC1FDC6}" destId="{83BCF856-2478-7948-BED4-33F161B0464C}" srcOrd="0" destOrd="0" presId="urn:microsoft.com/office/officeart/2005/8/layout/radial6"/>
    <dgm:cxn modelId="{30067974-1FA8-6B42-AFC3-20FC441BAF58}" type="presOf" srcId="{86D93A9B-393F-394B-96E7-68CFA6501115}" destId="{69F113B2-109A-F14D-9F18-194849CFC77D}" srcOrd="0" destOrd="0" presId="urn:microsoft.com/office/officeart/2005/8/layout/radial6"/>
    <dgm:cxn modelId="{28C9A93E-9255-7144-B64F-1BF7F875A057}" srcId="{4F83F061-36F5-4C4B-A272-B5286F24942C}" destId="{347A2795-914E-434A-8456-70F32A0E6F3A}" srcOrd="0" destOrd="0" parTransId="{87FEAC6C-437C-D047-96F0-96BB4E12BA2C}" sibTransId="{B374946A-1E25-2841-80F1-1EBCF8E763FD}"/>
    <dgm:cxn modelId="{3EFE346F-CBCE-7B4D-B6FA-8CCCE8164144}" type="presOf" srcId="{D280209B-0AE0-044D-8CBB-D6C9FE624ADE}" destId="{D167BDC5-BFDE-D246-BD75-AE95532C3EE8}" srcOrd="0" destOrd="0" presId="urn:microsoft.com/office/officeart/2005/8/layout/radial6"/>
    <dgm:cxn modelId="{AC684039-0EE9-E640-B62D-0893CDB45012}" type="presOf" srcId="{347A2795-914E-434A-8456-70F32A0E6F3A}" destId="{F068DFB7-D49C-C747-A158-E2F3A8FEB6D0}" srcOrd="0" destOrd="0" presId="urn:microsoft.com/office/officeart/2005/8/layout/radial6"/>
    <dgm:cxn modelId="{6000C585-7F09-7E4F-93E2-7011C99CFDBB}" srcId="{4F83F061-36F5-4C4B-A272-B5286F24942C}" destId="{A4F29FA5-0B40-1649-9A83-B0884AC1FDC6}" srcOrd="3" destOrd="0" parTransId="{6C3AB33B-5AF0-5D49-B905-7659D0D5912D}" sibTransId="{AF463A7B-2570-FD4B-B07C-93ECF81623E1}"/>
    <dgm:cxn modelId="{EEF43587-821A-D34B-B122-A8C95534008A}" type="presOf" srcId="{E5C2BFA2-438D-F341-998F-229D3B6E2F64}" destId="{C4CFA257-1760-1440-B965-6B45133C81CA}" srcOrd="0" destOrd="0" presId="urn:microsoft.com/office/officeart/2005/8/layout/radial6"/>
    <dgm:cxn modelId="{48235357-4B2A-1E40-8E6A-CF53A0CC9AA7}" type="presOf" srcId="{B374946A-1E25-2841-80F1-1EBCF8E763FD}" destId="{69418CF0-692E-0A4D-99B1-06189D7085A5}" srcOrd="0" destOrd="0" presId="urn:microsoft.com/office/officeart/2005/8/layout/radial6"/>
    <dgm:cxn modelId="{F94D2533-C2B5-4D46-BB11-695602683FD4}" type="presOf" srcId="{5AAFBCAB-2A34-484D-BB6A-4200A1739928}" destId="{243C7A9A-7284-F54C-BAED-FBAD34610151}" srcOrd="0" destOrd="0" presId="urn:microsoft.com/office/officeart/2005/8/layout/radial6"/>
    <dgm:cxn modelId="{C7BFD6B9-FF67-BC4E-B7B4-C47488366B94}" type="presOf" srcId="{AF463A7B-2570-FD4B-B07C-93ECF81623E1}" destId="{9C2738B4-AC4B-E94A-A204-2DDD6CB299B7}" srcOrd="0" destOrd="0" presId="urn:microsoft.com/office/officeart/2005/8/layout/radial6"/>
    <dgm:cxn modelId="{B194FD81-6EF9-7E4E-ADC2-83BD4A66940B}" srcId="{4F83F061-36F5-4C4B-A272-B5286F24942C}" destId="{86D93A9B-393F-394B-96E7-68CFA6501115}" srcOrd="2" destOrd="0" parTransId="{670D6590-15A7-D848-8025-B389CF5DFA70}" sibTransId="{E5C2BFA2-438D-F341-998F-229D3B6E2F64}"/>
    <dgm:cxn modelId="{0DC58DFC-94A5-3F4C-BCF2-E12D68ED217E}" srcId="{EA3933EC-7CFC-6546-B78F-A696134B1CA6}" destId="{4F83F061-36F5-4C4B-A272-B5286F24942C}" srcOrd="0" destOrd="0" parTransId="{E904AEF1-4023-BE40-95E9-D053966BA65C}" sibTransId="{F219F3EA-0309-8B4B-B22D-978AADB5EDC6}"/>
    <dgm:cxn modelId="{53B8860D-3275-7A43-B7B4-5C13799D1AF6}" type="presOf" srcId="{9A431804-7ED6-9B4B-8CBE-8E905B1D0C51}" destId="{64E7ACC3-6B13-9244-B1B0-7F9A067F283D}" srcOrd="0" destOrd="0" presId="urn:microsoft.com/office/officeart/2005/8/layout/radial6"/>
    <dgm:cxn modelId="{93A72564-BDA1-BC41-9D3E-BA3707B23773}" type="presOf" srcId="{4F83F061-36F5-4C4B-A272-B5286F24942C}" destId="{EEE09043-371D-504C-9A5E-92506680AC30}" srcOrd="0" destOrd="0" presId="urn:microsoft.com/office/officeart/2005/8/layout/radial6"/>
    <dgm:cxn modelId="{C32A55AC-41B5-6E49-8D37-87C3A05054B5}" type="presOf" srcId="{C7A9EE84-F389-124D-B3EB-06B6C0264446}" destId="{CC4B0217-2A6F-A84A-8EF2-0867017AFE12}" srcOrd="0" destOrd="0" presId="urn:microsoft.com/office/officeart/2005/8/layout/radial6"/>
    <dgm:cxn modelId="{2AB3BE49-C0D6-984E-AD31-A75073233EC8}" type="presOf" srcId="{CB1E0981-2750-2B43-8C44-FCD956D19784}" destId="{FAE71C6C-1D79-EA43-8D7C-CC00CB4858F9}" srcOrd="0" destOrd="0" presId="urn:microsoft.com/office/officeart/2005/8/layout/radial6"/>
    <dgm:cxn modelId="{A1EF1FFF-D6D6-8442-B787-7F000CAF1667}" type="presOf" srcId="{136BC090-8F78-144F-AB41-F664856599B3}" destId="{71F06BFE-C7A9-A04E-ABEA-6D99CDF571A7}" srcOrd="0" destOrd="0" presId="urn:microsoft.com/office/officeart/2005/8/layout/radial6"/>
    <dgm:cxn modelId="{A02A62CF-6818-E94F-8CAF-5AAEADEDFE70}" type="presParOf" srcId="{019A44B8-F65D-0C4E-9F1B-492F23043806}" destId="{EEE09043-371D-504C-9A5E-92506680AC30}" srcOrd="0" destOrd="0" presId="urn:microsoft.com/office/officeart/2005/8/layout/radial6"/>
    <dgm:cxn modelId="{5F31A171-42A9-AB4F-86EF-F0E248E5B40E}" type="presParOf" srcId="{019A44B8-F65D-0C4E-9F1B-492F23043806}" destId="{F068DFB7-D49C-C747-A158-E2F3A8FEB6D0}" srcOrd="1" destOrd="0" presId="urn:microsoft.com/office/officeart/2005/8/layout/radial6"/>
    <dgm:cxn modelId="{5DDDA352-CE2D-684A-A9D4-3C75F732EA3D}" type="presParOf" srcId="{019A44B8-F65D-0C4E-9F1B-492F23043806}" destId="{588CD833-8EC9-8342-AADA-305826062C50}" srcOrd="2" destOrd="0" presId="urn:microsoft.com/office/officeart/2005/8/layout/radial6"/>
    <dgm:cxn modelId="{14E082F6-383E-C943-AC35-1D26B924C932}" type="presParOf" srcId="{019A44B8-F65D-0C4E-9F1B-492F23043806}" destId="{69418CF0-692E-0A4D-99B1-06189D7085A5}" srcOrd="3" destOrd="0" presId="urn:microsoft.com/office/officeart/2005/8/layout/radial6"/>
    <dgm:cxn modelId="{FA86843A-AAEB-0A4D-921F-240EB832CC0F}" type="presParOf" srcId="{019A44B8-F65D-0C4E-9F1B-492F23043806}" destId="{FE739BFE-89EA-D346-A6F2-740D6856F68B}" srcOrd="4" destOrd="0" presId="urn:microsoft.com/office/officeart/2005/8/layout/radial6"/>
    <dgm:cxn modelId="{ECDE8336-2CA2-7A46-B2B0-D78F199C6787}" type="presParOf" srcId="{019A44B8-F65D-0C4E-9F1B-492F23043806}" destId="{B45B5FFE-E2D7-7045-8957-563860B879DB}" srcOrd="5" destOrd="0" presId="urn:microsoft.com/office/officeart/2005/8/layout/radial6"/>
    <dgm:cxn modelId="{ABACD341-9B95-5349-8354-CCCAB6AADF41}" type="presParOf" srcId="{019A44B8-F65D-0C4E-9F1B-492F23043806}" destId="{CC4B0217-2A6F-A84A-8EF2-0867017AFE12}" srcOrd="6" destOrd="0" presId="urn:microsoft.com/office/officeart/2005/8/layout/radial6"/>
    <dgm:cxn modelId="{9C2BCBF7-F2AB-3844-BD50-FC0DB24118C2}" type="presParOf" srcId="{019A44B8-F65D-0C4E-9F1B-492F23043806}" destId="{69F113B2-109A-F14D-9F18-194849CFC77D}" srcOrd="7" destOrd="0" presId="urn:microsoft.com/office/officeart/2005/8/layout/radial6"/>
    <dgm:cxn modelId="{93C8DCA4-6581-7D40-B68D-F450809B2D84}" type="presParOf" srcId="{019A44B8-F65D-0C4E-9F1B-492F23043806}" destId="{27486BF7-DA73-AD48-BCAE-AD2F9574FAE5}" srcOrd="8" destOrd="0" presId="urn:microsoft.com/office/officeart/2005/8/layout/radial6"/>
    <dgm:cxn modelId="{5290533E-CA8C-1F40-A73C-7E0DB21FFF1C}" type="presParOf" srcId="{019A44B8-F65D-0C4E-9F1B-492F23043806}" destId="{C4CFA257-1760-1440-B965-6B45133C81CA}" srcOrd="9" destOrd="0" presId="urn:microsoft.com/office/officeart/2005/8/layout/radial6"/>
    <dgm:cxn modelId="{64FDEF31-8652-E747-82E0-284C4A07B34A}" type="presParOf" srcId="{019A44B8-F65D-0C4E-9F1B-492F23043806}" destId="{83BCF856-2478-7948-BED4-33F161B0464C}" srcOrd="10" destOrd="0" presId="urn:microsoft.com/office/officeart/2005/8/layout/radial6"/>
    <dgm:cxn modelId="{36048A5F-1FD8-F64B-8F74-117F3D02E690}" type="presParOf" srcId="{019A44B8-F65D-0C4E-9F1B-492F23043806}" destId="{DCE2EB3D-30AB-394D-8085-C536DFBD425D}" srcOrd="11" destOrd="0" presId="urn:microsoft.com/office/officeart/2005/8/layout/radial6"/>
    <dgm:cxn modelId="{7C6C73DA-0B47-9B43-8406-358D3A7B782A}" type="presParOf" srcId="{019A44B8-F65D-0C4E-9F1B-492F23043806}" destId="{9C2738B4-AC4B-E94A-A204-2DDD6CB299B7}" srcOrd="12" destOrd="0" presId="urn:microsoft.com/office/officeart/2005/8/layout/radial6"/>
    <dgm:cxn modelId="{30DFDA66-436E-C845-8D06-D152F21FE9E9}" type="presParOf" srcId="{019A44B8-F65D-0C4E-9F1B-492F23043806}" destId="{243C7A9A-7284-F54C-BAED-FBAD34610151}" srcOrd="13" destOrd="0" presId="urn:microsoft.com/office/officeart/2005/8/layout/radial6"/>
    <dgm:cxn modelId="{5B460559-1F29-1B4A-8A35-24385965D09B}" type="presParOf" srcId="{019A44B8-F65D-0C4E-9F1B-492F23043806}" destId="{29B42E3E-CB46-7A40-88FB-EC0BA27147CD}" srcOrd="14" destOrd="0" presId="urn:microsoft.com/office/officeart/2005/8/layout/radial6"/>
    <dgm:cxn modelId="{01056F4A-A981-5342-8D47-8C92F794623C}" type="presParOf" srcId="{019A44B8-F65D-0C4E-9F1B-492F23043806}" destId="{87C7292A-3DD2-6A49-B4F6-EF965F73FA9A}" srcOrd="15" destOrd="0" presId="urn:microsoft.com/office/officeart/2005/8/layout/radial6"/>
    <dgm:cxn modelId="{2F835BAB-F507-4540-B043-E01A92716647}" type="presParOf" srcId="{019A44B8-F65D-0C4E-9F1B-492F23043806}" destId="{64E7ACC3-6B13-9244-B1B0-7F9A067F283D}" srcOrd="16" destOrd="0" presId="urn:microsoft.com/office/officeart/2005/8/layout/radial6"/>
    <dgm:cxn modelId="{D77498E5-EE05-A947-B32B-7CBF4DCA430C}" type="presParOf" srcId="{019A44B8-F65D-0C4E-9F1B-492F23043806}" destId="{050D7F73-3F70-A54C-8001-6118685FB513}" srcOrd="17" destOrd="0" presId="urn:microsoft.com/office/officeart/2005/8/layout/radial6"/>
    <dgm:cxn modelId="{A2ADDC8D-69CD-E149-8A19-A16DE74247B7}" type="presParOf" srcId="{019A44B8-F65D-0C4E-9F1B-492F23043806}" destId="{71F06BFE-C7A9-A04E-ABEA-6D99CDF571A7}" srcOrd="18" destOrd="0" presId="urn:microsoft.com/office/officeart/2005/8/layout/radial6"/>
    <dgm:cxn modelId="{77231EDA-BFC5-2C49-B263-7B21B15BCC03}" type="presParOf" srcId="{019A44B8-F65D-0C4E-9F1B-492F23043806}" destId="{FAE71C6C-1D79-EA43-8D7C-CC00CB4858F9}" srcOrd="19" destOrd="0" presId="urn:microsoft.com/office/officeart/2005/8/layout/radial6"/>
    <dgm:cxn modelId="{F720F525-5E09-314F-92FD-0E0CE0994CE3}" type="presParOf" srcId="{019A44B8-F65D-0C4E-9F1B-492F23043806}" destId="{6286FEE9-8E8C-E14B-A769-D5791E96646B}" srcOrd="20" destOrd="0" presId="urn:microsoft.com/office/officeart/2005/8/layout/radial6"/>
    <dgm:cxn modelId="{FF4D952F-AB03-7545-B696-CC9585C62758}" type="presParOf" srcId="{019A44B8-F65D-0C4E-9F1B-492F23043806}" destId="{D167BDC5-BFDE-D246-BD75-AE95532C3EE8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C888DF-E7ED-4B41-8873-DFE3481FA85C}" type="doc">
      <dgm:prSet loTypeId="urn:microsoft.com/office/officeart/2005/8/layout/orgChar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0E6602E-2CEB-584D-AE6C-0B42BE00E35D}">
      <dgm:prSet phldrT="[文本]" custT="1"/>
      <dgm:spPr/>
      <dgm:t>
        <a:bodyPr/>
        <a:lstStyle/>
        <a:p>
          <a:r>
            <a:rPr lang="en-US" altLang="zh-CN" sz="1800" dirty="0" smtClean="0">
              <a:ea typeface="造字工房悦黑体验版常规体"/>
            </a:rPr>
            <a:t>Yeoman</a:t>
          </a:r>
          <a:endParaRPr lang="zh-CN" altLang="en-US" sz="1800" dirty="0">
            <a:ea typeface="造字工房悦黑体验版常规体"/>
          </a:endParaRPr>
        </a:p>
      </dgm:t>
    </dgm:pt>
    <dgm:pt modelId="{944F9F17-28DC-5746-909B-8AB8EC5DC932}" type="parTrans" cxnId="{AF0BF788-C7CA-564F-8285-BAE16F79FF7E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3F3A2B41-B614-B44D-86EA-E7CB9189B94D}" type="sibTrans" cxnId="{AF0BF788-C7CA-564F-8285-BAE16F79FF7E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D1122DD1-08D9-7241-87BA-20D8AB6EE035}">
      <dgm:prSet phldrT="[文本]" custT="1"/>
      <dgm:spPr/>
      <dgm:t>
        <a:bodyPr/>
        <a:lstStyle/>
        <a:p>
          <a:r>
            <a:rPr lang="en-US" altLang="zh-CN" sz="1800" dirty="0" smtClean="0">
              <a:ea typeface="造字工房悦黑体验版常规体"/>
            </a:rPr>
            <a:t>Yo</a:t>
          </a:r>
          <a:endParaRPr lang="zh-CN" altLang="en-US" sz="1800" dirty="0">
            <a:ea typeface="造字工房悦黑体验版常规体"/>
          </a:endParaRPr>
        </a:p>
      </dgm:t>
    </dgm:pt>
    <dgm:pt modelId="{49CF035E-0A93-6F4B-BAEA-4BC0A177110E}" type="parTrans" cxnId="{3C88D27D-3F66-E949-8137-26333FC1B9F7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566232DE-30DA-8243-9CFA-3E3826E98921}" type="sibTrans" cxnId="{3C88D27D-3F66-E949-8137-26333FC1B9F7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148A1CCE-063B-0541-A08C-E47CDD44A514}">
      <dgm:prSet phldrT="[文本]" custT="1"/>
      <dgm:spPr/>
      <dgm:t>
        <a:bodyPr/>
        <a:lstStyle/>
        <a:p>
          <a:r>
            <a:rPr lang="en-US" altLang="zh-CN" sz="1800" dirty="0" smtClean="0">
              <a:ea typeface="造字工房悦黑体验版常规体"/>
            </a:rPr>
            <a:t>Gulp</a:t>
          </a:r>
          <a:endParaRPr lang="zh-CN" altLang="en-US" sz="1800" dirty="0">
            <a:ea typeface="造字工房悦黑体验版常规体"/>
          </a:endParaRPr>
        </a:p>
      </dgm:t>
    </dgm:pt>
    <dgm:pt modelId="{6ECAA844-842D-2B40-9FD0-A464B14D00A9}" type="parTrans" cxnId="{B0278733-96B0-7B40-BF6D-4678D9A5C6CF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BA47EA44-14B4-C34B-BE8B-AA77C1589DD8}" type="sibTrans" cxnId="{B0278733-96B0-7B40-BF6D-4678D9A5C6CF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B85F049B-C947-6240-A7E8-9C2112396C04}">
      <dgm:prSet phldrT="[文本]" custT="1"/>
      <dgm:spPr/>
      <dgm:t>
        <a:bodyPr/>
        <a:lstStyle/>
        <a:p>
          <a:r>
            <a:rPr lang="en-US" altLang="zh-CN" sz="1800" dirty="0" smtClean="0">
              <a:ea typeface="造字工房悦黑体验版常规体"/>
            </a:rPr>
            <a:t>Bower</a:t>
          </a:r>
          <a:endParaRPr lang="zh-CN" altLang="en-US" sz="1800" dirty="0">
            <a:ea typeface="造字工房悦黑体验版常规体"/>
          </a:endParaRPr>
        </a:p>
      </dgm:t>
    </dgm:pt>
    <dgm:pt modelId="{F1C3A057-45A1-B04E-8C75-D8B3167C7CE3}" type="parTrans" cxnId="{5368DF33-F481-F845-A28C-B9D35A48A488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B5E24D38-5105-A34F-BE6D-7322868A34B6}" type="sibTrans" cxnId="{5368DF33-F481-F845-A28C-B9D35A48A488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4FA7BD53-DC34-7844-9D03-FAB131C16B07}">
      <dgm:prSet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脚手架工具</a:t>
          </a:r>
          <a:endParaRPr lang="zh-CN" altLang="en-US" sz="1800" dirty="0">
            <a:ea typeface="造字工房悦黑体验版常规体"/>
          </a:endParaRPr>
        </a:p>
      </dgm:t>
    </dgm:pt>
    <dgm:pt modelId="{1D29A389-F6BE-0E4D-8834-8BB76452D559}" type="parTrans" cxnId="{B907557E-3E6C-0A41-990B-4E4CF35E6C3F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07B60F47-8E59-8843-A53F-75565DDA5607}" type="sibTrans" cxnId="{B907557E-3E6C-0A41-990B-4E4CF35E6C3F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7C528162-12D4-A845-A6A3-1342D5BF7BF4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项目构建</a:t>
          </a:r>
          <a:endParaRPr lang="zh-CN" altLang="en-US" sz="1800" dirty="0">
            <a:ea typeface="造字工房悦黑体验版常规体"/>
          </a:endParaRPr>
        </a:p>
      </dgm:t>
    </dgm:pt>
    <dgm:pt modelId="{26A62CE4-7E4D-A848-A1F8-C3B293F3411C}" type="parTrans" cxnId="{9EF60EE2-5C32-3641-9676-07DF7C86943D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16629372-2A41-E54E-A92B-9B4F3EB3894E}" type="sibTrans" cxnId="{9EF60EE2-5C32-3641-9676-07DF7C86943D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2873EE48-6163-C748-BE54-B366E7421BB3}">
      <dgm:prSet phldrT="[文本]" custT="1"/>
      <dgm:spPr/>
      <dgm:t>
        <a:bodyPr/>
        <a:lstStyle/>
        <a:p>
          <a:r>
            <a:rPr lang="zh-CN" altLang="en-US" sz="1800" dirty="0" smtClean="0">
              <a:ea typeface="造字工房悦黑体验版常规体"/>
            </a:rPr>
            <a:t>包管理工具</a:t>
          </a:r>
          <a:endParaRPr lang="zh-CN" altLang="en-US" sz="1800" dirty="0">
            <a:ea typeface="造字工房悦黑体验版常规体"/>
          </a:endParaRPr>
        </a:p>
      </dgm:t>
    </dgm:pt>
    <dgm:pt modelId="{DBD71084-BE2D-544F-80F8-F7EA2F07B0C8}" type="parTrans" cxnId="{BF0D9F6D-F14D-7B42-8891-FC1C9029F174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806F003C-79FF-8348-9B88-45D1C346545D}" type="sibTrans" cxnId="{BF0D9F6D-F14D-7B42-8891-FC1C9029F174}">
      <dgm:prSet/>
      <dgm:spPr/>
      <dgm:t>
        <a:bodyPr/>
        <a:lstStyle/>
        <a:p>
          <a:endParaRPr lang="zh-CN" altLang="en-US" sz="1800">
            <a:latin typeface="造字工房悦黑体验版常规体"/>
            <a:ea typeface="造字工房悦黑体验版常规体"/>
          </a:endParaRPr>
        </a:p>
      </dgm:t>
    </dgm:pt>
    <dgm:pt modelId="{A182E880-ED4C-944D-8203-30B7D25D3CCD}" type="pres">
      <dgm:prSet presAssocID="{FBC888DF-E7ED-4B41-8873-DFE3481FA8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15BBEDF-C887-1E4B-B94B-9C6B60C2F260}" type="pres">
      <dgm:prSet presAssocID="{40E6602E-2CEB-584D-AE6C-0B42BE00E35D}" presName="hierRoot1" presStyleCnt="0">
        <dgm:presLayoutVars>
          <dgm:hierBranch val="init"/>
        </dgm:presLayoutVars>
      </dgm:prSet>
      <dgm:spPr/>
    </dgm:pt>
    <dgm:pt modelId="{DDCFD39A-1C92-8049-92A0-0D0AD500AC70}" type="pres">
      <dgm:prSet presAssocID="{40E6602E-2CEB-584D-AE6C-0B42BE00E35D}" presName="rootComposite1" presStyleCnt="0"/>
      <dgm:spPr/>
    </dgm:pt>
    <dgm:pt modelId="{C8857DA5-1256-F84E-9E65-16DAAD666767}" type="pres">
      <dgm:prSet presAssocID="{40E6602E-2CEB-584D-AE6C-0B42BE00E35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901A8B-6470-414C-B8C1-AD1A8C11E9C4}" type="pres">
      <dgm:prSet presAssocID="{40E6602E-2CEB-584D-AE6C-0B42BE00E35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1F82433-C743-2B4F-B7D3-5DE6032CD035}" type="pres">
      <dgm:prSet presAssocID="{40E6602E-2CEB-584D-AE6C-0B42BE00E35D}" presName="hierChild2" presStyleCnt="0"/>
      <dgm:spPr/>
    </dgm:pt>
    <dgm:pt modelId="{3FE079A4-85B1-3143-BE73-F672821F4512}" type="pres">
      <dgm:prSet presAssocID="{49CF035E-0A93-6F4B-BAEA-4BC0A177110E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210BF6FC-5C7B-3845-AB56-97A10CD908BC}" type="pres">
      <dgm:prSet presAssocID="{D1122DD1-08D9-7241-87BA-20D8AB6EE035}" presName="hierRoot2" presStyleCnt="0">
        <dgm:presLayoutVars>
          <dgm:hierBranch val="init"/>
        </dgm:presLayoutVars>
      </dgm:prSet>
      <dgm:spPr/>
    </dgm:pt>
    <dgm:pt modelId="{3C65A2B5-C211-A74C-8342-DF35D42A0869}" type="pres">
      <dgm:prSet presAssocID="{D1122DD1-08D9-7241-87BA-20D8AB6EE035}" presName="rootComposite" presStyleCnt="0"/>
      <dgm:spPr/>
    </dgm:pt>
    <dgm:pt modelId="{0049BC3B-31ED-B847-A69A-620EE64B4AF5}" type="pres">
      <dgm:prSet presAssocID="{D1122DD1-08D9-7241-87BA-20D8AB6EE03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E30677-9E97-C449-9F7A-D5152605F628}" type="pres">
      <dgm:prSet presAssocID="{D1122DD1-08D9-7241-87BA-20D8AB6EE035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0D253300-02E8-B544-B211-4618E236507E}" type="pres">
      <dgm:prSet presAssocID="{D1122DD1-08D9-7241-87BA-20D8AB6EE035}" presName="hierChild4" presStyleCnt="0"/>
      <dgm:spPr/>
    </dgm:pt>
    <dgm:pt modelId="{36943D66-480C-044A-AB1B-3768D776A5AF}" type="pres">
      <dgm:prSet presAssocID="{1D29A389-F6BE-0E4D-8834-8BB76452D559}" presName="Name37" presStyleLbl="parChTrans1D3" presStyleIdx="0" presStyleCnt="3"/>
      <dgm:spPr/>
      <dgm:t>
        <a:bodyPr/>
        <a:lstStyle/>
        <a:p>
          <a:endParaRPr lang="zh-CN" altLang="en-US"/>
        </a:p>
      </dgm:t>
    </dgm:pt>
    <dgm:pt modelId="{4F9D7309-AA64-2646-B4A4-BA0048D35328}" type="pres">
      <dgm:prSet presAssocID="{4FA7BD53-DC34-7844-9D03-FAB131C16B07}" presName="hierRoot2" presStyleCnt="0">
        <dgm:presLayoutVars>
          <dgm:hierBranch val="init"/>
        </dgm:presLayoutVars>
      </dgm:prSet>
      <dgm:spPr/>
    </dgm:pt>
    <dgm:pt modelId="{78DCD852-58D3-0241-AD53-4327EA39630D}" type="pres">
      <dgm:prSet presAssocID="{4FA7BD53-DC34-7844-9D03-FAB131C16B07}" presName="rootComposite" presStyleCnt="0"/>
      <dgm:spPr/>
    </dgm:pt>
    <dgm:pt modelId="{3803A935-BF26-194C-B614-A2122D9E7A08}" type="pres">
      <dgm:prSet presAssocID="{4FA7BD53-DC34-7844-9D03-FAB131C16B07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8862A9-F93C-A04C-9596-104B8134ED41}" type="pres">
      <dgm:prSet presAssocID="{4FA7BD53-DC34-7844-9D03-FAB131C16B07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DF867084-FE04-1446-BFD8-C97864617140}" type="pres">
      <dgm:prSet presAssocID="{4FA7BD53-DC34-7844-9D03-FAB131C16B07}" presName="hierChild4" presStyleCnt="0"/>
      <dgm:spPr/>
    </dgm:pt>
    <dgm:pt modelId="{7C842059-600F-7944-9254-760C1720135F}" type="pres">
      <dgm:prSet presAssocID="{4FA7BD53-DC34-7844-9D03-FAB131C16B07}" presName="hierChild5" presStyleCnt="0"/>
      <dgm:spPr/>
    </dgm:pt>
    <dgm:pt modelId="{998034D8-5C7C-FD43-9017-473125F1CE53}" type="pres">
      <dgm:prSet presAssocID="{D1122DD1-08D9-7241-87BA-20D8AB6EE035}" presName="hierChild5" presStyleCnt="0"/>
      <dgm:spPr/>
    </dgm:pt>
    <dgm:pt modelId="{3679EDEB-B9FD-BC45-A564-D189515FE8C9}" type="pres">
      <dgm:prSet presAssocID="{6ECAA844-842D-2B40-9FD0-A464B14D00A9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E786B076-DF75-024E-984B-784C8CC8C41E}" type="pres">
      <dgm:prSet presAssocID="{148A1CCE-063B-0541-A08C-E47CDD44A514}" presName="hierRoot2" presStyleCnt="0">
        <dgm:presLayoutVars>
          <dgm:hierBranch val="init"/>
        </dgm:presLayoutVars>
      </dgm:prSet>
      <dgm:spPr/>
    </dgm:pt>
    <dgm:pt modelId="{6A572EFA-DCFA-514B-973D-A769FB34D1C3}" type="pres">
      <dgm:prSet presAssocID="{148A1CCE-063B-0541-A08C-E47CDD44A514}" presName="rootComposite" presStyleCnt="0"/>
      <dgm:spPr/>
    </dgm:pt>
    <dgm:pt modelId="{683770C5-7B4A-144F-B48C-D836AAD88CF1}" type="pres">
      <dgm:prSet presAssocID="{148A1CCE-063B-0541-A08C-E47CDD44A51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1094AA-FE49-1E4A-B169-DE313DC79F8C}" type="pres">
      <dgm:prSet presAssocID="{148A1CCE-063B-0541-A08C-E47CDD44A514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BD36210E-E7A0-7B45-B43E-47E59E23A189}" type="pres">
      <dgm:prSet presAssocID="{148A1CCE-063B-0541-A08C-E47CDD44A514}" presName="hierChild4" presStyleCnt="0"/>
      <dgm:spPr/>
    </dgm:pt>
    <dgm:pt modelId="{3B1DA364-AB1D-CA47-B327-313F11CEABEE}" type="pres">
      <dgm:prSet presAssocID="{26A62CE4-7E4D-A848-A1F8-C3B293F3411C}" presName="Name37" presStyleLbl="parChTrans1D3" presStyleIdx="1" presStyleCnt="3"/>
      <dgm:spPr/>
      <dgm:t>
        <a:bodyPr/>
        <a:lstStyle/>
        <a:p>
          <a:endParaRPr lang="zh-CN" altLang="en-US"/>
        </a:p>
      </dgm:t>
    </dgm:pt>
    <dgm:pt modelId="{86034297-D13F-C84A-8A61-70C49E1396F1}" type="pres">
      <dgm:prSet presAssocID="{7C528162-12D4-A845-A6A3-1342D5BF7BF4}" presName="hierRoot2" presStyleCnt="0">
        <dgm:presLayoutVars>
          <dgm:hierBranch val="init"/>
        </dgm:presLayoutVars>
      </dgm:prSet>
      <dgm:spPr/>
    </dgm:pt>
    <dgm:pt modelId="{5574D56A-A874-104B-9DF9-EF16A9F7973A}" type="pres">
      <dgm:prSet presAssocID="{7C528162-12D4-A845-A6A3-1342D5BF7BF4}" presName="rootComposite" presStyleCnt="0"/>
      <dgm:spPr/>
    </dgm:pt>
    <dgm:pt modelId="{5F632E8F-8B4B-DD46-918E-746C60CECCDA}" type="pres">
      <dgm:prSet presAssocID="{7C528162-12D4-A845-A6A3-1342D5BF7BF4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B65D7B-755A-134E-B7C2-953C17A27A4B}" type="pres">
      <dgm:prSet presAssocID="{7C528162-12D4-A845-A6A3-1342D5BF7BF4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4A665429-2E75-2348-9C01-BC1A78783E09}" type="pres">
      <dgm:prSet presAssocID="{7C528162-12D4-A845-A6A3-1342D5BF7BF4}" presName="hierChild4" presStyleCnt="0"/>
      <dgm:spPr/>
    </dgm:pt>
    <dgm:pt modelId="{F72CE1A8-F895-F749-BA6A-DB25C8695563}" type="pres">
      <dgm:prSet presAssocID="{7C528162-12D4-A845-A6A3-1342D5BF7BF4}" presName="hierChild5" presStyleCnt="0"/>
      <dgm:spPr/>
    </dgm:pt>
    <dgm:pt modelId="{98A5F7A4-3375-0A40-A48B-F72BC3A95242}" type="pres">
      <dgm:prSet presAssocID="{148A1CCE-063B-0541-A08C-E47CDD44A514}" presName="hierChild5" presStyleCnt="0"/>
      <dgm:spPr/>
    </dgm:pt>
    <dgm:pt modelId="{5271C768-9919-B042-9AE4-E06D4169BEF1}" type="pres">
      <dgm:prSet presAssocID="{F1C3A057-45A1-B04E-8C75-D8B3167C7CE3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0ED0E683-41CC-BD49-AA33-6DBCF9D6C7AE}" type="pres">
      <dgm:prSet presAssocID="{B85F049B-C947-6240-A7E8-9C2112396C04}" presName="hierRoot2" presStyleCnt="0">
        <dgm:presLayoutVars>
          <dgm:hierBranch val="init"/>
        </dgm:presLayoutVars>
      </dgm:prSet>
      <dgm:spPr/>
    </dgm:pt>
    <dgm:pt modelId="{BE8EC693-3AE1-C44D-AFCB-157903607EE5}" type="pres">
      <dgm:prSet presAssocID="{B85F049B-C947-6240-A7E8-9C2112396C04}" presName="rootComposite" presStyleCnt="0"/>
      <dgm:spPr/>
    </dgm:pt>
    <dgm:pt modelId="{91EB0BB7-02B8-794F-AB23-0E3F9D2E9421}" type="pres">
      <dgm:prSet presAssocID="{B85F049B-C947-6240-A7E8-9C2112396C0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7F2419-1AFF-8F44-8213-8965559B5E22}" type="pres">
      <dgm:prSet presAssocID="{B85F049B-C947-6240-A7E8-9C2112396C04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06FC3A6F-57DB-4141-B0DA-9438593AE4A2}" type="pres">
      <dgm:prSet presAssocID="{B85F049B-C947-6240-A7E8-9C2112396C04}" presName="hierChild4" presStyleCnt="0"/>
      <dgm:spPr/>
    </dgm:pt>
    <dgm:pt modelId="{841F98E6-04AC-C04B-A36E-905D20269932}" type="pres">
      <dgm:prSet presAssocID="{DBD71084-BE2D-544F-80F8-F7EA2F07B0C8}" presName="Name37" presStyleLbl="parChTrans1D3" presStyleIdx="2" presStyleCnt="3"/>
      <dgm:spPr/>
      <dgm:t>
        <a:bodyPr/>
        <a:lstStyle/>
        <a:p>
          <a:endParaRPr lang="zh-CN" altLang="en-US"/>
        </a:p>
      </dgm:t>
    </dgm:pt>
    <dgm:pt modelId="{1A2A5295-89AA-7949-8B69-7226A637225A}" type="pres">
      <dgm:prSet presAssocID="{2873EE48-6163-C748-BE54-B366E7421BB3}" presName="hierRoot2" presStyleCnt="0">
        <dgm:presLayoutVars>
          <dgm:hierBranch val="init"/>
        </dgm:presLayoutVars>
      </dgm:prSet>
      <dgm:spPr/>
    </dgm:pt>
    <dgm:pt modelId="{8B6A31E7-7633-5442-A182-7242A8EEA092}" type="pres">
      <dgm:prSet presAssocID="{2873EE48-6163-C748-BE54-B366E7421BB3}" presName="rootComposite" presStyleCnt="0"/>
      <dgm:spPr/>
    </dgm:pt>
    <dgm:pt modelId="{FE538FE3-9AF7-6845-8BA8-3D9B278D48E3}" type="pres">
      <dgm:prSet presAssocID="{2873EE48-6163-C748-BE54-B366E7421BB3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9E9364-FA3F-1146-B59F-DD46F5BA2C90}" type="pres">
      <dgm:prSet presAssocID="{2873EE48-6163-C748-BE54-B366E7421BB3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58EBB335-518C-984F-A5B5-EAFF79D54F65}" type="pres">
      <dgm:prSet presAssocID="{2873EE48-6163-C748-BE54-B366E7421BB3}" presName="hierChild4" presStyleCnt="0"/>
      <dgm:spPr/>
    </dgm:pt>
    <dgm:pt modelId="{E76F53BE-28D1-C04A-9696-7FCA4117A986}" type="pres">
      <dgm:prSet presAssocID="{2873EE48-6163-C748-BE54-B366E7421BB3}" presName="hierChild5" presStyleCnt="0"/>
      <dgm:spPr/>
    </dgm:pt>
    <dgm:pt modelId="{BDE46A5E-9C0F-CE4D-A443-8FEDC8FDBA91}" type="pres">
      <dgm:prSet presAssocID="{B85F049B-C947-6240-A7E8-9C2112396C04}" presName="hierChild5" presStyleCnt="0"/>
      <dgm:spPr/>
    </dgm:pt>
    <dgm:pt modelId="{4C47006D-4DE7-A24E-B9F3-073DA4AAF7A0}" type="pres">
      <dgm:prSet presAssocID="{40E6602E-2CEB-584D-AE6C-0B42BE00E35D}" presName="hierChild3" presStyleCnt="0"/>
      <dgm:spPr/>
    </dgm:pt>
  </dgm:ptLst>
  <dgm:cxnLst>
    <dgm:cxn modelId="{A6B4283D-159C-0842-AF1B-851668EEFDBE}" type="presOf" srcId="{F1C3A057-45A1-B04E-8C75-D8B3167C7CE3}" destId="{5271C768-9919-B042-9AE4-E06D4169BEF1}" srcOrd="0" destOrd="0" presId="urn:microsoft.com/office/officeart/2005/8/layout/orgChart1"/>
    <dgm:cxn modelId="{1A6ABDAE-DEE7-3A46-BD3D-C0C0D348850A}" type="presOf" srcId="{D1122DD1-08D9-7241-87BA-20D8AB6EE035}" destId="{0049BC3B-31ED-B847-A69A-620EE64B4AF5}" srcOrd="0" destOrd="0" presId="urn:microsoft.com/office/officeart/2005/8/layout/orgChart1"/>
    <dgm:cxn modelId="{B907557E-3E6C-0A41-990B-4E4CF35E6C3F}" srcId="{D1122DD1-08D9-7241-87BA-20D8AB6EE035}" destId="{4FA7BD53-DC34-7844-9D03-FAB131C16B07}" srcOrd="0" destOrd="0" parTransId="{1D29A389-F6BE-0E4D-8834-8BB76452D559}" sibTransId="{07B60F47-8E59-8843-A53F-75565DDA5607}"/>
    <dgm:cxn modelId="{31C3A1CD-A57C-9C4A-BB42-7122A197F801}" type="presOf" srcId="{D1122DD1-08D9-7241-87BA-20D8AB6EE035}" destId="{B4E30677-9E97-C449-9F7A-D5152605F628}" srcOrd="1" destOrd="0" presId="urn:microsoft.com/office/officeart/2005/8/layout/orgChart1"/>
    <dgm:cxn modelId="{C5E7D515-7B19-3442-904B-DB3B98D16960}" type="presOf" srcId="{DBD71084-BE2D-544F-80F8-F7EA2F07B0C8}" destId="{841F98E6-04AC-C04B-A36E-905D20269932}" srcOrd="0" destOrd="0" presId="urn:microsoft.com/office/officeart/2005/8/layout/orgChart1"/>
    <dgm:cxn modelId="{66E98E7F-26A7-7B44-8AEF-0659B1624E07}" type="presOf" srcId="{7C528162-12D4-A845-A6A3-1342D5BF7BF4}" destId="{12B65D7B-755A-134E-B7C2-953C17A27A4B}" srcOrd="1" destOrd="0" presId="urn:microsoft.com/office/officeart/2005/8/layout/orgChart1"/>
    <dgm:cxn modelId="{D89159CA-5259-E446-A883-2CE8F479DEFC}" type="presOf" srcId="{148A1CCE-063B-0541-A08C-E47CDD44A514}" destId="{B61094AA-FE49-1E4A-B169-DE313DC79F8C}" srcOrd="1" destOrd="0" presId="urn:microsoft.com/office/officeart/2005/8/layout/orgChart1"/>
    <dgm:cxn modelId="{9EF60EE2-5C32-3641-9676-07DF7C86943D}" srcId="{148A1CCE-063B-0541-A08C-E47CDD44A514}" destId="{7C528162-12D4-A845-A6A3-1342D5BF7BF4}" srcOrd="0" destOrd="0" parTransId="{26A62CE4-7E4D-A848-A1F8-C3B293F3411C}" sibTransId="{16629372-2A41-E54E-A92B-9B4F3EB3894E}"/>
    <dgm:cxn modelId="{45E3E6E9-1598-624D-99D6-7E20689050D8}" type="presOf" srcId="{6ECAA844-842D-2B40-9FD0-A464B14D00A9}" destId="{3679EDEB-B9FD-BC45-A564-D189515FE8C9}" srcOrd="0" destOrd="0" presId="urn:microsoft.com/office/officeart/2005/8/layout/orgChart1"/>
    <dgm:cxn modelId="{6113329A-EDAB-1D43-98E7-B389140996CA}" type="presOf" srcId="{4FA7BD53-DC34-7844-9D03-FAB131C16B07}" destId="{CC8862A9-F93C-A04C-9596-104B8134ED41}" srcOrd="1" destOrd="0" presId="urn:microsoft.com/office/officeart/2005/8/layout/orgChart1"/>
    <dgm:cxn modelId="{CD9372B7-D6E2-9943-BD00-E971E93A167F}" type="presOf" srcId="{1D29A389-F6BE-0E4D-8834-8BB76452D559}" destId="{36943D66-480C-044A-AB1B-3768D776A5AF}" srcOrd="0" destOrd="0" presId="urn:microsoft.com/office/officeart/2005/8/layout/orgChart1"/>
    <dgm:cxn modelId="{BF0D9F6D-F14D-7B42-8891-FC1C9029F174}" srcId="{B85F049B-C947-6240-A7E8-9C2112396C04}" destId="{2873EE48-6163-C748-BE54-B366E7421BB3}" srcOrd="0" destOrd="0" parTransId="{DBD71084-BE2D-544F-80F8-F7EA2F07B0C8}" sibTransId="{806F003C-79FF-8348-9B88-45D1C346545D}"/>
    <dgm:cxn modelId="{3C88D27D-3F66-E949-8137-26333FC1B9F7}" srcId="{40E6602E-2CEB-584D-AE6C-0B42BE00E35D}" destId="{D1122DD1-08D9-7241-87BA-20D8AB6EE035}" srcOrd="0" destOrd="0" parTransId="{49CF035E-0A93-6F4B-BAEA-4BC0A177110E}" sibTransId="{566232DE-30DA-8243-9CFA-3E3826E98921}"/>
    <dgm:cxn modelId="{6D210897-3952-F44A-BB6A-0AD27940093F}" type="presOf" srcId="{7C528162-12D4-A845-A6A3-1342D5BF7BF4}" destId="{5F632E8F-8B4B-DD46-918E-746C60CECCDA}" srcOrd="0" destOrd="0" presId="urn:microsoft.com/office/officeart/2005/8/layout/orgChart1"/>
    <dgm:cxn modelId="{0865674A-2091-384D-BC44-1972C23E92C6}" type="presOf" srcId="{2873EE48-6163-C748-BE54-B366E7421BB3}" destId="{FE538FE3-9AF7-6845-8BA8-3D9B278D48E3}" srcOrd="0" destOrd="0" presId="urn:microsoft.com/office/officeart/2005/8/layout/orgChart1"/>
    <dgm:cxn modelId="{973A15D4-24CD-3E40-9F4F-034AF0A0A21B}" type="presOf" srcId="{40E6602E-2CEB-584D-AE6C-0B42BE00E35D}" destId="{E0901A8B-6470-414C-B8C1-AD1A8C11E9C4}" srcOrd="1" destOrd="0" presId="urn:microsoft.com/office/officeart/2005/8/layout/orgChart1"/>
    <dgm:cxn modelId="{AF0BF788-C7CA-564F-8285-BAE16F79FF7E}" srcId="{FBC888DF-E7ED-4B41-8873-DFE3481FA85C}" destId="{40E6602E-2CEB-584D-AE6C-0B42BE00E35D}" srcOrd="0" destOrd="0" parTransId="{944F9F17-28DC-5746-909B-8AB8EC5DC932}" sibTransId="{3F3A2B41-B614-B44D-86EA-E7CB9189B94D}"/>
    <dgm:cxn modelId="{81F281FD-46E7-A341-BB78-122AF9F3A984}" type="presOf" srcId="{FBC888DF-E7ED-4B41-8873-DFE3481FA85C}" destId="{A182E880-ED4C-944D-8203-30B7D25D3CCD}" srcOrd="0" destOrd="0" presId="urn:microsoft.com/office/officeart/2005/8/layout/orgChart1"/>
    <dgm:cxn modelId="{F88F3A2F-7957-5E4A-A8F1-058B2FEC839E}" type="presOf" srcId="{148A1CCE-063B-0541-A08C-E47CDD44A514}" destId="{683770C5-7B4A-144F-B48C-D836AAD88CF1}" srcOrd="0" destOrd="0" presId="urn:microsoft.com/office/officeart/2005/8/layout/orgChart1"/>
    <dgm:cxn modelId="{5368DF33-F481-F845-A28C-B9D35A48A488}" srcId="{40E6602E-2CEB-584D-AE6C-0B42BE00E35D}" destId="{B85F049B-C947-6240-A7E8-9C2112396C04}" srcOrd="2" destOrd="0" parTransId="{F1C3A057-45A1-B04E-8C75-D8B3167C7CE3}" sibTransId="{B5E24D38-5105-A34F-BE6D-7322868A34B6}"/>
    <dgm:cxn modelId="{DA77CCED-A545-0045-9F27-AE6DBE6BFD8D}" type="presOf" srcId="{B85F049B-C947-6240-A7E8-9C2112396C04}" destId="{91EB0BB7-02B8-794F-AB23-0E3F9D2E9421}" srcOrd="0" destOrd="0" presId="urn:microsoft.com/office/officeart/2005/8/layout/orgChart1"/>
    <dgm:cxn modelId="{CF6D89CB-5726-7249-BFF3-28DC14D9D2E1}" type="presOf" srcId="{40E6602E-2CEB-584D-AE6C-0B42BE00E35D}" destId="{C8857DA5-1256-F84E-9E65-16DAAD666767}" srcOrd="0" destOrd="0" presId="urn:microsoft.com/office/officeart/2005/8/layout/orgChart1"/>
    <dgm:cxn modelId="{B0278733-96B0-7B40-BF6D-4678D9A5C6CF}" srcId="{40E6602E-2CEB-584D-AE6C-0B42BE00E35D}" destId="{148A1CCE-063B-0541-A08C-E47CDD44A514}" srcOrd="1" destOrd="0" parTransId="{6ECAA844-842D-2B40-9FD0-A464B14D00A9}" sibTransId="{BA47EA44-14B4-C34B-BE8B-AA77C1589DD8}"/>
    <dgm:cxn modelId="{9EAA1E9F-339B-1547-90D2-6E514AAD7E70}" type="presOf" srcId="{26A62CE4-7E4D-A848-A1F8-C3B293F3411C}" destId="{3B1DA364-AB1D-CA47-B327-313F11CEABEE}" srcOrd="0" destOrd="0" presId="urn:microsoft.com/office/officeart/2005/8/layout/orgChart1"/>
    <dgm:cxn modelId="{32EB2329-7464-B345-B444-657B1AC39058}" type="presOf" srcId="{B85F049B-C947-6240-A7E8-9C2112396C04}" destId="{BB7F2419-1AFF-8F44-8213-8965559B5E22}" srcOrd="1" destOrd="0" presId="urn:microsoft.com/office/officeart/2005/8/layout/orgChart1"/>
    <dgm:cxn modelId="{0DB95B63-B9FD-C445-9424-9ECB953B2B9D}" type="presOf" srcId="{2873EE48-6163-C748-BE54-B366E7421BB3}" destId="{869E9364-FA3F-1146-B59F-DD46F5BA2C90}" srcOrd="1" destOrd="0" presId="urn:microsoft.com/office/officeart/2005/8/layout/orgChart1"/>
    <dgm:cxn modelId="{262FFD79-6DB6-7149-A0AE-61C4AF60377D}" type="presOf" srcId="{49CF035E-0A93-6F4B-BAEA-4BC0A177110E}" destId="{3FE079A4-85B1-3143-BE73-F672821F4512}" srcOrd="0" destOrd="0" presId="urn:microsoft.com/office/officeart/2005/8/layout/orgChart1"/>
    <dgm:cxn modelId="{270A59E4-87CA-9943-8EB9-9D24A5B319BE}" type="presOf" srcId="{4FA7BD53-DC34-7844-9D03-FAB131C16B07}" destId="{3803A935-BF26-194C-B614-A2122D9E7A08}" srcOrd="0" destOrd="0" presId="urn:microsoft.com/office/officeart/2005/8/layout/orgChart1"/>
    <dgm:cxn modelId="{1733BA58-578F-8A44-8447-5A32D3BAB2EB}" type="presParOf" srcId="{A182E880-ED4C-944D-8203-30B7D25D3CCD}" destId="{515BBEDF-C887-1E4B-B94B-9C6B60C2F260}" srcOrd="0" destOrd="0" presId="urn:microsoft.com/office/officeart/2005/8/layout/orgChart1"/>
    <dgm:cxn modelId="{4DFAD025-EBCA-054D-BFB2-7852E51932DB}" type="presParOf" srcId="{515BBEDF-C887-1E4B-B94B-9C6B60C2F260}" destId="{DDCFD39A-1C92-8049-92A0-0D0AD500AC70}" srcOrd="0" destOrd="0" presId="urn:microsoft.com/office/officeart/2005/8/layout/orgChart1"/>
    <dgm:cxn modelId="{44E79DF9-6FD5-D44F-9BCC-569DDA3C56CE}" type="presParOf" srcId="{DDCFD39A-1C92-8049-92A0-0D0AD500AC70}" destId="{C8857DA5-1256-F84E-9E65-16DAAD666767}" srcOrd="0" destOrd="0" presId="urn:microsoft.com/office/officeart/2005/8/layout/orgChart1"/>
    <dgm:cxn modelId="{57ED691F-A1DA-B04E-85DE-9A719D01924C}" type="presParOf" srcId="{DDCFD39A-1C92-8049-92A0-0D0AD500AC70}" destId="{E0901A8B-6470-414C-B8C1-AD1A8C11E9C4}" srcOrd="1" destOrd="0" presId="urn:microsoft.com/office/officeart/2005/8/layout/orgChart1"/>
    <dgm:cxn modelId="{F187B588-5AE3-7945-AB83-8C72503F4AAC}" type="presParOf" srcId="{515BBEDF-C887-1E4B-B94B-9C6B60C2F260}" destId="{A1F82433-C743-2B4F-B7D3-5DE6032CD035}" srcOrd="1" destOrd="0" presId="urn:microsoft.com/office/officeart/2005/8/layout/orgChart1"/>
    <dgm:cxn modelId="{F628304A-0659-184F-BC60-98A9B4D3EEAD}" type="presParOf" srcId="{A1F82433-C743-2B4F-B7D3-5DE6032CD035}" destId="{3FE079A4-85B1-3143-BE73-F672821F4512}" srcOrd="0" destOrd="0" presId="urn:microsoft.com/office/officeart/2005/8/layout/orgChart1"/>
    <dgm:cxn modelId="{EF29ED45-0162-BE4B-9CA7-F5E1E55FEEC2}" type="presParOf" srcId="{A1F82433-C743-2B4F-B7D3-5DE6032CD035}" destId="{210BF6FC-5C7B-3845-AB56-97A10CD908BC}" srcOrd="1" destOrd="0" presId="urn:microsoft.com/office/officeart/2005/8/layout/orgChart1"/>
    <dgm:cxn modelId="{492F71D5-FBC5-5D41-941F-46D7F1A5F352}" type="presParOf" srcId="{210BF6FC-5C7B-3845-AB56-97A10CD908BC}" destId="{3C65A2B5-C211-A74C-8342-DF35D42A0869}" srcOrd="0" destOrd="0" presId="urn:microsoft.com/office/officeart/2005/8/layout/orgChart1"/>
    <dgm:cxn modelId="{1E649AAE-A40B-6C49-BBBE-79E62C698095}" type="presParOf" srcId="{3C65A2B5-C211-A74C-8342-DF35D42A0869}" destId="{0049BC3B-31ED-B847-A69A-620EE64B4AF5}" srcOrd="0" destOrd="0" presId="urn:microsoft.com/office/officeart/2005/8/layout/orgChart1"/>
    <dgm:cxn modelId="{8B871D85-B076-6B47-920D-0847BAEF61E9}" type="presParOf" srcId="{3C65A2B5-C211-A74C-8342-DF35D42A0869}" destId="{B4E30677-9E97-C449-9F7A-D5152605F628}" srcOrd="1" destOrd="0" presId="urn:microsoft.com/office/officeart/2005/8/layout/orgChart1"/>
    <dgm:cxn modelId="{AA935AB6-088E-814E-8E8C-70B5C5A5FDCC}" type="presParOf" srcId="{210BF6FC-5C7B-3845-AB56-97A10CD908BC}" destId="{0D253300-02E8-B544-B211-4618E236507E}" srcOrd="1" destOrd="0" presId="urn:microsoft.com/office/officeart/2005/8/layout/orgChart1"/>
    <dgm:cxn modelId="{C50E757D-10E4-A24B-975E-09AEA825B648}" type="presParOf" srcId="{0D253300-02E8-B544-B211-4618E236507E}" destId="{36943D66-480C-044A-AB1B-3768D776A5AF}" srcOrd="0" destOrd="0" presId="urn:microsoft.com/office/officeart/2005/8/layout/orgChart1"/>
    <dgm:cxn modelId="{31727758-22D6-D945-A2C8-4F4A9F449B9F}" type="presParOf" srcId="{0D253300-02E8-B544-B211-4618E236507E}" destId="{4F9D7309-AA64-2646-B4A4-BA0048D35328}" srcOrd="1" destOrd="0" presId="urn:microsoft.com/office/officeart/2005/8/layout/orgChart1"/>
    <dgm:cxn modelId="{A3D119A8-5211-F342-A736-59D3C8B80936}" type="presParOf" srcId="{4F9D7309-AA64-2646-B4A4-BA0048D35328}" destId="{78DCD852-58D3-0241-AD53-4327EA39630D}" srcOrd="0" destOrd="0" presId="urn:microsoft.com/office/officeart/2005/8/layout/orgChart1"/>
    <dgm:cxn modelId="{1CE1E73B-A9C6-AD43-9303-D449C53BD8CF}" type="presParOf" srcId="{78DCD852-58D3-0241-AD53-4327EA39630D}" destId="{3803A935-BF26-194C-B614-A2122D9E7A08}" srcOrd="0" destOrd="0" presId="urn:microsoft.com/office/officeart/2005/8/layout/orgChart1"/>
    <dgm:cxn modelId="{11347C98-225B-F942-A3F1-994E50785DC7}" type="presParOf" srcId="{78DCD852-58D3-0241-AD53-4327EA39630D}" destId="{CC8862A9-F93C-A04C-9596-104B8134ED41}" srcOrd="1" destOrd="0" presId="urn:microsoft.com/office/officeart/2005/8/layout/orgChart1"/>
    <dgm:cxn modelId="{F7250801-C1C7-AB49-8C6B-326F54580814}" type="presParOf" srcId="{4F9D7309-AA64-2646-B4A4-BA0048D35328}" destId="{DF867084-FE04-1446-BFD8-C97864617140}" srcOrd="1" destOrd="0" presId="urn:microsoft.com/office/officeart/2005/8/layout/orgChart1"/>
    <dgm:cxn modelId="{B9AFD886-65CF-3F40-A5C2-DAD548F537FE}" type="presParOf" srcId="{4F9D7309-AA64-2646-B4A4-BA0048D35328}" destId="{7C842059-600F-7944-9254-760C1720135F}" srcOrd="2" destOrd="0" presId="urn:microsoft.com/office/officeart/2005/8/layout/orgChart1"/>
    <dgm:cxn modelId="{1185A496-37EB-8144-99BD-78D7BEEB66A8}" type="presParOf" srcId="{210BF6FC-5C7B-3845-AB56-97A10CD908BC}" destId="{998034D8-5C7C-FD43-9017-473125F1CE53}" srcOrd="2" destOrd="0" presId="urn:microsoft.com/office/officeart/2005/8/layout/orgChart1"/>
    <dgm:cxn modelId="{74C6C5A9-D964-184C-A858-A03C409B314E}" type="presParOf" srcId="{A1F82433-C743-2B4F-B7D3-5DE6032CD035}" destId="{3679EDEB-B9FD-BC45-A564-D189515FE8C9}" srcOrd="2" destOrd="0" presId="urn:microsoft.com/office/officeart/2005/8/layout/orgChart1"/>
    <dgm:cxn modelId="{AFF6877C-B574-F048-A70E-616710BFF8F0}" type="presParOf" srcId="{A1F82433-C743-2B4F-B7D3-5DE6032CD035}" destId="{E786B076-DF75-024E-984B-784C8CC8C41E}" srcOrd="3" destOrd="0" presId="urn:microsoft.com/office/officeart/2005/8/layout/orgChart1"/>
    <dgm:cxn modelId="{C9E0CE30-0314-B045-9EF5-FE1ED3724EC4}" type="presParOf" srcId="{E786B076-DF75-024E-984B-784C8CC8C41E}" destId="{6A572EFA-DCFA-514B-973D-A769FB34D1C3}" srcOrd="0" destOrd="0" presId="urn:microsoft.com/office/officeart/2005/8/layout/orgChart1"/>
    <dgm:cxn modelId="{7FA1C7D1-93A1-0B4A-B14B-DD66BB8B7B28}" type="presParOf" srcId="{6A572EFA-DCFA-514B-973D-A769FB34D1C3}" destId="{683770C5-7B4A-144F-B48C-D836AAD88CF1}" srcOrd="0" destOrd="0" presId="urn:microsoft.com/office/officeart/2005/8/layout/orgChart1"/>
    <dgm:cxn modelId="{9F1FED59-999E-9248-B647-9C994DF2D06D}" type="presParOf" srcId="{6A572EFA-DCFA-514B-973D-A769FB34D1C3}" destId="{B61094AA-FE49-1E4A-B169-DE313DC79F8C}" srcOrd="1" destOrd="0" presId="urn:microsoft.com/office/officeart/2005/8/layout/orgChart1"/>
    <dgm:cxn modelId="{40763CB1-74AF-3F48-9B1B-F584873DD897}" type="presParOf" srcId="{E786B076-DF75-024E-984B-784C8CC8C41E}" destId="{BD36210E-E7A0-7B45-B43E-47E59E23A189}" srcOrd="1" destOrd="0" presId="urn:microsoft.com/office/officeart/2005/8/layout/orgChart1"/>
    <dgm:cxn modelId="{7904353B-A6A1-4D41-BC69-ECE411E841C9}" type="presParOf" srcId="{BD36210E-E7A0-7B45-B43E-47E59E23A189}" destId="{3B1DA364-AB1D-CA47-B327-313F11CEABEE}" srcOrd="0" destOrd="0" presId="urn:microsoft.com/office/officeart/2005/8/layout/orgChart1"/>
    <dgm:cxn modelId="{1DC89B95-5D01-A849-BF10-2D15973AAA46}" type="presParOf" srcId="{BD36210E-E7A0-7B45-B43E-47E59E23A189}" destId="{86034297-D13F-C84A-8A61-70C49E1396F1}" srcOrd="1" destOrd="0" presId="urn:microsoft.com/office/officeart/2005/8/layout/orgChart1"/>
    <dgm:cxn modelId="{218B4ED5-5076-CA4C-85BE-38F7380981DE}" type="presParOf" srcId="{86034297-D13F-C84A-8A61-70C49E1396F1}" destId="{5574D56A-A874-104B-9DF9-EF16A9F7973A}" srcOrd="0" destOrd="0" presId="urn:microsoft.com/office/officeart/2005/8/layout/orgChart1"/>
    <dgm:cxn modelId="{BC77E2A9-5A17-8641-887C-EF3FA711FDAF}" type="presParOf" srcId="{5574D56A-A874-104B-9DF9-EF16A9F7973A}" destId="{5F632E8F-8B4B-DD46-918E-746C60CECCDA}" srcOrd="0" destOrd="0" presId="urn:microsoft.com/office/officeart/2005/8/layout/orgChart1"/>
    <dgm:cxn modelId="{DE9FB2FC-AC5B-8946-8407-0A516F1F0103}" type="presParOf" srcId="{5574D56A-A874-104B-9DF9-EF16A9F7973A}" destId="{12B65D7B-755A-134E-B7C2-953C17A27A4B}" srcOrd="1" destOrd="0" presId="urn:microsoft.com/office/officeart/2005/8/layout/orgChart1"/>
    <dgm:cxn modelId="{8FB448A6-489F-2940-8681-71E3A7B0E641}" type="presParOf" srcId="{86034297-D13F-C84A-8A61-70C49E1396F1}" destId="{4A665429-2E75-2348-9C01-BC1A78783E09}" srcOrd="1" destOrd="0" presId="urn:microsoft.com/office/officeart/2005/8/layout/orgChart1"/>
    <dgm:cxn modelId="{3F792730-53CD-4743-85A4-0ADC0128B9C3}" type="presParOf" srcId="{86034297-D13F-C84A-8A61-70C49E1396F1}" destId="{F72CE1A8-F895-F749-BA6A-DB25C8695563}" srcOrd="2" destOrd="0" presId="urn:microsoft.com/office/officeart/2005/8/layout/orgChart1"/>
    <dgm:cxn modelId="{89473CD8-DC4E-F945-9825-0F7A5CDBFF73}" type="presParOf" srcId="{E786B076-DF75-024E-984B-784C8CC8C41E}" destId="{98A5F7A4-3375-0A40-A48B-F72BC3A95242}" srcOrd="2" destOrd="0" presId="urn:microsoft.com/office/officeart/2005/8/layout/orgChart1"/>
    <dgm:cxn modelId="{D12AF7C8-AE28-2F4A-A28E-7FDF0E3C027A}" type="presParOf" srcId="{A1F82433-C743-2B4F-B7D3-5DE6032CD035}" destId="{5271C768-9919-B042-9AE4-E06D4169BEF1}" srcOrd="4" destOrd="0" presId="urn:microsoft.com/office/officeart/2005/8/layout/orgChart1"/>
    <dgm:cxn modelId="{EC905FEB-15E4-BA4A-B637-4F3E7E6C23DC}" type="presParOf" srcId="{A1F82433-C743-2B4F-B7D3-5DE6032CD035}" destId="{0ED0E683-41CC-BD49-AA33-6DBCF9D6C7AE}" srcOrd="5" destOrd="0" presId="urn:microsoft.com/office/officeart/2005/8/layout/orgChart1"/>
    <dgm:cxn modelId="{7699981C-DE03-5440-B44C-3CB426F85276}" type="presParOf" srcId="{0ED0E683-41CC-BD49-AA33-6DBCF9D6C7AE}" destId="{BE8EC693-3AE1-C44D-AFCB-157903607EE5}" srcOrd="0" destOrd="0" presId="urn:microsoft.com/office/officeart/2005/8/layout/orgChart1"/>
    <dgm:cxn modelId="{8AC5DB45-F537-CF4E-AC71-D1E9FE19169D}" type="presParOf" srcId="{BE8EC693-3AE1-C44D-AFCB-157903607EE5}" destId="{91EB0BB7-02B8-794F-AB23-0E3F9D2E9421}" srcOrd="0" destOrd="0" presId="urn:microsoft.com/office/officeart/2005/8/layout/orgChart1"/>
    <dgm:cxn modelId="{754392CC-7BD4-2046-BA3E-713DEFE44286}" type="presParOf" srcId="{BE8EC693-3AE1-C44D-AFCB-157903607EE5}" destId="{BB7F2419-1AFF-8F44-8213-8965559B5E22}" srcOrd="1" destOrd="0" presId="urn:microsoft.com/office/officeart/2005/8/layout/orgChart1"/>
    <dgm:cxn modelId="{F6CDA992-1CA6-1E49-9BCE-1D3563DBE51F}" type="presParOf" srcId="{0ED0E683-41CC-BD49-AA33-6DBCF9D6C7AE}" destId="{06FC3A6F-57DB-4141-B0DA-9438593AE4A2}" srcOrd="1" destOrd="0" presId="urn:microsoft.com/office/officeart/2005/8/layout/orgChart1"/>
    <dgm:cxn modelId="{E0DE8BB6-000D-D540-A9A8-50CBE468D0C5}" type="presParOf" srcId="{06FC3A6F-57DB-4141-B0DA-9438593AE4A2}" destId="{841F98E6-04AC-C04B-A36E-905D20269932}" srcOrd="0" destOrd="0" presId="urn:microsoft.com/office/officeart/2005/8/layout/orgChart1"/>
    <dgm:cxn modelId="{B27E5C2D-736C-3B49-A9CA-FFE6614A0109}" type="presParOf" srcId="{06FC3A6F-57DB-4141-B0DA-9438593AE4A2}" destId="{1A2A5295-89AA-7949-8B69-7226A637225A}" srcOrd="1" destOrd="0" presId="urn:microsoft.com/office/officeart/2005/8/layout/orgChart1"/>
    <dgm:cxn modelId="{7C874A97-F3E5-FA44-99DF-FE68D6002292}" type="presParOf" srcId="{1A2A5295-89AA-7949-8B69-7226A637225A}" destId="{8B6A31E7-7633-5442-A182-7242A8EEA092}" srcOrd="0" destOrd="0" presId="urn:microsoft.com/office/officeart/2005/8/layout/orgChart1"/>
    <dgm:cxn modelId="{4C7E8BAB-70D9-0F4D-B06C-63C9C51F215D}" type="presParOf" srcId="{8B6A31E7-7633-5442-A182-7242A8EEA092}" destId="{FE538FE3-9AF7-6845-8BA8-3D9B278D48E3}" srcOrd="0" destOrd="0" presId="urn:microsoft.com/office/officeart/2005/8/layout/orgChart1"/>
    <dgm:cxn modelId="{B56B3ECA-2831-DE47-8D3F-28B62044D5F4}" type="presParOf" srcId="{8B6A31E7-7633-5442-A182-7242A8EEA092}" destId="{869E9364-FA3F-1146-B59F-DD46F5BA2C90}" srcOrd="1" destOrd="0" presId="urn:microsoft.com/office/officeart/2005/8/layout/orgChart1"/>
    <dgm:cxn modelId="{0E206CC2-C711-7048-AA07-FB2C4F6F1D10}" type="presParOf" srcId="{1A2A5295-89AA-7949-8B69-7226A637225A}" destId="{58EBB335-518C-984F-A5B5-EAFF79D54F65}" srcOrd="1" destOrd="0" presId="urn:microsoft.com/office/officeart/2005/8/layout/orgChart1"/>
    <dgm:cxn modelId="{4AF0AEAE-F818-9A45-A7B2-E950DBC3698C}" type="presParOf" srcId="{1A2A5295-89AA-7949-8B69-7226A637225A}" destId="{E76F53BE-28D1-C04A-9696-7FCA4117A986}" srcOrd="2" destOrd="0" presId="urn:microsoft.com/office/officeart/2005/8/layout/orgChart1"/>
    <dgm:cxn modelId="{69ED7E97-9AEC-1A40-9D9F-FA23C1528DFC}" type="presParOf" srcId="{0ED0E683-41CC-BD49-AA33-6DBCF9D6C7AE}" destId="{BDE46A5E-9C0F-CE4D-A443-8FEDC8FDBA91}" srcOrd="2" destOrd="0" presId="urn:microsoft.com/office/officeart/2005/8/layout/orgChart1"/>
    <dgm:cxn modelId="{12F225EF-1BD4-3E4A-B741-94BB2BB0480C}" type="presParOf" srcId="{515BBEDF-C887-1E4B-B94B-9C6B60C2F260}" destId="{4C47006D-4DE7-A24E-B9F3-073DA4AAF7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941F8-E4E5-F041-ABEE-6FF44EDF3456}">
      <dsp:nvSpPr>
        <dsp:cNvPr id="0" name=""/>
        <dsp:cNvSpPr/>
      </dsp:nvSpPr>
      <dsp:spPr>
        <a:xfrm>
          <a:off x="3003803" y="2384421"/>
          <a:ext cx="2221992" cy="22219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000" kern="1200" smtClean="0">
              <a:ea typeface="造字工房悦黑体验版常规体"/>
            </a:rPr>
            <a:t>工程化目的</a:t>
          </a:r>
          <a:endParaRPr lang="zh-CN" altLang="en-US" sz="2000" kern="1200">
            <a:ea typeface="造字工房悦黑体验版常规体"/>
          </a:endParaRPr>
        </a:p>
      </dsp:txBody>
      <dsp:txXfrm>
        <a:off x="3329206" y="2709824"/>
        <a:ext cx="1571186" cy="1571186"/>
      </dsp:txXfrm>
    </dsp:sp>
    <dsp:sp modelId="{46EDB5F5-BD20-7344-B685-7D9E28CC9FC2}">
      <dsp:nvSpPr>
        <dsp:cNvPr id="0" name=""/>
        <dsp:cNvSpPr/>
      </dsp:nvSpPr>
      <dsp:spPr>
        <a:xfrm rot="11700000">
          <a:off x="1260694" y="2643636"/>
          <a:ext cx="1713816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A8D26-B90E-2742-B71D-6205F85F6EFE}">
      <dsp:nvSpPr>
        <dsp:cNvPr id="0" name=""/>
        <dsp:cNvSpPr/>
      </dsp:nvSpPr>
      <dsp:spPr>
        <a:xfrm>
          <a:off x="234447" y="1894129"/>
          <a:ext cx="2110892" cy="1688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000" kern="1200" dirty="0" smtClean="0">
              <a:ea typeface="造字工房悦黑体验版常规体"/>
            </a:rPr>
            <a:t>简化流程</a:t>
          </a:r>
          <a:endParaRPr lang="zh-CN" altLang="en-US" sz="2000" kern="1200" dirty="0">
            <a:ea typeface="造字工房悦黑体验版常规体"/>
          </a:endParaRPr>
        </a:p>
      </dsp:txBody>
      <dsp:txXfrm>
        <a:off x="283908" y="1943590"/>
        <a:ext cx="2011970" cy="1589791"/>
      </dsp:txXfrm>
    </dsp:sp>
    <dsp:sp modelId="{1D89BFCD-7A78-BA4E-85CE-6382E5D546A6}">
      <dsp:nvSpPr>
        <dsp:cNvPr id="0" name=""/>
        <dsp:cNvSpPr/>
      </dsp:nvSpPr>
      <dsp:spPr>
        <a:xfrm rot="14700000">
          <a:off x="2384064" y="1304856"/>
          <a:ext cx="1713816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DF3B8-1977-034D-B6D3-D059024A326B}">
      <dsp:nvSpPr>
        <dsp:cNvPr id="0" name=""/>
        <dsp:cNvSpPr/>
      </dsp:nvSpPr>
      <dsp:spPr>
        <a:xfrm>
          <a:off x="1823381" y="510"/>
          <a:ext cx="2110892" cy="1688713"/>
        </a:xfrm>
        <a:prstGeom prst="roundRect">
          <a:avLst>
            <a:gd name="adj" fmla="val 1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000" kern="1200" dirty="0" smtClean="0">
              <a:ea typeface="造字工房悦黑体验版常规体"/>
            </a:rPr>
            <a:t>优化性能</a:t>
          </a:r>
          <a:endParaRPr lang="zh-CN" altLang="en-US" sz="2000" kern="1200" dirty="0">
            <a:ea typeface="造字工房悦黑体验版常规体"/>
          </a:endParaRPr>
        </a:p>
      </dsp:txBody>
      <dsp:txXfrm>
        <a:off x="1872842" y="49971"/>
        <a:ext cx="2011970" cy="1589791"/>
      </dsp:txXfrm>
    </dsp:sp>
    <dsp:sp modelId="{A4CB2ABA-36EB-FD44-9E7C-E9FE7EB158F4}">
      <dsp:nvSpPr>
        <dsp:cNvPr id="0" name=""/>
        <dsp:cNvSpPr/>
      </dsp:nvSpPr>
      <dsp:spPr>
        <a:xfrm rot="17700000">
          <a:off x="4131718" y="1304856"/>
          <a:ext cx="1713816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F6D17-8A58-7141-BB68-8B37D6D59966}">
      <dsp:nvSpPr>
        <dsp:cNvPr id="0" name=""/>
        <dsp:cNvSpPr/>
      </dsp:nvSpPr>
      <dsp:spPr>
        <a:xfrm>
          <a:off x="4295325" y="510"/>
          <a:ext cx="2110892" cy="1688713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000" kern="1200" smtClean="0">
              <a:ea typeface="造字工房悦黑体验版常规体"/>
            </a:rPr>
            <a:t>分工合作专业化</a:t>
          </a:r>
          <a:endParaRPr lang="zh-CN" altLang="en-US" sz="2000" kern="1200">
            <a:ea typeface="造字工房悦黑体验版常规体"/>
          </a:endParaRPr>
        </a:p>
      </dsp:txBody>
      <dsp:txXfrm>
        <a:off x="4344786" y="49971"/>
        <a:ext cx="2011970" cy="1589791"/>
      </dsp:txXfrm>
    </dsp:sp>
    <dsp:sp modelId="{DD3F8C61-15B6-504C-9116-9DD31351259F}">
      <dsp:nvSpPr>
        <dsp:cNvPr id="0" name=""/>
        <dsp:cNvSpPr/>
      </dsp:nvSpPr>
      <dsp:spPr>
        <a:xfrm rot="20700000">
          <a:off x="5255088" y="2643636"/>
          <a:ext cx="1713816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8F89C-79F3-1643-8BF4-1D5F1449F164}">
      <dsp:nvSpPr>
        <dsp:cNvPr id="0" name=""/>
        <dsp:cNvSpPr/>
      </dsp:nvSpPr>
      <dsp:spPr>
        <a:xfrm>
          <a:off x="5884260" y="1894129"/>
          <a:ext cx="2110892" cy="1688713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000" kern="1200" smtClean="0">
              <a:ea typeface="造字工房悦黑体验版常规体"/>
            </a:rPr>
            <a:t>解决问题为导向</a:t>
          </a:r>
          <a:endParaRPr lang="zh-CN" altLang="en-US" sz="2000" kern="1200">
            <a:ea typeface="造字工房悦黑体验版常规体"/>
          </a:endParaRPr>
        </a:p>
      </dsp:txBody>
      <dsp:txXfrm>
        <a:off x="5933721" y="1943590"/>
        <a:ext cx="2011970" cy="1589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85DCE-2B20-E24C-A8E6-0FA0FD064122}">
      <dsp:nvSpPr>
        <dsp:cNvPr id="0" name=""/>
        <dsp:cNvSpPr/>
      </dsp:nvSpPr>
      <dsp:spPr>
        <a:xfrm>
          <a:off x="3443211" y="2200123"/>
          <a:ext cx="1343176" cy="13431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800" kern="1200" dirty="0" smtClean="0">
              <a:ea typeface="造字工房悦黑体验版常规体"/>
            </a:rPr>
            <a:t>工程化属性</a:t>
          </a:r>
          <a:endParaRPr lang="zh-CN" altLang="en-US" sz="1800" kern="1200" dirty="0">
            <a:ea typeface="造字工房悦黑体验版常规体"/>
          </a:endParaRPr>
        </a:p>
      </dsp:txBody>
      <dsp:txXfrm>
        <a:off x="3639915" y="2396827"/>
        <a:ext cx="949768" cy="949768"/>
      </dsp:txXfrm>
    </dsp:sp>
    <dsp:sp modelId="{D8AC4460-D269-6043-B385-11AB1BDF4CC1}">
      <dsp:nvSpPr>
        <dsp:cNvPr id="0" name=""/>
        <dsp:cNvSpPr/>
      </dsp:nvSpPr>
      <dsp:spPr>
        <a:xfrm rot="10801556">
          <a:off x="1557372" y="2679554"/>
          <a:ext cx="1782118" cy="3828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F98EC-447A-B24D-81F3-0BFA4CDEB722}">
      <dsp:nvSpPr>
        <dsp:cNvPr id="0" name=""/>
        <dsp:cNvSpPr/>
      </dsp:nvSpPr>
      <dsp:spPr>
        <a:xfrm>
          <a:off x="1087260" y="2494464"/>
          <a:ext cx="940223" cy="7521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800" kern="1200" dirty="0" smtClean="0">
              <a:ea typeface="造字工房悦黑体验版常规体"/>
            </a:rPr>
            <a:t>标准化</a:t>
          </a:r>
          <a:endParaRPr lang="zh-CN" altLang="en-US" sz="1800" kern="1200" dirty="0">
            <a:ea typeface="造字工房悦黑体验版常规体"/>
          </a:endParaRPr>
        </a:p>
      </dsp:txBody>
      <dsp:txXfrm>
        <a:off x="1109291" y="2516495"/>
        <a:ext cx="896161" cy="708117"/>
      </dsp:txXfrm>
    </dsp:sp>
    <dsp:sp modelId="{3DEDA34B-DD2A-934F-AB44-ABEB006BA3E1}">
      <dsp:nvSpPr>
        <dsp:cNvPr id="0" name=""/>
        <dsp:cNvSpPr/>
      </dsp:nvSpPr>
      <dsp:spPr>
        <a:xfrm rot="12344259">
          <a:off x="1722213" y="1956571"/>
          <a:ext cx="1782592" cy="38280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1B707-E978-8B43-8AA6-17C2603374CC}">
      <dsp:nvSpPr>
        <dsp:cNvPr id="0" name=""/>
        <dsp:cNvSpPr/>
      </dsp:nvSpPr>
      <dsp:spPr>
        <a:xfrm>
          <a:off x="1340525" y="1384838"/>
          <a:ext cx="940223" cy="7521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800" kern="1200" dirty="0" smtClean="0">
              <a:ea typeface="造字工房悦黑体验版常规体"/>
            </a:rPr>
            <a:t>自动化</a:t>
          </a:r>
          <a:endParaRPr lang="zh-CN" altLang="en-US" sz="1800" kern="1200" dirty="0">
            <a:ea typeface="造字工房悦黑体验版常规体"/>
          </a:endParaRPr>
        </a:p>
      </dsp:txBody>
      <dsp:txXfrm>
        <a:off x="1362556" y="1406869"/>
        <a:ext cx="896161" cy="708117"/>
      </dsp:txXfrm>
    </dsp:sp>
    <dsp:sp modelId="{0AE5117A-E488-E140-8E2B-A96F96EDC8FE}">
      <dsp:nvSpPr>
        <dsp:cNvPr id="0" name=""/>
        <dsp:cNvSpPr/>
      </dsp:nvSpPr>
      <dsp:spPr>
        <a:xfrm rot="13886684">
          <a:off x="2184419" y="1376823"/>
          <a:ext cx="1782973" cy="38280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26203-B4E7-5241-87D9-25EF98780C16}">
      <dsp:nvSpPr>
        <dsp:cNvPr id="0" name=""/>
        <dsp:cNvSpPr/>
      </dsp:nvSpPr>
      <dsp:spPr>
        <a:xfrm>
          <a:off x="2050158" y="494987"/>
          <a:ext cx="940223" cy="7521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专注化</a:t>
          </a:r>
          <a:endParaRPr lang="zh-CN" altLang="en-US" sz="1800" kern="1200" dirty="0">
            <a:ea typeface="造字工房悦黑体验版常规体"/>
          </a:endParaRPr>
        </a:p>
      </dsp:txBody>
      <dsp:txXfrm>
        <a:off x="2072189" y="517018"/>
        <a:ext cx="896161" cy="708117"/>
      </dsp:txXfrm>
    </dsp:sp>
    <dsp:sp modelId="{D96934D1-795B-9A4C-BC45-517F486B2FD9}">
      <dsp:nvSpPr>
        <dsp:cNvPr id="0" name=""/>
        <dsp:cNvSpPr/>
      </dsp:nvSpPr>
      <dsp:spPr>
        <a:xfrm rot="15428917">
          <a:off x="2852437" y="1055102"/>
          <a:ext cx="1783184" cy="382805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59E7E-F0C6-BA4D-9025-74BBF366988A}">
      <dsp:nvSpPr>
        <dsp:cNvPr id="0" name=""/>
        <dsp:cNvSpPr/>
      </dsp:nvSpPr>
      <dsp:spPr>
        <a:xfrm>
          <a:off x="3075606" y="1157"/>
          <a:ext cx="940223" cy="7521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ea typeface="造字工房悦黑体验版常规体"/>
            </a:rPr>
            <a:t>流程化</a:t>
          </a:r>
          <a:endParaRPr lang="zh-CN" altLang="en-US" sz="1800" kern="1200" dirty="0">
            <a:ea typeface="造字工房悦黑体验版常规体"/>
          </a:endParaRPr>
        </a:p>
      </dsp:txBody>
      <dsp:txXfrm>
        <a:off x="3097637" y="23188"/>
        <a:ext cx="896161" cy="708117"/>
      </dsp:txXfrm>
    </dsp:sp>
    <dsp:sp modelId="{91850566-4A6E-064E-8E86-0B3CEA2D2AAA}">
      <dsp:nvSpPr>
        <dsp:cNvPr id="0" name=""/>
        <dsp:cNvSpPr/>
      </dsp:nvSpPr>
      <dsp:spPr>
        <a:xfrm rot="16971083">
          <a:off x="3593978" y="1055102"/>
          <a:ext cx="1783184" cy="382805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768BE-7172-434B-B8E6-3F1C6273D457}">
      <dsp:nvSpPr>
        <dsp:cNvPr id="0" name=""/>
        <dsp:cNvSpPr/>
      </dsp:nvSpPr>
      <dsp:spPr>
        <a:xfrm>
          <a:off x="4213769" y="1157"/>
          <a:ext cx="940223" cy="7521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扩展性</a:t>
          </a:r>
          <a:endParaRPr lang="zh-CN" altLang="en-US" sz="1800" kern="1200" dirty="0">
            <a:ea typeface="造字工房悦黑体验版常规体"/>
          </a:endParaRPr>
        </a:p>
      </dsp:txBody>
      <dsp:txXfrm>
        <a:off x="4235800" y="23188"/>
        <a:ext cx="896161" cy="708117"/>
      </dsp:txXfrm>
    </dsp:sp>
    <dsp:sp modelId="{D951D4D8-1A5B-B64D-B2F0-A295BBB6AA0B}">
      <dsp:nvSpPr>
        <dsp:cNvPr id="0" name=""/>
        <dsp:cNvSpPr/>
      </dsp:nvSpPr>
      <dsp:spPr>
        <a:xfrm rot="18513316">
          <a:off x="4262207" y="1376823"/>
          <a:ext cx="1782973" cy="3828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5C8C1-9EA4-5243-9E12-D7D1512D6984}">
      <dsp:nvSpPr>
        <dsp:cNvPr id="0" name=""/>
        <dsp:cNvSpPr/>
      </dsp:nvSpPr>
      <dsp:spPr>
        <a:xfrm>
          <a:off x="5239218" y="494987"/>
          <a:ext cx="940223" cy="7521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高性能</a:t>
          </a:r>
          <a:endParaRPr lang="zh-CN" altLang="en-US" sz="1800" kern="1200" dirty="0">
            <a:ea typeface="造字工房悦黑体验版常规体"/>
          </a:endParaRPr>
        </a:p>
      </dsp:txBody>
      <dsp:txXfrm>
        <a:off x="5261249" y="517018"/>
        <a:ext cx="896161" cy="708117"/>
      </dsp:txXfrm>
    </dsp:sp>
    <dsp:sp modelId="{A33350C1-C819-464B-A820-F2E85276806C}">
      <dsp:nvSpPr>
        <dsp:cNvPr id="0" name=""/>
        <dsp:cNvSpPr/>
      </dsp:nvSpPr>
      <dsp:spPr>
        <a:xfrm rot="20055741">
          <a:off x="4724793" y="1956571"/>
          <a:ext cx="1782592" cy="38280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B4690-1EBA-F34F-BD7A-B38268C4B75F}">
      <dsp:nvSpPr>
        <dsp:cNvPr id="0" name=""/>
        <dsp:cNvSpPr/>
      </dsp:nvSpPr>
      <dsp:spPr>
        <a:xfrm>
          <a:off x="5948850" y="1384838"/>
          <a:ext cx="940223" cy="7521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复用性</a:t>
          </a:r>
          <a:endParaRPr lang="zh-CN" altLang="en-US" sz="1800" kern="1200" dirty="0">
            <a:ea typeface="造字工房悦黑体验版常规体"/>
          </a:endParaRPr>
        </a:p>
      </dsp:txBody>
      <dsp:txXfrm>
        <a:off x="5970881" y="1406869"/>
        <a:ext cx="896161" cy="708117"/>
      </dsp:txXfrm>
    </dsp:sp>
    <dsp:sp modelId="{BF21A33D-7DF5-E34E-A5DE-635141877203}">
      <dsp:nvSpPr>
        <dsp:cNvPr id="0" name=""/>
        <dsp:cNvSpPr/>
      </dsp:nvSpPr>
      <dsp:spPr>
        <a:xfrm rot="21598444">
          <a:off x="4890109" y="2679554"/>
          <a:ext cx="1782118" cy="38280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165D6-1D8A-CD47-BC03-44A52B6BF78B}">
      <dsp:nvSpPr>
        <dsp:cNvPr id="0" name=""/>
        <dsp:cNvSpPr/>
      </dsp:nvSpPr>
      <dsp:spPr>
        <a:xfrm>
          <a:off x="6202115" y="2494464"/>
          <a:ext cx="940223" cy="7521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altLang="zh-CN" sz="1800" kern="1200" dirty="0" smtClean="0">
              <a:ea typeface="造字工房悦黑体验版常规体"/>
            </a:rPr>
            <a:t>…</a:t>
          </a:r>
          <a:endParaRPr lang="zh-CN" altLang="en-US" sz="1800" kern="1200" dirty="0">
            <a:ea typeface="造字工房悦黑体验版常规体"/>
          </a:endParaRPr>
        </a:p>
      </dsp:txBody>
      <dsp:txXfrm>
        <a:off x="6224146" y="2516495"/>
        <a:ext cx="896161" cy="7081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FEEFA-EE78-0443-AAD5-A2B51D9858A5}">
      <dsp:nvSpPr>
        <dsp:cNvPr id="0" name=""/>
        <dsp:cNvSpPr/>
      </dsp:nvSpPr>
      <dsp:spPr>
        <a:xfrm rot="5400000">
          <a:off x="3558994" y="77595"/>
          <a:ext cx="1139484" cy="99135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ea typeface="造字工房悦黑体验版常规体"/>
            </a:rPr>
            <a:t>npm</a:t>
          </a:r>
          <a:endParaRPr lang="zh-CN" altLang="en-US" sz="1800" kern="1200" dirty="0">
            <a:ea typeface="造字工房悦黑体验版常规体"/>
          </a:endParaRPr>
        </a:p>
      </dsp:txBody>
      <dsp:txXfrm rot="-5400000">
        <a:off x="3787546" y="181099"/>
        <a:ext cx="682379" cy="784344"/>
      </dsp:txXfrm>
    </dsp:sp>
    <dsp:sp modelId="{B77B51B2-A2C4-4B41-A0DE-056257C17811}">
      <dsp:nvSpPr>
        <dsp:cNvPr id="0" name=""/>
        <dsp:cNvSpPr/>
      </dsp:nvSpPr>
      <dsp:spPr>
        <a:xfrm>
          <a:off x="4654494" y="231425"/>
          <a:ext cx="1271664" cy="68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C5620-9968-6041-A792-561E471B46B7}">
      <dsp:nvSpPr>
        <dsp:cNvPr id="0" name=""/>
        <dsp:cNvSpPr/>
      </dsp:nvSpPr>
      <dsp:spPr>
        <a:xfrm rot="5400000">
          <a:off x="2488335" y="77595"/>
          <a:ext cx="1139484" cy="99135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ea typeface="造字工房悦黑体验版常规体"/>
            </a:rPr>
            <a:t>Node</a:t>
          </a:r>
          <a:endParaRPr lang="zh-CN" altLang="en-US" sz="1800" kern="1200" dirty="0">
            <a:ea typeface="造字工房悦黑体验版常规体"/>
          </a:endParaRPr>
        </a:p>
      </dsp:txBody>
      <dsp:txXfrm rot="-5400000">
        <a:off x="2716887" y="181099"/>
        <a:ext cx="682379" cy="784344"/>
      </dsp:txXfrm>
    </dsp:sp>
    <dsp:sp modelId="{78B56980-60BA-D44B-BB2B-E0FD6454637A}">
      <dsp:nvSpPr>
        <dsp:cNvPr id="0" name=""/>
        <dsp:cNvSpPr/>
      </dsp:nvSpPr>
      <dsp:spPr>
        <a:xfrm rot="5400000">
          <a:off x="3021613" y="1044789"/>
          <a:ext cx="1139484" cy="99135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ea typeface="造字工房悦黑体验版常规体"/>
            </a:rPr>
            <a:t>Yeoman</a:t>
          </a:r>
          <a:endParaRPr lang="zh-CN" altLang="en-US" sz="1800" kern="1200" dirty="0">
            <a:ea typeface="造字工房悦黑体验版常规体"/>
          </a:endParaRPr>
        </a:p>
      </dsp:txBody>
      <dsp:txXfrm rot="-5400000">
        <a:off x="3250165" y="1148293"/>
        <a:ext cx="682379" cy="784344"/>
      </dsp:txXfrm>
    </dsp:sp>
    <dsp:sp modelId="{A33B208F-0541-0B44-A285-02350B11D9CB}">
      <dsp:nvSpPr>
        <dsp:cNvPr id="0" name=""/>
        <dsp:cNvSpPr/>
      </dsp:nvSpPr>
      <dsp:spPr>
        <a:xfrm>
          <a:off x="1824015" y="1198620"/>
          <a:ext cx="1230643" cy="68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4E042-00BA-5644-B051-930E88B9BA93}">
      <dsp:nvSpPr>
        <dsp:cNvPr id="0" name=""/>
        <dsp:cNvSpPr/>
      </dsp:nvSpPr>
      <dsp:spPr>
        <a:xfrm rot="5400000">
          <a:off x="4092273" y="1044789"/>
          <a:ext cx="1139484" cy="99135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ea typeface="造字工房悦黑体验版常规体"/>
            </a:rPr>
            <a:t>Gulp</a:t>
          </a:r>
          <a:endParaRPr lang="zh-CN" altLang="en-US" sz="1800" kern="1200" dirty="0">
            <a:ea typeface="造字工房悦黑体验版常规体"/>
          </a:endParaRPr>
        </a:p>
      </dsp:txBody>
      <dsp:txXfrm rot="-5400000">
        <a:off x="4320825" y="1148293"/>
        <a:ext cx="682379" cy="784344"/>
      </dsp:txXfrm>
    </dsp:sp>
    <dsp:sp modelId="{954EA5DE-E93F-0F41-BB08-B543592C849F}">
      <dsp:nvSpPr>
        <dsp:cNvPr id="0" name=""/>
        <dsp:cNvSpPr/>
      </dsp:nvSpPr>
      <dsp:spPr>
        <a:xfrm rot="5400000">
          <a:off x="3558994" y="2011983"/>
          <a:ext cx="1139484" cy="991351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ea typeface="造字工房悦黑体验版常规体"/>
            </a:rPr>
            <a:t>Jello</a:t>
          </a:r>
          <a:endParaRPr lang="zh-CN" altLang="en-US" sz="1800" kern="1200" dirty="0">
            <a:ea typeface="造字工房悦黑体验版常规体"/>
          </a:endParaRPr>
        </a:p>
      </dsp:txBody>
      <dsp:txXfrm rot="-5400000">
        <a:off x="3787546" y="2115487"/>
        <a:ext cx="682379" cy="784344"/>
      </dsp:txXfrm>
    </dsp:sp>
    <dsp:sp modelId="{EF192479-9FC3-D047-BE14-6D54E1821AB2}">
      <dsp:nvSpPr>
        <dsp:cNvPr id="0" name=""/>
        <dsp:cNvSpPr/>
      </dsp:nvSpPr>
      <dsp:spPr>
        <a:xfrm>
          <a:off x="4654494" y="2165814"/>
          <a:ext cx="1271664" cy="68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52FB0-4E22-944B-9B31-8A312BF9F026}">
      <dsp:nvSpPr>
        <dsp:cNvPr id="0" name=""/>
        <dsp:cNvSpPr/>
      </dsp:nvSpPr>
      <dsp:spPr>
        <a:xfrm rot="5400000">
          <a:off x="2488335" y="2011983"/>
          <a:ext cx="1139484" cy="99135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ea typeface="造字工房悦黑体验版常规体"/>
            </a:rPr>
            <a:t>F.I.S3</a:t>
          </a:r>
          <a:endParaRPr lang="zh-CN" altLang="en-US" sz="1800" kern="1200" dirty="0">
            <a:ea typeface="造字工房悦黑体验版常规体"/>
          </a:endParaRPr>
        </a:p>
      </dsp:txBody>
      <dsp:txXfrm rot="-5400000">
        <a:off x="2716887" y="2115487"/>
        <a:ext cx="682379" cy="784344"/>
      </dsp:txXfrm>
    </dsp:sp>
    <dsp:sp modelId="{4C47D839-D6F4-CB40-BCCC-4B48367800E2}">
      <dsp:nvSpPr>
        <dsp:cNvPr id="0" name=""/>
        <dsp:cNvSpPr/>
      </dsp:nvSpPr>
      <dsp:spPr>
        <a:xfrm rot="5400000">
          <a:off x="3021613" y="2979178"/>
          <a:ext cx="1139484" cy="99135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ea typeface="造字工房悦黑体验版常规体"/>
            </a:rPr>
            <a:t>Less</a:t>
          </a:r>
          <a:endParaRPr lang="zh-CN" altLang="en-US" sz="1800" kern="1200" dirty="0">
            <a:ea typeface="造字工房悦黑体验版常规体"/>
          </a:endParaRPr>
        </a:p>
      </dsp:txBody>
      <dsp:txXfrm rot="-5400000">
        <a:off x="3250165" y="3082682"/>
        <a:ext cx="682379" cy="784344"/>
      </dsp:txXfrm>
    </dsp:sp>
    <dsp:sp modelId="{99A9E5D2-285B-F645-9195-BC7A0EE861DC}">
      <dsp:nvSpPr>
        <dsp:cNvPr id="0" name=""/>
        <dsp:cNvSpPr/>
      </dsp:nvSpPr>
      <dsp:spPr>
        <a:xfrm>
          <a:off x="1824015" y="3133008"/>
          <a:ext cx="1230643" cy="68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B124D-0BD2-3E4C-966A-56089639431C}">
      <dsp:nvSpPr>
        <dsp:cNvPr id="0" name=""/>
        <dsp:cNvSpPr/>
      </dsp:nvSpPr>
      <dsp:spPr>
        <a:xfrm rot="5400000">
          <a:off x="4092273" y="2979178"/>
          <a:ext cx="1139484" cy="99135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Velocity</a:t>
          </a:r>
          <a:endParaRPr lang="zh-CN" altLang="en-US" sz="1600" kern="1200" dirty="0"/>
        </a:p>
      </dsp:txBody>
      <dsp:txXfrm rot="-5400000">
        <a:off x="4320825" y="3082682"/>
        <a:ext cx="682379" cy="784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FF23E-DDB8-E84E-8D92-64B521069545}">
      <dsp:nvSpPr>
        <dsp:cNvPr id="0" name=""/>
        <dsp:cNvSpPr/>
      </dsp:nvSpPr>
      <dsp:spPr>
        <a:xfrm>
          <a:off x="982" y="1182894"/>
          <a:ext cx="1915871" cy="76634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ea typeface="造字工房悦黑体验版常规体"/>
            </a:rPr>
            <a:t>项目生成构建</a:t>
          </a:r>
          <a:endParaRPr lang="zh-CN" altLang="en-US" sz="1600" kern="1200" dirty="0">
            <a:ea typeface="造字工房悦黑体验版常规体"/>
          </a:endParaRPr>
        </a:p>
      </dsp:txBody>
      <dsp:txXfrm>
        <a:off x="982" y="1182894"/>
        <a:ext cx="1724284" cy="766348"/>
      </dsp:txXfrm>
    </dsp:sp>
    <dsp:sp modelId="{C2083578-4853-EB44-9755-4F72A66699FE}">
      <dsp:nvSpPr>
        <dsp:cNvPr id="0" name=""/>
        <dsp:cNvSpPr/>
      </dsp:nvSpPr>
      <dsp:spPr>
        <a:xfrm>
          <a:off x="1533679" y="1182894"/>
          <a:ext cx="1915871" cy="7663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ea typeface="造字工房悦黑体验版常规体"/>
            </a:rPr>
            <a:t>前后端分离</a:t>
          </a:r>
          <a:endParaRPr lang="zh-CN" altLang="en-US" sz="1600" kern="1200" dirty="0">
            <a:ea typeface="造字工房悦黑体验版常规体"/>
          </a:endParaRPr>
        </a:p>
      </dsp:txBody>
      <dsp:txXfrm>
        <a:off x="1916853" y="1182894"/>
        <a:ext cx="1149523" cy="766348"/>
      </dsp:txXfrm>
    </dsp:sp>
    <dsp:sp modelId="{B537D473-4E39-A946-A831-4A26E35117EF}">
      <dsp:nvSpPr>
        <dsp:cNvPr id="0" name=""/>
        <dsp:cNvSpPr/>
      </dsp:nvSpPr>
      <dsp:spPr>
        <a:xfrm>
          <a:off x="3066376" y="1182894"/>
          <a:ext cx="1915871" cy="76634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ea typeface="造字工房悦黑体验版常规体"/>
            </a:rPr>
            <a:t>模块化开发</a:t>
          </a:r>
          <a:endParaRPr lang="zh-CN" altLang="en-US" sz="1600" kern="1200" dirty="0">
            <a:ea typeface="造字工房悦黑体验版常规体"/>
          </a:endParaRPr>
        </a:p>
      </dsp:txBody>
      <dsp:txXfrm>
        <a:off x="3449550" y="1182894"/>
        <a:ext cx="1149523" cy="766348"/>
      </dsp:txXfrm>
    </dsp:sp>
    <dsp:sp modelId="{2E1756E7-FAE4-B34C-A5C9-5BB920BD71A4}">
      <dsp:nvSpPr>
        <dsp:cNvPr id="0" name=""/>
        <dsp:cNvSpPr/>
      </dsp:nvSpPr>
      <dsp:spPr>
        <a:xfrm>
          <a:off x="4599073" y="1182894"/>
          <a:ext cx="1915871" cy="76634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ea typeface="造字工房悦黑体验版常规体"/>
            </a:rPr>
            <a:t>性能优化</a:t>
          </a:r>
          <a:endParaRPr lang="zh-CN" altLang="en-US" sz="1600" kern="1200">
            <a:ea typeface="造字工房悦黑体验版常规体"/>
          </a:endParaRPr>
        </a:p>
      </dsp:txBody>
      <dsp:txXfrm>
        <a:off x="4982247" y="1182894"/>
        <a:ext cx="1149523" cy="766348"/>
      </dsp:txXfrm>
    </dsp:sp>
    <dsp:sp modelId="{5C40159C-2EAA-3F41-9399-ABFF779D9342}">
      <dsp:nvSpPr>
        <dsp:cNvPr id="0" name=""/>
        <dsp:cNvSpPr/>
      </dsp:nvSpPr>
      <dsp:spPr>
        <a:xfrm>
          <a:off x="6131771" y="1182894"/>
          <a:ext cx="1915871" cy="76634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ea typeface="造字工房悦黑体验版常规体"/>
            </a:rPr>
            <a:t>发布上线</a:t>
          </a:r>
          <a:endParaRPr lang="zh-CN" altLang="en-US" sz="1600" kern="1200" dirty="0">
            <a:ea typeface="造字工房悦黑体验版常规体"/>
          </a:endParaRPr>
        </a:p>
      </dsp:txBody>
      <dsp:txXfrm>
        <a:off x="6514945" y="1182894"/>
        <a:ext cx="1149523" cy="766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06BFE-C7A9-A04E-ABEA-6D99CDF571A7}">
      <dsp:nvSpPr>
        <dsp:cNvPr id="0" name=""/>
        <dsp:cNvSpPr/>
      </dsp:nvSpPr>
      <dsp:spPr>
        <a:xfrm>
          <a:off x="1433147" y="590942"/>
          <a:ext cx="3950225" cy="3950225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7292A-3DD2-6A49-B4F6-EF965F73FA9A}">
      <dsp:nvSpPr>
        <dsp:cNvPr id="0" name=""/>
        <dsp:cNvSpPr/>
      </dsp:nvSpPr>
      <dsp:spPr>
        <a:xfrm>
          <a:off x="1433147" y="590942"/>
          <a:ext cx="3950225" cy="3950225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738B4-AC4B-E94A-A204-2DDD6CB299B7}">
      <dsp:nvSpPr>
        <dsp:cNvPr id="0" name=""/>
        <dsp:cNvSpPr/>
      </dsp:nvSpPr>
      <dsp:spPr>
        <a:xfrm>
          <a:off x="1433147" y="590942"/>
          <a:ext cx="3950225" cy="3950225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FA257-1760-1440-B965-6B45133C81CA}">
      <dsp:nvSpPr>
        <dsp:cNvPr id="0" name=""/>
        <dsp:cNvSpPr/>
      </dsp:nvSpPr>
      <dsp:spPr>
        <a:xfrm>
          <a:off x="1433147" y="590942"/>
          <a:ext cx="3950225" cy="3950225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B0217-2A6F-A84A-8EF2-0867017AFE12}">
      <dsp:nvSpPr>
        <dsp:cNvPr id="0" name=""/>
        <dsp:cNvSpPr/>
      </dsp:nvSpPr>
      <dsp:spPr>
        <a:xfrm>
          <a:off x="1433147" y="590942"/>
          <a:ext cx="3950225" cy="3950225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09043-371D-504C-9A5E-92506680AC30}">
      <dsp:nvSpPr>
        <dsp:cNvPr id="0" name=""/>
        <dsp:cNvSpPr/>
      </dsp:nvSpPr>
      <dsp:spPr>
        <a:xfrm>
          <a:off x="2499612" y="1657407"/>
          <a:ext cx="1817294" cy="18172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纯静态项目构建</a:t>
          </a:r>
          <a:endParaRPr lang="zh-CN" altLang="en-US" sz="1800" kern="1200" dirty="0">
            <a:ea typeface="造字工房悦黑体验版常规体"/>
          </a:endParaRPr>
        </a:p>
      </dsp:txBody>
      <dsp:txXfrm>
        <a:off x="2765749" y="1923544"/>
        <a:ext cx="1285020" cy="1285020"/>
      </dsp:txXfrm>
    </dsp:sp>
    <dsp:sp modelId="{FE739BFE-89EA-D346-A6F2-740D6856F68B}">
      <dsp:nvSpPr>
        <dsp:cNvPr id="0" name=""/>
        <dsp:cNvSpPr/>
      </dsp:nvSpPr>
      <dsp:spPr>
        <a:xfrm>
          <a:off x="2772206" y="684"/>
          <a:ext cx="1272106" cy="1272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代码压缩</a:t>
          </a:r>
          <a:endParaRPr lang="zh-CN" altLang="en-US" sz="1800" kern="1200" dirty="0">
            <a:ea typeface="造字工房悦黑体验版常规体"/>
          </a:endParaRPr>
        </a:p>
      </dsp:txBody>
      <dsp:txXfrm>
        <a:off x="2958502" y="186980"/>
        <a:ext cx="899514" cy="899514"/>
      </dsp:txXfrm>
    </dsp:sp>
    <dsp:sp modelId="{69F113B2-109A-F14D-9F18-194849CFC77D}">
      <dsp:nvSpPr>
        <dsp:cNvPr id="0" name=""/>
        <dsp:cNvSpPr/>
      </dsp:nvSpPr>
      <dsp:spPr>
        <a:xfrm>
          <a:off x="4607096" y="1333809"/>
          <a:ext cx="1272106" cy="12721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图片压缩</a:t>
          </a:r>
          <a:endParaRPr lang="zh-CN" altLang="en-US" sz="1800" kern="1200" dirty="0">
            <a:ea typeface="造字工房悦黑体验版常规体"/>
          </a:endParaRPr>
        </a:p>
      </dsp:txBody>
      <dsp:txXfrm>
        <a:off x="4793392" y="1520105"/>
        <a:ext cx="899514" cy="899514"/>
      </dsp:txXfrm>
    </dsp:sp>
    <dsp:sp modelId="{83BCF856-2478-7948-BED4-33F161B0464C}">
      <dsp:nvSpPr>
        <dsp:cNvPr id="0" name=""/>
        <dsp:cNvSpPr/>
      </dsp:nvSpPr>
      <dsp:spPr>
        <a:xfrm>
          <a:off x="3906230" y="3490851"/>
          <a:ext cx="1272106" cy="12721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图片合并</a:t>
          </a:r>
          <a:endParaRPr lang="zh-CN" altLang="en-US" sz="1800" kern="1200" dirty="0">
            <a:ea typeface="造字工房悦黑体验版常规体"/>
          </a:endParaRPr>
        </a:p>
      </dsp:txBody>
      <dsp:txXfrm>
        <a:off x="4092526" y="3677147"/>
        <a:ext cx="899514" cy="899514"/>
      </dsp:txXfrm>
    </dsp:sp>
    <dsp:sp modelId="{243C7A9A-7284-F54C-BAED-FBAD34610151}">
      <dsp:nvSpPr>
        <dsp:cNvPr id="0" name=""/>
        <dsp:cNvSpPr/>
      </dsp:nvSpPr>
      <dsp:spPr>
        <a:xfrm>
          <a:off x="1638182" y="3490851"/>
          <a:ext cx="1272106" cy="12721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代码预编译</a:t>
          </a:r>
          <a:endParaRPr lang="zh-CN" altLang="en-US" sz="1800" kern="1200" dirty="0">
            <a:ea typeface="造字工房悦黑体验版常规体"/>
          </a:endParaRPr>
        </a:p>
      </dsp:txBody>
      <dsp:txXfrm>
        <a:off x="1824478" y="3677147"/>
        <a:ext cx="899514" cy="899514"/>
      </dsp:txXfrm>
    </dsp:sp>
    <dsp:sp modelId="{64E7ACC3-6B13-9244-B1B0-7F9A067F283D}">
      <dsp:nvSpPr>
        <dsp:cNvPr id="0" name=""/>
        <dsp:cNvSpPr/>
      </dsp:nvSpPr>
      <dsp:spPr>
        <a:xfrm>
          <a:off x="937317" y="1333809"/>
          <a:ext cx="1272106" cy="12721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调试与发布</a:t>
          </a:r>
          <a:endParaRPr lang="zh-CN" altLang="en-US" sz="1800" kern="1200" dirty="0">
            <a:ea typeface="造字工房悦黑体验版常规体"/>
          </a:endParaRPr>
        </a:p>
      </dsp:txBody>
      <dsp:txXfrm>
        <a:off x="1123613" y="1520105"/>
        <a:ext cx="899514" cy="8995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CD45A-4595-104F-9835-680EAEC8831E}">
      <dsp:nvSpPr>
        <dsp:cNvPr id="0" name=""/>
        <dsp:cNvSpPr/>
      </dsp:nvSpPr>
      <dsp:spPr>
        <a:xfrm>
          <a:off x="2213575" y="1430333"/>
          <a:ext cx="744924" cy="7449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ea typeface="造字工房悦黑体验版常规体"/>
            </a:rPr>
            <a:t>主要特点</a:t>
          </a:r>
          <a:endParaRPr lang="zh-CN" altLang="en-US" sz="1400" kern="1200" dirty="0">
            <a:ea typeface="造字工房悦黑体验版常规体"/>
          </a:endParaRPr>
        </a:p>
      </dsp:txBody>
      <dsp:txXfrm>
        <a:off x="2322667" y="1539425"/>
        <a:ext cx="526740" cy="526740"/>
      </dsp:txXfrm>
    </dsp:sp>
    <dsp:sp modelId="{93836908-2241-9742-94BA-1F397256574D}">
      <dsp:nvSpPr>
        <dsp:cNvPr id="0" name=""/>
        <dsp:cNvSpPr/>
      </dsp:nvSpPr>
      <dsp:spPr>
        <a:xfrm rot="16200000">
          <a:off x="2250641" y="1081974"/>
          <a:ext cx="670792" cy="25925"/>
        </a:xfrm>
        <a:custGeom>
          <a:avLst/>
          <a:gdLst/>
          <a:ahLst/>
          <a:cxnLst/>
          <a:rect l="0" t="0" r="0" b="0"/>
          <a:pathLst>
            <a:path>
              <a:moveTo>
                <a:pt x="0" y="12962"/>
              </a:moveTo>
              <a:lnTo>
                <a:pt x="670792" y="129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ea typeface="造字工房悦黑体验版常规体"/>
          </a:endParaRPr>
        </a:p>
      </dsp:txBody>
      <dsp:txXfrm>
        <a:off x="2569267" y="1078167"/>
        <a:ext cx="33539" cy="33539"/>
      </dsp:txXfrm>
    </dsp:sp>
    <dsp:sp modelId="{F04E5479-7CBE-9044-AE97-C0CE28D4F178}">
      <dsp:nvSpPr>
        <dsp:cNvPr id="0" name=""/>
        <dsp:cNvSpPr/>
      </dsp:nvSpPr>
      <dsp:spPr>
        <a:xfrm>
          <a:off x="2213575" y="14616"/>
          <a:ext cx="744924" cy="7449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ea typeface="造字工房悦黑体验版常规体"/>
            </a:rPr>
            <a:t>变量</a:t>
          </a:r>
          <a:endParaRPr lang="zh-CN" altLang="en-US" sz="1400" kern="1200" dirty="0">
            <a:ea typeface="造字工房悦黑体验版常规体"/>
          </a:endParaRPr>
        </a:p>
      </dsp:txBody>
      <dsp:txXfrm>
        <a:off x="2322667" y="123708"/>
        <a:ext cx="526740" cy="526740"/>
      </dsp:txXfrm>
    </dsp:sp>
    <dsp:sp modelId="{ABD2C0DD-71F8-0242-ABB8-35D738D587D8}">
      <dsp:nvSpPr>
        <dsp:cNvPr id="0" name=""/>
        <dsp:cNvSpPr/>
      </dsp:nvSpPr>
      <dsp:spPr>
        <a:xfrm rot="18600000">
          <a:off x="2705644" y="1247582"/>
          <a:ext cx="670792" cy="25925"/>
        </a:xfrm>
        <a:custGeom>
          <a:avLst/>
          <a:gdLst/>
          <a:ahLst/>
          <a:cxnLst/>
          <a:rect l="0" t="0" r="0" b="0"/>
          <a:pathLst>
            <a:path>
              <a:moveTo>
                <a:pt x="0" y="12962"/>
              </a:moveTo>
              <a:lnTo>
                <a:pt x="670792" y="129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ea typeface="造字工房悦黑体验版常规体"/>
          </a:endParaRPr>
        </a:p>
      </dsp:txBody>
      <dsp:txXfrm>
        <a:off x="3024270" y="1243774"/>
        <a:ext cx="33539" cy="33539"/>
      </dsp:txXfrm>
    </dsp:sp>
    <dsp:sp modelId="{EB35D833-00B7-9546-B0A1-476AB3ACD2B0}">
      <dsp:nvSpPr>
        <dsp:cNvPr id="0" name=""/>
        <dsp:cNvSpPr/>
      </dsp:nvSpPr>
      <dsp:spPr>
        <a:xfrm>
          <a:off x="3123580" y="345831"/>
          <a:ext cx="744924" cy="7449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ea typeface="造字工房悦黑体验版常规体"/>
            </a:rPr>
            <a:t>嵌套规则</a:t>
          </a:r>
          <a:endParaRPr lang="zh-CN" altLang="en-US" sz="1400" kern="1200" dirty="0">
            <a:ea typeface="造字工房悦黑体验版常规体"/>
          </a:endParaRPr>
        </a:p>
      </dsp:txBody>
      <dsp:txXfrm>
        <a:off x="3232672" y="454923"/>
        <a:ext cx="526740" cy="526740"/>
      </dsp:txXfrm>
    </dsp:sp>
    <dsp:sp modelId="{380D9909-8D26-074F-930F-E23C6D2CD3B1}">
      <dsp:nvSpPr>
        <dsp:cNvPr id="0" name=""/>
        <dsp:cNvSpPr/>
      </dsp:nvSpPr>
      <dsp:spPr>
        <a:xfrm rot="21000000">
          <a:off x="2947745" y="1666914"/>
          <a:ext cx="670792" cy="25925"/>
        </a:xfrm>
        <a:custGeom>
          <a:avLst/>
          <a:gdLst/>
          <a:ahLst/>
          <a:cxnLst/>
          <a:rect l="0" t="0" r="0" b="0"/>
          <a:pathLst>
            <a:path>
              <a:moveTo>
                <a:pt x="0" y="12962"/>
              </a:moveTo>
              <a:lnTo>
                <a:pt x="670792" y="129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ea typeface="造字工房悦黑体验版常规体"/>
          </a:endParaRPr>
        </a:p>
      </dsp:txBody>
      <dsp:txXfrm>
        <a:off x="3266372" y="1663107"/>
        <a:ext cx="33539" cy="33539"/>
      </dsp:txXfrm>
    </dsp:sp>
    <dsp:sp modelId="{9EA58FA5-FACF-4B40-BCF1-350CF37F2100}">
      <dsp:nvSpPr>
        <dsp:cNvPr id="0" name=""/>
        <dsp:cNvSpPr/>
      </dsp:nvSpPr>
      <dsp:spPr>
        <a:xfrm>
          <a:off x="3607784" y="1184496"/>
          <a:ext cx="744924" cy="7449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ea typeface="造字工房悦黑体验版常规体"/>
            </a:rPr>
            <a:t>运算</a:t>
          </a:r>
          <a:endParaRPr lang="zh-CN" altLang="en-US" sz="1400" kern="1200" dirty="0">
            <a:ea typeface="造字工房悦黑体验版常规体"/>
          </a:endParaRPr>
        </a:p>
      </dsp:txBody>
      <dsp:txXfrm>
        <a:off x="3716876" y="1293588"/>
        <a:ext cx="526740" cy="526740"/>
      </dsp:txXfrm>
    </dsp:sp>
    <dsp:sp modelId="{3C9FF61B-B9D4-AB4B-A160-D4D186DFE6D3}">
      <dsp:nvSpPr>
        <dsp:cNvPr id="0" name=""/>
        <dsp:cNvSpPr/>
      </dsp:nvSpPr>
      <dsp:spPr>
        <a:xfrm rot="1800000">
          <a:off x="2863664" y="2143762"/>
          <a:ext cx="670792" cy="25925"/>
        </a:xfrm>
        <a:custGeom>
          <a:avLst/>
          <a:gdLst/>
          <a:ahLst/>
          <a:cxnLst/>
          <a:rect l="0" t="0" r="0" b="0"/>
          <a:pathLst>
            <a:path>
              <a:moveTo>
                <a:pt x="0" y="12962"/>
              </a:moveTo>
              <a:lnTo>
                <a:pt x="670792" y="129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ea typeface="造字工房悦黑体验版常规体"/>
          </a:endParaRPr>
        </a:p>
      </dsp:txBody>
      <dsp:txXfrm>
        <a:off x="3182291" y="2139954"/>
        <a:ext cx="33539" cy="33539"/>
      </dsp:txXfrm>
    </dsp:sp>
    <dsp:sp modelId="{AB497CAD-1EA9-BA48-9A11-D487186AC80B}">
      <dsp:nvSpPr>
        <dsp:cNvPr id="0" name=""/>
        <dsp:cNvSpPr/>
      </dsp:nvSpPr>
      <dsp:spPr>
        <a:xfrm>
          <a:off x="3439621" y="2138191"/>
          <a:ext cx="744924" cy="7449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ea typeface="造字工房悦黑体验版常规体"/>
            </a:rPr>
            <a:t>混合</a:t>
          </a:r>
          <a:endParaRPr lang="zh-CN" altLang="en-US" sz="1400" kern="1200" dirty="0">
            <a:ea typeface="造字工房悦黑体验版常规体"/>
          </a:endParaRPr>
        </a:p>
      </dsp:txBody>
      <dsp:txXfrm>
        <a:off x="3548713" y="2247283"/>
        <a:ext cx="526740" cy="526740"/>
      </dsp:txXfrm>
    </dsp:sp>
    <dsp:sp modelId="{06489651-951B-E840-8E44-060DA71B32E9}">
      <dsp:nvSpPr>
        <dsp:cNvPr id="0" name=""/>
        <dsp:cNvSpPr/>
      </dsp:nvSpPr>
      <dsp:spPr>
        <a:xfrm rot="4200000">
          <a:off x="2492743" y="2455002"/>
          <a:ext cx="670792" cy="25925"/>
        </a:xfrm>
        <a:custGeom>
          <a:avLst/>
          <a:gdLst/>
          <a:ahLst/>
          <a:cxnLst/>
          <a:rect l="0" t="0" r="0" b="0"/>
          <a:pathLst>
            <a:path>
              <a:moveTo>
                <a:pt x="0" y="12962"/>
              </a:moveTo>
              <a:lnTo>
                <a:pt x="670792" y="129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ea typeface="造字工房悦黑体验版常规体"/>
          </a:endParaRPr>
        </a:p>
      </dsp:txBody>
      <dsp:txXfrm>
        <a:off x="2811369" y="2451195"/>
        <a:ext cx="33539" cy="33539"/>
      </dsp:txXfrm>
    </dsp:sp>
    <dsp:sp modelId="{4969CEBD-49BD-6F45-8503-4377DC1EDA5E}">
      <dsp:nvSpPr>
        <dsp:cNvPr id="0" name=""/>
        <dsp:cNvSpPr/>
      </dsp:nvSpPr>
      <dsp:spPr>
        <a:xfrm>
          <a:off x="2697778" y="2760671"/>
          <a:ext cx="744924" cy="7449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ea typeface="造字工房悦黑体验版常规体"/>
            </a:rPr>
            <a:t>函数</a:t>
          </a:r>
          <a:endParaRPr lang="zh-CN" altLang="en-US" sz="1400" kern="1200" dirty="0">
            <a:ea typeface="造字工房悦黑体验版常规体"/>
          </a:endParaRPr>
        </a:p>
      </dsp:txBody>
      <dsp:txXfrm>
        <a:off x="2806870" y="2869763"/>
        <a:ext cx="526740" cy="526740"/>
      </dsp:txXfrm>
    </dsp:sp>
    <dsp:sp modelId="{80CE4289-FB96-CF42-9E4C-361F3D1A51FF}">
      <dsp:nvSpPr>
        <dsp:cNvPr id="0" name=""/>
        <dsp:cNvSpPr/>
      </dsp:nvSpPr>
      <dsp:spPr>
        <a:xfrm rot="6600000">
          <a:off x="2008539" y="2455002"/>
          <a:ext cx="670792" cy="25925"/>
        </a:xfrm>
        <a:custGeom>
          <a:avLst/>
          <a:gdLst/>
          <a:ahLst/>
          <a:cxnLst/>
          <a:rect l="0" t="0" r="0" b="0"/>
          <a:pathLst>
            <a:path>
              <a:moveTo>
                <a:pt x="0" y="12962"/>
              </a:moveTo>
              <a:lnTo>
                <a:pt x="670792" y="129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ea typeface="造字工房悦黑体验版常规体"/>
          </a:endParaRPr>
        </a:p>
      </dsp:txBody>
      <dsp:txXfrm rot="10800000">
        <a:off x="2327165" y="2451195"/>
        <a:ext cx="33539" cy="33539"/>
      </dsp:txXfrm>
    </dsp:sp>
    <dsp:sp modelId="{53293515-9984-7941-851C-EEADFFD8695D}">
      <dsp:nvSpPr>
        <dsp:cNvPr id="0" name=""/>
        <dsp:cNvSpPr/>
      </dsp:nvSpPr>
      <dsp:spPr>
        <a:xfrm>
          <a:off x="1729371" y="2760671"/>
          <a:ext cx="744924" cy="7449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ea typeface="造字工房悦黑体验版常规体"/>
            </a:rPr>
            <a:t>作用域</a:t>
          </a:r>
          <a:endParaRPr lang="zh-CN" altLang="en-US" sz="1400" kern="1200" dirty="0">
            <a:ea typeface="造字工房悦黑体验版常规体"/>
          </a:endParaRPr>
        </a:p>
      </dsp:txBody>
      <dsp:txXfrm>
        <a:off x="1838463" y="2869763"/>
        <a:ext cx="526740" cy="526740"/>
      </dsp:txXfrm>
    </dsp:sp>
    <dsp:sp modelId="{258EE060-B90B-D749-BEAC-8A910232CBE9}">
      <dsp:nvSpPr>
        <dsp:cNvPr id="0" name=""/>
        <dsp:cNvSpPr/>
      </dsp:nvSpPr>
      <dsp:spPr>
        <a:xfrm rot="9000000">
          <a:off x="1637618" y="2143762"/>
          <a:ext cx="670792" cy="25925"/>
        </a:xfrm>
        <a:custGeom>
          <a:avLst/>
          <a:gdLst/>
          <a:ahLst/>
          <a:cxnLst/>
          <a:rect l="0" t="0" r="0" b="0"/>
          <a:pathLst>
            <a:path>
              <a:moveTo>
                <a:pt x="0" y="12962"/>
              </a:moveTo>
              <a:lnTo>
                <a:pt x="670792" y="129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ea typeface="造字工房悦黑体验版常规体"/>
          </a:endParaRPr>
        </a:p>
      </dsp:txBody>
      <dsp:txXfrm rot="10800000">
        <a:off x="1956244" y="2139954"/>
        <a:ext cx="33539" cy="33539"/>
      </dsp:txXfrm>
    </dsp:sp>
    <dsp:sp modelId="{20B1C419-91E7-4640-A82C-A9F0846ABE04}">
      <dsp:nvSpPr>
        <dsp:cNvPr id="0" name=""/>
        <dsp:cNvSpPr/>
      </dsp:nvSpPr>
      <dsp:spPr>
        <a:xfrm>
          <a:off x="987528" y="2138191"/>
          <a:ext cx="744924" cy="7449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ea typeface="造字工房悦黑体验版常规体"/>
            </a:rPr>
            <a:t>导入</a:t>
          </a:r>
          <a:endParaRPr lang="zh-CN" altLang="en-US" sz="1400" kern="1200" dirty="0">
            <a:ea typeface="造字工房悦黑体验版常规体"/>
          </a:endParaRPr>
        </a:p>
      </dsp:txBody>
      <dsp:txXfrm>
        <a:off x="1096620" y="2247283"/>
        <a:ext cx="526740" cy="526740"/>
      </dsp:txXfrm>
    </dsp:sp>
    <dsp:sp modelId="{6893B903-53F5-AB4E-A963-3C31A92795BA}">
      <dsp:nvSpPr>
        <dsp:cNvPr id="0" name=""/>
        <dsp:cNvSpPr/>
      </dsp:nvSpPr>
      <dsp:spPr>
        <a:xfrm rot="11400000">
          <a:off x="1553537" y="1666914"/>
          <a:ext cx="670792" cy="25925"/>
        </a:xfrm>
        <a:custGeom>
          <a:avLst/>
          <a:gdLst/>
          <a:ahLst/>
          <a:cxnLst/>
          <a:rect l="0" t="0" r="0" b="0"/>
          <a:pathLst>
            <a:path>
              <a:moveTo>
                <a:pt x="0" y="12962"/>
              </a:moveTo>
              <a:lnTo>
                <a:pt x="670792" y="129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ea typeface="造字工房悦黑体验版常规体"/>
          </a:endParaRPr>
        </a:p>
      </dsp:txBody>
      <dsp:txXfrm rot="10800000">
        <a:off x="1872163" y="1663107"/>
        <a:ext cx="33539" cy="33539"/>
      </dsp:txXfrm>
    </dsp:sp>
    <dsp:sp modelId="{B0938D07-64AB-0A4C-B3BD-C9C03E6E827A}">
      <dsp:nvSpPr>
        <dsp:cNvPr id="0" name=""/>
        <dsp:cNvSpPr/>
      </dsp:nvSpPr>
      <dsp:spPr>
        <a:xfrm>
          <a:off x="819366" y="1184496"/>
          <a:ext cx="744924" cy="7449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ea typeface="造字工房悦黑体验版常规体"/>
            </a:rPr>
            <a:t>变量做为</a:t>
          </a:r>
          <a:r>
            <a:rPr lang="en-US" altLang="zh-CN" sz="1400" kern="1200" dirty="0" smtClean="0">
              <a:ea typeface="造字工房悦黑体验版常规体"/>
            </a:rPr>
            <a:t>Key</a:t>
          </a:r>
          <a:endParaRPr lang="zh-CN" altLang="en-US" sz="1400" kern="1200" dirty="0">
            <a:ea typeface="造字工房悦黑体验版常规体"/>
          </a:endParaRPr>
        </a:p>
      </dsp:txBody>
      <dsp:txXfrm>
        <a:off x="928458" y="1293588"/>
        <a:ext cx="526740" cy="526740"/>
      </dsp:txXfrm>
    </dsp:sp>
    <dsp:sp modelId="{A8C59E19-F177-4B42-97DA-46B1590BB8C2}">
      <dsp:nvSpPr>
        <dsp:cNvPr id="0" name=""/>
        <dsp:cNvSpPr/>
      </dsp:nvSpPr>
      <dsp:spPr>
        <a:xfrm rot="13800000">
          <a:off x="1795638" y="1247582"/>
          <a:ext cx="670792" cy="25925"/>
        </a:xfrm>
        <a:custGeom>
          <a:avLst/>
          <a:gdLst/>
          <a:ahLst/>
          <a:cxnLst/>
          <a:rect l="0" t="0" r="0" b="0"/>
          <a:pathLst>
            <a:path>
              <a:moveTo>
                <a:pt x="0" y="12962"/>
              </a:moveTo>
              <a:lnTo>
                <a:pt x="670792" y="129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ea typeface="造字工房悦黑体验版常规体"/>
          </a:endParaRPr>
        </a:p>
      </dsp:txBody>
      <dsp:txXfrm rot="10800000">
        <a:off x="2114265" y="1243774"/>
        <a:ext cx="33539" cy="33539"/>
      </dsp:txXfrm>
    </dsp:sp>
    <dsp:sp modelId="{9AED2740-83E4-6844-8D4D-551E63EA3C8F}">
      <dsp:nvSpPr>
        <dsp:cNvPr id="0" name=""/>
        <dsp:cNvSpPr/>
      </dsp:nvSpPr>
      <dsp:spPr>
        <a:xfrm>
          <a:off x="1303570" y="345831"/>
          <a:ext cx="744924" cy="7449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ea typeface="造字工房悦黑体验版常规体"/>
            </a:rPr>
            <a:t>循环</a:t>
          </a:r>
          <a:endParaRPr lang="zh-CN" altLang="en-US" sz="1400" kern="1200" dirty="0">
            <a:ea typeface="造字工房悦黑体验版常规体"/>
          </a:endParaRPr>
        </a:p>
      </dsp:txBody>
      <dsp:txXfrm>
        <a:off x="1412662" y="454923"/>
        <a:ext cx="526740" cy="5267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7BDC5-BFDE-D246-BD75-AE95532C3EE8}">
      <dsp:nvSpPr>
        <dsp:cNvPr id="0" name=""/>
        <dsp:cNvSpPr/>
      </dsp:nvSpPr>
      <dsp:spPr>
        <a:xfrm>
          <a:off x="1416218" y="502954"/>
          <a:ext cx="3984082" cy="3984082"/>
        </a:xfrm>
        <a:prstGeom prst="blockArc">
          <a:avLst>
            <a:gd name="adj1" fmla="val 13114286"/>
            <a:gd name="adj2" fmla="val 16200000"/>
            <a:gd name="adj3" fmla="val 389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06BFE-C7A9-A04E-ABEA-6D99CDF571A7}">
      <dsp:nvSpPr>
        <dsp:cNvPr id="0" name=""/>
        <dsp:cNvSpPr/>
      </dsp:nvSpPr>
      <dsp:spPr>
        <a:xfrm>
          <a:off x="1416218" y="502954"/>
          <a:ext cx="3984082" cy="3984082"/>
        </a:xfrm>
        <a:prstGeom prst="blockArc">
          <a:avLst>
            <a:gd name="adj1" fmla="val 10028571"/>
            <a:gd name="adj2" fmla="val 13114286"/>
            <a:gd name="adj3" fmla="val 389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7292A-3DD2-6A49-B4F6-EF965F73FA9A}">
      <dsp:nvSpPr>
        <dsp:cNvPr id="0" name=""/>
        <dsp:cNvSpPr/>
      </dsp:nvSpPr>
      <dsp:spPr>
        <a:xfrm>
          <a:off x="1416218" y="502954"/>
          <a:ext cx="3984082" cy="3984082"/>
        </a:xfrm>
        <a:prstGeom prst="blockArc">
          <a:avLst>
            <a:gd name="adj1" fmla="val 6942857"/>
            <a:gd name="adj2" fmla="val 10028571"/>
            <a:gd name="adj3" fmla="val 3899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738B4-AC4B-E94A-A204-2DDD6CB299B7}">
      <dsp:nvSpPr>
        <dsp:cNvPr id="0" name=""/>
        <dsp:cNvSpPr/>
      </dsp:nvSpPr>
      <dsp:spPr>
        <a:xfrm>
          <a:off x="1416218" y="502954"/>
          <a:ext cx="3984082" cy="3984082"/>
        </a:xfrm>
        <a:prstGeom prst="blockArc">
          <a:avLst>
            <a:gd name="adj1" fmla="val 3857143"/>
            <a:gd name="adj2" fmla="val 6942857"/>
            <a:gd name="adj3" fmla="val 389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FA257-1760-1440-B965-6B45133C81CA}">
      <dsp:nvSpPr>
        <dsp:cNvPr id="0" name=""/>
        <dsp:cNvSpPr/>
      </dsp:nvSpPr>
      <dsp:spPr>
        <a:xfrm>
          <a:off x="1416218" y="502954"/>
          <a:ext cx="3984082" cy="3984082"/>
        </a:xfrm>
        <a:prstGeom prst="blockArc">
          <a:avLst>
            <a:gd name="adj1" fmla="val 771429"/>
            <a:gd name="adj2" fmla="val 3857143"/>
            <a:gd name="adj3" fmla="val 389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B0217-2A6F-A84A-8EF2-0867017AFE12}">
      <dsp:nvSpPr>
        <dsp:cNvPr id="0" name=""/>
        <dsp:cNvSpPr/>
      </dsp:nvSpPr>
      <dsp:spPr>
        <a:xfrm>
          <a:off x="1416218" y="502954"/>
          <a:ext cx="3984082" cy="3984082"/>
        </a:xfrm>
        <a:prstGeom prst="blockArc">
          <a:avLst>
            <a:gd name="adj1" fmla="val 19285714"/>
            <a:gd name="adj2" fmla="val 771429"/>
            <a:gd name="adj3" fmla="val 389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18CF0-692E-0A4D-99B1-06189D7085A5}">
      <dsp:nvSpPr>
        <dsp:cNvPr id="0" name=""/>
        <dsp:cNvSpPr/>
      </dsp:nvSpPr>
      <dsp:spPr>
        <a:xfrm>
          <a:off x="1416218" y="502954"/>
          <a:ext cx="3984082" cy="3984082"/>
        </a:xfrm>
        <a:prstGeom prst="blockArc">
          <a:avLst>
            <a:gd name="adj1" fmla="val 16200000"/>
            <a:gd name="adj2" fmla="val 19285714"/>
            <a:gd name="adj3" fmla="val 389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09043-371D-504C-9A5E-92506680AC30}">
      <dsp:nvSpPr>
        <dsp:cNvPr id="0" name=""/>
        <dsp:cNvSpPr/>
      </dsp:nvSpPr>
      <dsp:spPr>
        <a:xfrm>
          <a:off x="2637740" y="1724475"/>
          <a:ext cx="1541039" cy="1541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非静态项目构建</a:t>
          </a:r>
          <a:endParaRPr lang="zh-CN" altLang="en-US" sz="1800" kern="1200" dirty="0">
            <a:ea typeface="造字工房悦黑体验版常规体"/>
          </a:endParaRPr>
        </a:p>
      </dsp:txBody>
      <dsp:txXfrm>
        <a:off x="2863420" y="1950155"/>
        <a:ext cx="1089679" cy="1089679"/>
      </dsp:txXfrm>
    </dsp:sp>
    <dsp:sp modelId="{F068DFB7-D49C-C747-A158-E2F3A8FEB6D0}">
      <dsp:nvSpPr>
        <dsp:cNvPr id="0" name=""/>
        <dsp:cNvSpPr/>
      </dsp:nvSpPr>
      <dsp:spPr>
        <a:xfrm>
          <a:off x="2868896" y="2424"/>
          <a:ext cx="1078727" cy="10787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颗粒化开发</a:t>
          </a:r>
          <a:endParaRPr lang="zh-CN" altLang="en-US" sz="1800" kern="1200" dirty="0">
            <a:ea typeface="造字工房悦黑体验版常规体"/>
          </a:endParaRPr>
        </a:p>
      </dsp:txBody>
      <dsp:txXfrm>
        <a:off x="3026872" y="160400"/>
        <a:ext cx="762775" cy="762775"/>
      </dsp:txXfrm>
    </dsp:sp>
    <dsp:sp modelId="{FE739BFE-89EA-D346-A6F2-740D6856F68B}">
      <dsp:nvSpPr>
        <dsp:cNvPr id="0" name=""/>
        <dsp:cNvSpPr/>
      </dsp:nvSpPr>
      <dsp:spPr>
        <a:xfrm>
          <a:off x="4395974" y="737827"/>
          <a:ext cx="1078727" cy="10787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代码压缩</a:t>
          </a:r>
          <a:endParaRPr lang="zh-CN" altLang="en-US" sz="1800" kern="1200" dirty="0">
            <a:ea typeface="造字工房悦黑体验版常规体"/>
          </a:endParaRPr>
        </a:p>
      </dsp:txBody>
      <dsp:txXfrm>
        <a:off x="4553950" y="895803"/>
        <a:ext cx="762775" cy="762775"/>
      </dsp:txXfrm>
    </dsp:sp>
    <dsp:sp modelId="{69F113B2-109A-F14D-9F18-194849CFC77D}">
      <dsp:nvSpPr>
        <dsp:cNvPr id="0" name=""/>
        <dsp:cNvSpPr/>
      </dsp:nvSpPr>
      <dsp:spPr>
        <a:xfrm>
          <a:off x="4773132" y="2390261"/>
          <a:ext cx="1078727" cy="10787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图片压缩</a:t>
          </a:r>
          <a:endParaRPr lang="zh-CN" altLang="en-US" sz="1800" kern="1200" dirty="0">
            <a:ea typeface="造字工房悦黑体验版常规体"/>
          </a:endParaRPr>
        </a:p>
      </dsp:txBody>
      <dsp:txXfrm>
        <a:off x="4931108" y="2548237"/>
        <a:ext cx="762775" cy="762775"/>
      </dsp:txXfrm>
    </dsp:sp>
    <dsp:sp modelId="{83BCF856-2478-7948-BED4-33F161B0464C}">
      <dsp:nvSpPr>
        <dsp:cNvPr id="0" name=""/>
        <dsp:cNvSpPr/>
      </dsp:nvSpPr>
      <dsp:spPr>
        <a:xfrm>
          <a:off x="3716360" y="3715410"/>
          <a:ext cx="1078727" cy="10787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图片合并</a:t>
          </a:r>
          <a:endParaRPr lang="zh-CN" altLang="en-US" sz="1800" kern="1200" dirty="0">
            <a:ea typeface="造字工房悦黑体验版常规体"/>
          </a:endParaRPr>
        </a:p>
      </dsp:txBody>
      <dsp:txXfrm>
        <a:off x="3874336" y="3873386"/>
        <a:ext cx="762775" cy="762775"/>
      </dsp:txXfrm>
    </dsp:sp>
    <dsp:sp modelId="{243C7A9A-7284-F54C-BAED-FBAD34610151}">
      <dsp:nvSpPr>
        <dsp:cNvPr id="0" name=""/>
        <dsp:cNvSpPr/>
      </dsp:nvSpPr>
      <dsp:spPr>
        <a:xfrm>
          <a:off x="2021431" y="3715410"/>
          <a:ext cx="1078727" cy="10787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代码预编译</a:t>
          </a:r>
          <a:endParaRPr lang="zh-CN" altLang="en-US" sz="1800" kern="1200" dirty="0">
            <a:ea typeface="造字工房悦黑体验版常规体"/>
          </a:endParaRPr>
        </a:p>
      </dsp:txBody>
      <dsp:txXfrm>
        <a:off x="2179407" y="3873386"/>
        <a:ext cx="762775" cy="762775"/>
      </dsp:txXfrm>
    </dsp:sp>
    <dsp:sp modelId="{64E7ACC3-6B13-9244-B1B0-7F9A067F283D}">
      <dsp:nvSpPr>
        <dsp:cNvPr id="0" name=""/>
        <dsp:cNvSpPr/>
      </dsp:nvSpPr>
      <dsp:spPr>
        <a:xfrm>
          <a:off x="964660" y="2390261"/>
          <a:ext cx="1078727" cy="10787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调试与发布</a:t>
          </a:r>
          <a:endParaRPr lang="zh-CN" altLang="en-US" sz="1800" kern="1200" dirty="0">
            <a:ea typeface="造字工房悦黑体验版常规体"/>
          </a:endParaRPr>
        </a:p>
      </dsp:txBody>
      <dsp:txXfrm>
        <a:off x="1122636" y="2548237"/>
        <a:ext cx="762775" cy="762775"/>
      </dsp:txXfrm>
    </dsp:sp>
    <dsp:sp modelId="{FAE71C6C-1D79-EA43-8D7C-CC00CB4858F9}">
      <dsp:nvSpPr>
        <dsp:cNvPr id="0" name=""/>
        <dsp:cNvSpPr/>
      </dsp:nvSpPr>
      <dsp:spPr>
        <a:xfrm>
          <a:off x="1341817" y="737827"/>
          <a:ext cx="1078727" cy="10787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ea typeface="造字工房悦黑体验版常规体"/>
            </a:rPr>
            <a:t>前后端分离</a:t>
          </a:r>
          <a:endParaRPr lang="zh-CN" altLang="en-US" sz="1800" kern="1200" dirty="0">
            <a:ea typeface="造字工房悦黑体验版常规体"/>
          </a:endParaRPr>
        </a:p>
      </dsp:txBody>
      <dsp:txXfrm>
        <a:off x="1499793" y="895803"/>
        <a:ext cx="762775" cy="7627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F98E6-04AC-C04B-A36E-905D20269932}">
      <dsp:nvSpPr>
        <dsp:cNvPr id="0" name=""/>
        <dsp:cNvSpPr/>
      </dsp:nvSpPr>
      <dsp:spPr>
        <a:xfrm>
          <a:off x="4184712" y="2534171"/>
          <a:ext cx="248915" cy="763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339"/>
              </a:lnTo>
              <a:lnTo>
                <a:pt x="248915" y="7633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1C768-9919-B042-9AE4-E06D4169BEF1}">
      <dsp:nvSpPr>
        <dsp:cNvPr id="0" name=""/>
        <dsp:cNvSpPr/>
      </dsp:nvSpPr>
      <dsp:spPr>
        <a:xfrm>
          <a:off x="2840570" y="1355973"/>
          <a:ext cx="2007914" cy="348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240"/>
              </a:lnTo>
              <a:lnTo>
                <a:pt x="2007914" y="174240"/>
              </a:lnTo>
              <a:lnTo>
                <a:pt x="2007914" y="34848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DA364-AB1D-CA47-B327-313F11CEABEE}">
      <dsp:nvSpPr>
        <dsp:cNvPr id="0" name=""/>
        <dsp:cNvSpPr/>
      </dsp:nvSpPr>
      <dsp:spPr>
        <a:xfrm>
          <a:off x="2176797" y="2534171"/>
          <a:ext cx="248915" cy="763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339"/>
              </a:lnTo>
              <a:lnTo>
                <a:pt x="248915" y="7633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9EDEB-B9FD-BC45-A564-D189515FE8C9}">
      <dsp:nvSpPr>
        <dsp:cNvPr id="0" name=""/>
        <dsp:cNvSpPr/>
      </dsp:nvSpPr>
      <dsp:spPr>
        <a:xfrm>
          <a:off x="2794850" y="1355973"/>
          <a:ext cx="91440" cy="3484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48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43D66-480C-044A-AB1B-3768D776A5AF}">
      <dsp:nvSpPr>
        <dsp:cNvPr id="0" name=""/>
        <dsp:cNvSpPr/>
      </dsp:nvSpPr>
      <dsp:spPr>
        <a:xfrm>
          <a:off x="168882" y="2534171"/>
          <a:ext cx="248915" cy="763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339"/>
              </a:lnTo>
              <a:lnTo>
                <a:pt x="248915" y="7633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079A4-85B1-3143-BE73-F672821F4512}">
      <dsp:nvSpPr>
        <dsp:cNvPr id="0" name=""/>
        <dsp:cNvSpPr/>
      </dsp:nvSpPr>
      <dsp:spPr>
        <a:xfrm>
          <a:off x="832656" y="1355973"/>
          <a:ext cx="2007914" cy="348481"/>
        </a:xfrm>
        <a:custGeom>
          <a:avLst/>
          <a:gdLst/>
          <a:ahLst/>
          <a:cxnLst/>
          <a:rect l="0" t="0" r="0" b="0"/>
          <a:pathLst>
            <a:path>
              <a:moveTo>
                <a:pt x="2007914" y="0"/>
              </a:moveTo>
              <a:lnTo>
                <a:pt x="2007914" y="174240"/>
              </a:lnTo>
              <a:lnTo>
                <a:pt x="0" y="174240"/>
              </a:lnTo>
              <a:lnTo>
                <a:pt x="0" y="34848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57DA5-1256-F84E-9E65-16DAAD666767}">
      <dsp:nvSpPr>
        <dsp:cNvPr id="0" name=""/>
        <dsp:cNvSpPr/>
      </dsp:nvSpPr>
      <dsp:spPr>
        <a:xfrm>
          <a:off x="2010854" y="526256"/>
          <a:ext cx="1659433" cy="82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ea typeface="造字工房悦黑体验版常规体"/>
            </a:rPr>
            <a:t>Yeoman</a:t>
          </a:r>
          <a:endParaRPr lang="zh-CN" altLang="en-US" sz="1800" kern="1200" dirty="0">
            <a:ea typeface="造字工房悦黑体验版常规体"/>
          </a:endParaRPr>
        </a:p>
      </dsp:txBody>
      <dsp:txXfrm>
        <a:off x="2010854" y="526256"/>
        <a:ext cx="1659433" cy="829716"/>
      </dsp:txXfrm>
    </dsp:sp>
    <dsp:sp modelId="{0049BC3B-31ED-B847-A69A-620EE64B4AF5}">
      <dsp:nvSpPr>
        <dsp:cNvPr id="0" name=""/>
        <dsp:cNvSpPr/>
      </dsp:nvSpPr>
      <dsp:spPr>
        <a:xfrm>
          <a:off x="2939" y="1704454"/>
          <a:ext cx="1659433" cy="8297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ea typeface="造字工房悦黑体验版常规体"/>
            </a:rPr>
            <a:t>Yo</a:t>
          </a:r>
          <a:endParaRPr lang="zh-CN" altLang="en-US" sz="1800" kern="1200" dirty="0">
            <a:ea typeface="造字工房悦黑体验版常规体"/>
          </a:endParaRPr>
        </a:p>
      </dsp:txBody>
      <dsp:txXfrm>
        <a:off x="2939" y="1704454"/>
        <a:ext cx="1659433" cy="829716"/>
      </dsp:txXfrm>
    </dsp:sp>
    <dsp:sp modelId="{3803A935-BF26-194C-B614-A2122D9E7A08}">
      <dsp:nvSpPr>
        <dsp:cNvPr id="0" name=""/>
        <dsp:cNvSpPr/>
      </dsp:nvSpPr>
      <dsp:spPr>
        <a:xfrm>
          <a:off x="417797" y="2882652"/>
          <a:ext cx="1659433" cy="8297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脚手架工具</a:t>
          </a:r>
          <a:endParaRPr lang="zh-CN" altLang="en-US" sz="1800" kern="1200" dirty="0">
            <a:ea typeface="造字工房悦黑体验版常规体"/>
          </a:endParaRPr>
        </a:p>
      </dsp:txBody>
      <dsp:txXfrm>
        <a:off x="417797" y="2882652"/>
        <a:ext cx="1659433" cy="829716"/>
      </dsp:txXfrm>
    </dsp:sp>
    <dsp:sp modelId="{683770C5-7B4A-144F-B48C-D836AAD88CF1}">
      <dsp:nvSpPr>
        <dsp:cNvPr id="0" name=""/>
        <dsp:cNvSpPr/>
      </dsp:nvSpPr>
      <dsp:spPr>
        <a:xfrm>
          <a:off x="2010854" y="1704454"/>
          <a:ext cx="1659433" cy="8297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ea typeface="造字工房悦黑体验版常规体"/>
            </a:rPr>
            <a:t>Gulp</a:t>
          </a:r>
          <a:endParaRPr lang="zh-CN" altLang="en-US" sz="1800" kern="1200" dirty="0">
            <a:ea typeface="造字工房悦黑体验版常规体"/>
          </a:endParaRPr>
        </a:p>
      </dsp:txBody>
      <dsp:txXfrm>
        <a:off x="2010854" y="1704454"/>
        <a:ext cx="1659433" cy="829716"/>
      </dsp:txXfrm>
    </dsp:sp>
    <dsp:sp modelId="{5F632E8F-8B4B-DD46-918E-746C60CECCDA}">
      <dsp:nvSpPr>
        <dsp:cNvPr id="0" name=""/>
        <dsp:cNvSpPr/>
      </dsp:nvSpPr>
      <dsp:spPr>
        <a:xfrm>
          <a:off x="2425712" y="2882652"/>
          <a:ext cx="1659433" cy="8297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项目构建</a:t>
          </a:r>
          <a:endParaRPr lang="zh-CN" altLang="en-US" sz="1800" kern="1200" dirty="0">
            <a:ea typeface="造字工房悦黑体验版常规体"/>
          </a:endParaRPr>
        </a:p>
      </dsp:txBody>
      <dsp:txXfrm>
        <a:off x="2425712" y="2882652"/>
        <a:ext cx="1659433" cy="829716"/>
      </dsp:txXfrm>
    </dsp:sp>
    <dsp:sp modelId="{91EB0BB7-02B8-794F-AB23-0E3F9D2E9421}">
      <dsp:nvSpPr>
        <dsp:cNvPr id="0" name=""/>
        <dsp:cNvSpPr/>
      </dsp:nvSpPr>
      <dsp:spPr>
        <a:xfrm>
          <a:off x="4018768" y="1704454"/>
          <a:ext cx="1659433" cy="8297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ea typeface="造字工房悦黑体验版常规体"/>
            </a:rPr>
            <a:t>Bower</a:t>
          </a:r>
          <a:endParaRPr lang="zh-CN" altLang="en-US" sz="1800" kern="1200" dirty="0">
            <a:ea typeface="造字工房悦黑体验版常规体"/>
          </a:endParaRPr>
        </a:p>
      </dsp:txBody>
      <dsp:txXfrm>
        <a:off x="4018768" y="1704454"/>
        <a:ext cx="1659433" cy="829716"/>
      </dsp:txXfrm>
    </dsp:sp>
    <dsp:sp modelId="{FE538FE3-9AF7-6845-8BA8-3D9B278D48E3}">
      <dsp:nvSpPr>
        <dsp:cNvPr id="0" name=""/>
        <dsp:cNvSpPr/>
      </dsp:nvSpPr>
      <dsp:spPr>
        <a:xfrm>
          <a:off x="4433627" y="2882652"/>
          <a:ext cx="1659433" cy="8297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ea typeface="造字工房悦黑体验版常规体"/>
            </a:rPr>
            <a:t>包管理工具</a:t>
          </a:r>
          <a:endParaRPr lang="zh-CN" altLang="en-US" sz="1800" kern="1200" dirty="0">
            <a:ea typeface="造字工房悦黑体验版常规体"/>
          </a:endParaRPr>
        </a:p>
      </dsp:txBody>
      <dsp:txXfrm>
        <a:off x="4433627" y="2882652"/>
        <a:ext cx="1659433" cy="829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A9A60-9E78-4142-A1B5-94F2E9D1EDDA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D99D9-5450-574A-B6F7-8EAF28707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00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99D9-5450-574A-B6F7-8EAF2870797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93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99D9-5450-574A-B6F7-8EAF2870797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661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99D9-5450-574A-B6F7-8EAF2870797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29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99D9-5450-574A-B6F7-8EAF2870797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29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83E7-9E90-124A-BB16-A668911A0C78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8D45-2278-6C42-959C-DDAC508E1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16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83E7-9E90-124A-BB16-A668911A0C78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8D45-2278-6C42-959C-DDAC508E1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1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83E7-9E90-124A-BB16-A668911A0C78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8D45-2278-6C42-959C-DDAC508E1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80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83E7-9E90-124A-BB16-A668911A0C78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8D45-2278-6C42-959C-DDAC508E1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83E7-9E90-124A-BB16-A668911A0C78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8D45-2278-6C42-959C-DDAC508E1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80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83E7-9E90-124A-BB16-A668911A0C78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8D45-2278-6C42-959C-DDAC508E1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88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83E7-9E90-124A-BB16-A668911A0C78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8D45-2278-6C42-959C-DDAC508E1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779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83E7-9E90-124A-BB16-A668911A0C78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8D45-2278-6C42-959C-DDAC508E1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59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83E7-9E90-124A-BB16-A668911A0C78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8D45-2278-6C42-959C-DDAC508E1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77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83E7-9E90-124A-BB16-A668911A0C78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8D45-2278-6C42-959C-DDAC508E1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7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83E7-9E90-124A-BB16-A668911A0C78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8D45-2278-6C42-959C-DDAC508E1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85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183E7-9E90-124A-BB16-A668911A0C78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E8D45-2278-6C42-959C-DDAC508E1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4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ex-team/fis3-jell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eoman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is.baidu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/>
          <a:p>
            <a:r>
              <a:rPr kumimoji="1" lang="zh-CN" altLang="en-US" dirty="0" smtClean="0">
                <a:ea typeface="造字工房悦黑体验版常规体"/>
              </a:rPr>
              <a:t>前端工程化架构搭建实战</a:t>
            </a:r>
            <a:endParaRPr kumimoji="1" lang="zh-CN" altLang="en-US" dirty="0">
              <a:ea typeface="造字工房悦黑体验版常规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17875"/>
            <a:ext cx="6400800" cy="1752600"/>
          </a:xfrm>
        </p:spPr>
        <p:txBody>
          <a:bodyPr/>
          <a:lstStyle/>
          <a:p>
            <a:r>
              <a:rPr kumimoji="1" lang="zh-CN" altLang="en-US" dirty="0" smtClean="0">
                <a:ea typeface="造字工房悦黑体验版常规体"/>
              </a:rPr>
              <a:t>胡彭豪</a:t>
            </a:r>
            <a:endParaRPr kumimoji="1" lang="zh-CN" altLang="en-US" dirty="0">
              <a:ea typeface="造字工房悦黑体验版常规体"/>
            </a:endParaRPr>
          </a:p>
        </p:txBody>
      </p:sp>
    </p:spTree>
    <p:extLst>
      <p:ext uri="{BB962C8B-B14F-4D97-AF65-F5344CB8AC3E}">
        <p14:creationId xmlns:p14="http://schemas.microsoft.com/office/powerpoint/2010/main" val="193483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项目构建</a:t>
            </a:r>
            <a:r>
              <a:rPr kumimoji="1" lang="en-US" altLang="zh-CN" sz="3000" dirty="0">
                <a:ea typeface="造字工房悦黑体验版常规体"/>
              </a:rPr>
              <a:t>–</a:t>
            </a:r>
            <a:r>
              <a:rPr kumimoji="1" lang="zh-CN" altLang="en-US" sz="3000" dirty="0">
                <a:ea typeface="造字工房悦黑体验版常规体"/>
              </a:rPr>
              <a:t> 纯静态项目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600200"/>
            <a:ext cx="8229600" cy="45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 smtClean="0">
              <a:ea typeface="造字工房悦黑体验版常规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8229600" cy="45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ea typeface="造字工房悦黑体验版常规体"/>
              </a:rPr>
              <a:t>Less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600" dirty="0">
                <a:ea typeface="造字工房悦黑体验版常规体"/>
              </a:rPr>
              <a:t>http://</a:t>
            </a:r>
            <a:r>
              <a:rPr kumimoji="1" lang="en-US" altLang="zh-CN" sz="1600" dirty="0" err="1">
                <a:ea typeface="造字工房悦黑体验版常规体"/>
              </a:rPr>
              <a:t>www.lesscss.net</a:t>
            </a:r>
            <a:r>
              <a:rPr kumimoji="1" lang="en-US" altLang="zh-CN" sz="1600" dirty="0">
                <a:ea typeface="造字工房悦黑体验版常规体"/>
              </a:rPr>
              <a:t>/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预编译</a:t>
            </a:r>
            <a:r>
              <a:rPr kumimoji="1" lang="en-US" altLang="zh-CN" sz="1600" dirty="0" err="1" smtClean="0">
                <a:ea typeface="造字工房悦黑体验版常规体"/>
              </a:rPr>
              <a:t>css</a:t>
            </a:r>
            <a:r>
              <a:rPr kumimoji="1" lang="zh-CN" altLang="en-US" sz="1600" dirty="0" smtClean="0">
                <a:ea typeface="造字工房悦黑体验版常规体"/>
              </a:rPr>
              <a:t>，可以理解为是</a:t>
            </a:r>
            <a:r>
              <a:rPr kumimoji="1" lang="en-US" altLang="zh-CN" sz="1600" dirty="0" err="1" smtClean="0">
                <a:ea typeface="造字工房悦黑体验版常规体"/>
              </a:rPr>
              <a:t>css</a:t>
            </a:r>
            <a:r>
              <a:rPr kumimoji="1" lang="zh-CN" altLang="en-US" sz="1600" dirty="0" smtClean="0">
                <a:ea typeface="造字工房悦黑体验版常规体"/>
              </a:rPr>
              <a:t>框架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安装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主要特点</a:t>
            </a:r>
            <a:endParaRPr kumimoji="1" lang="en-US" altLang="zh-CN" sz="1600" dirty="0" smtClean="0">
              <a:ea typeface="造字工房悦黑体验版常规体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972583926"/>
              </p:ext>
            </p:extLst>
          </p:nvPr>
        </p:nvGraphicFramePr>
        <p:xfrm>
          <a:off x="3416300" y="2889250"/>
          <a:ext cx="5172075" cy="352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226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项目构建</a:t>
            </a:r>
            <a:endParaRPr kumimoji="1" lang="zh-CN" altLang="en-US" sz="3000" dirty="0">
              <a:ea typeface="造字工房悦黑体验版常规体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600200"/>
            <a:ext cx="8229600" cy="45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 smtClean="0">
              <a:ea typeface="造字工房悦黑体验版常规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8229600" cy="4593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ea typeface="造字工房悦黑体验版常规体"/>
              </a:rPr>
              <a:t>Gulp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600" dirty="0">
                <a:ea typeface="造字工房悦黑体验版常规体"/>
              </a:rPr>
              <a:t>http://</a:t>
            </a:r>
            <a:r>
              <a:rPr kumimoji="1" lang="en-US" altLang="zh-CN" sz="1600" dirty="0" err="1">
                <a:ea typeface="造字工房悦黑体验版常规体"/>
              </a:rPr>
              <a:t>www.gulpjs.com.cn</a:t>
            </a:r>
            <a:r>
              <a:rPr kumimoji="1" lang="en-US" altLang="zh-CN" sz="1600" dirty="0">
                <a:ea typeface="造字工房悦黑体验版常规体"/>
              </a:rPr>
              <a:t>/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安装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 err="1"/>
              <a:t>gulpjs</a:t>
            </a:r>
            <a:r>
              <a:rPr lang="en-US" altLang="zh-CN" sz="1200" dirty="0"/>
              <a:t>/gulp#4.0</a:t>
            </a:r>
            <a:endParaRPr kumimoji="1" lang="en-US" altLang="zh-CN" sz="12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使用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 err="1" smtClean="0">
                <a:ea typeface="造字工房悦黑体验版常规体"/>
              </a:rPr>
              <a:t>gulpfile.js</a:t>
            </a:r>
            <a:endParaRPr kumimoji="1" lang="en-US" altLang="zh-CN" sz="14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 smtClean="0">
                <a:ea typeface="造字工房悦黑体验版常规体"/>
              </a:rPr>
              <a:t>gulp-</a:t>
            </a:r>
            <a:r>
              <a:rPr kumimoji="1" lang="en-US" altLang="zh-CN" sz="1400" dirty="0" err="1" smtClean="0">
                <a:ea typeface="造字工房悦黑体验版常规体"/>
              </a:rPr>
              <a:t>imagemin</a:t>
            </a:r>
            <a:endParaRPr kumimoji="1" lang="en-US" altLang="zh-CN" sz="14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 smtClean="0">
                <a:ea typeface="造字工房悦黑体验版常规体"/>
              </a:rPr>
              <a:t>gulp-exec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800" dirty="0" smtClean="0">
                <a:ea typeface="造字工房悦黑体验版常规体"/>
              </a:rPr>
              <a:t>整合</a:t>
            </a:r>
            <a:endParaRPr kumimoji="1" lang="en-US" altLang="zh-CN" sz="18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 smtClean="0">
                <a:ea typeface="造字工房悦黑体验版常规体"/>
              </a:rPr>
              <a:t>Fis3</a:t>
            </a:r>
            <a:r>
              <a:rPr kumimoji="1" lang="zh-CN" altLang="en-US" sz="1400" dirty="0" smtClean="0">
                <a:ea typeface="造字工房悦黑体验版常规体"/>
              </a:rPr>
              <a:t>服务</a:t>
            </a:r>
            <a:endParaRPr kumimoji="1" lang="en-US" altLang="zh-CN" sz="14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 smtClean="0">
                <a:ea typeface="造字工房悦黑体验版常规体"/>
              </a:rPr>
              <a:t>图片压缩</a:t>
            </a:r>
            <a:endParaRPr kumimoji="1" lang="en-US" altLang="zh-CN" sz="14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 smtClean="0">
                <a:ea typeface="造字工房悦黑体验版常规体"/>
              </a:rPr>
              <a:t>清除</a:t>
            </a:r>
            <a:endParaRPr kumimoji="1" lang="en-US" altLang="zh-CN" sz="1400" dirty="0" smtClean="0">
              <a:ea typeface="造字工房悦黑体验版常规体"/>
            </a:endParaRPr>
          </a:p>
        </p:txBody>
      </p:sp>
    </p:spTree>
    <p:extLst>
      <p:ext uri="{BB962C8B-B14F-4D97-AF65-F5344CB8AC3E}">
        <p14:creationId xmlns:p14="http://schemas.microsoft.com/office/powerpoint/2010/main" val="353914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项目构建</a:t>
            </a:r>
            <a:r>
              <a:rPr kumimoji="1" lang="en-US" altLang="zh-CN" sz="3000" dirty="0" smtClean="0">
                <a:ea typeface="造字工房悦黑体验版常规体"/>
              </a:rPr>
              <a:t> –</a:t>
            </a:r>
            <a:r>
              <a:rPr kumimoji="1" lang="zh-CN" altLang="en-US" sz="3000" dirty="0" smtClean="0">
                <a:ea typeface="造字工房悦黑体验版常规体"/>
              </a:rPr>
              <a:t> 非静态项目</a:t>
            </a:r>
            <a:endParaRPr kumimoji="1" lang="zh-CN" altLang="en-US" sz="3000" dirty="0">
              <a:ea typeface="造字工房悦黑体验版常规体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600200"/>
            <a:ext cx="8229600" cy="45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 smtClean="0">
              <a:ea typeface="造字工房悦黑体验版常规体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111591529"/>
              </p:ext>
            </p:extLst>
          </p:nvPr>
        </p:nvGraphicFramePr>
        <p:xfrm>
          <a:off x="1257479" y="1396999"/>
          <a:ext cx="6816520" cy="479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15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项目构建</a:t>
            </a:r>
            <a:r>
              <a:rPr kumimoji="1" lang="en-US" altLang="zh-CN" sz="3000" dirty="0">
                <a:ea typeface="造字工房悦黑体验版常规体"/>
              </a:rPr>
              <a:t>–</a:t>
            </a:r>
            <a:r>
              <a:rPr kumimoji="1" lang="zh-CN" altLang="en-US" sz="3000" dirty="0">
                <a:ea typeface="造字工房悦黑体验版常规体"/>
              </a:rPr>
              <a:t> </a:t>
            </a:r>
            <a:r>
              <a:rPr kumimoji="1" lang="zh-CN" altLang="en-US" sz="3000" dirty="0" smtClean="0">
                <a:ea typeface="造字工房悦黑体验版常规体"/>
              </a:rPr>
              <a:t>非静态项目</a:t>
            </a:r>
            <a:endParaRPr kumimoji="1" lang="zh-CN" altLang="en-US" sz="3000" dirty="0">
              <a:ea typeface="造字工房悦黑体验版常规体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600200"/>
            <a:ext cx="8229600" cy="45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 smtClean="0">
              <a:ea typeface="造字工房悦黑体验版常规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8229600" cy="45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ea typeface="造字工房悦黑体验版常规体"/>
              </a:rPr>
              <a:t>Fis3-Jello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600" dirty="0">
                <a:ea typeface="造字工房悦黑体验版常规体"/>
                <a:hlinkClick r:id="rId3"/>
              </a:rPr>
              <a:t>https://github.com/fex-team/fis3-</a:t>
            </a:r>
            <a:r>
              <a:rPr kumimoji="1" lang="en-US" altLang="zh-CN" sz="1600" dirty="0" smtClean="0">
                <a:ea typeface="造字工房悦黑体验版常规体"/>
                <a:hlinkClick r:id="rId3"/>
              </a:rPr>
              <a:t>jello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基于</a:t>
            </a:r>
            <a:r>
              <a:rPr kumimoji="1" lang="en-US" altLang="zh-CN" sz="1600" dirty="0" smtClean="0">
                <a:ea typeface="造字工房悦黑体验版常规体"/>
              </a:rPr>
              <a:t>FIS3</a:t>
            </a:r>
            <a:r>
              <a:rPr kumimoji="1" lang="zh-CN" altLang="en-US" sz="1600" dirty="0" smtClean="0">
                <a:ea typeface="造字工房悦黑体验版常规体"/>
              </a:rPr>
              <a:t>的以</a:t>
            </a:r>
            <a:r>
              <a:rPr kumimoji="1" lang="en-US" altLang="zh-CN" sz="1600" dirty="0" smtClean="0">
                <a:ea typeface="造字工房悦黑体验版常规体"/>
              </a:rPr>
              <a:t>java</a:t>
            </a:r>
            <a:r>
              <a:rPr kumimoji="1" lang="zh-CN" altLang="en-US" sz="1600" dirty="0" smtClean="0">
                <a:ea typeface="造字工房悦黑体验版常规体"/>
              </a:rPr>
              <a:t>为服务端的构建工具，命令与</a:t>
            </a:r>
            <a:r>
              <a:rPr kumimoji="1" lang="en-US" altLang="zh-CN" sz="1600" dirty="0" smtClean="0">
                <a:ea typeface="造字工房悦黑体验版常规体"/>
              </a:rPr>
              <a:t>fis3</a:t>
            </a:r>
            <a:r>
              <a:rPr kumimoji="1" lang="zh-CN" altLang="en-US" sz="1600" dirty="0" smtClean="0">
                <a:ea typeface="造字工房悦黑体验版常规体"/>
              </a:rPr>
              <a:t>相近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重点：前后端分离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编绎与发布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endParaRPr kumimoji="1" lang="en-US" altLang="zh-CN" sz="1600" dirty="0" smtClean="0">
              <a:ea typeface="造字工房悦黑体验版常规体"/>
            </a:endParaRPr>
          </a:p>
        </p:txBody>
      </p:sp>
    </p:spTree>
    <p:extLst>
      <p:ext uri="{BB962C8B-B14F-4D97-AF65-F5344CB8AC3E}">
        <p14:creationId xmlns:p14="http://schemas.microsoft.com/office/powerpoint/2010/main" val="155485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项目构建</a:t>
            </a:r>
            <a:r>
              <a:rPr kumimoji="1" lang="en-US" altLang="zh-CN" sz="3000" dirty="0">
                <a:ea typeface="造字工房悦黑体验版常规体"/>
              </a:rPr>
              <a:t>–</a:t>
            </a:r>
            <a:r>
              <a:rPr kumimoji="1" lang="zh-CN" altLang="en-US" sz="3000" dirty="0">
                <a:ea typeface="造字工房悦黑体验版常规体"/>
              </a:rPr>
              <a:t> </a:t>
            </a:r>
            <a:r>
              <a:rPr kumimoji="1" lang="zh-CN" altLang="en-US" sz="3000" dirty="0" smtClean="0">
                <a:ea typeface="造字工房悦黑体验版常规体"/>
              </a:rPr>
              <a:t>非静态项目</a:t>
            </a:r>
            <a:endParaRPr kumimoji="1" lang="zh-CN" altLang="en-US" sz="3000" dirty="0">
              <a:ea typeface="造字工房悦黑体验版常规体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600200"/>
            <a:ext cx="8229600" cy="45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 smtClean="0">
              <a:ea typeface="造字工房悦黑体验版常规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8229600" cy="4593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ea typeface="造字工房悦黑体验版常规体"/>
              </a:rPr>
              <a:t>前后端分离</a:t>
            </a:r>
            <a:endParaRPr kumimoji="1" lang="en-US" altLang="zh-CN" sz="20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>
                <a:ea typeface="造字工房悦黑体验版常规体"/>
              </a:rPr>
              <a:t>本地服务启动</a:t>
            </a:r>
            <a:endParaRPr kumimoji="1" lang="en-US" altLang="zh-CN" sz="1600" dirty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>
                <a:ea typeface="造字工房悦黑体验版常规体"/>
              </a:rPr>
              <a:t>路由</a:t>
            </a:r>
            <a:r>
              <a:rPr kumimoji="1" lang="zh-CN" altLang="en-US" sz="1600" dirty="0" smtClean="0">
                <a:ea typeface="造字工房悦黑体验版常规体"/>
              </a:rPr>
              <a:t>管理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600" dirty="0">
                <a:ea typeface="造字工房悦黑体验版常规体"/>
              </a:rPr>
              <a:t>Velocity</a:t>
            </a:r>
            <a:r>
              <a:rPr kumimoji="1" lang="zh-CN" altLang="en-US" sz="1600" dirty="0" smtClean="0">
                <a:ea typeface="造字工房悦黑体验版常规体"/>
              </a:rPr>
              <a:t>模板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 smtClean="0">
                <a:ea typeface="造字工房悦黑体验版常规体"/>
              </a:rPr>
              <a:t>变量</a:t>
            </a:r>
            <a:endParaRPr kumimoji="1" lang="en-US" altLang="zh-CN" sz="14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 smtClean="0">
                <a:ea typeface="造字工房悦黑体验版常规体"/>
              </a:rPr>
              <a:t>判断</a:t>
            </a:r>
            <a:endParaRPr kumimoji="1" lang="en-US" altLang="zh-CN" sz="14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 smtClean="0">
                <a:ea typeface="造字工房悦黑体验版常规体"/>
              </a:rPr>
              <a:t>循环</a:t>
            </a:r>
            <a:endParaRPr kumimoji="1" lang="en-US" altLang="zh-CN" sz="14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 smtClean="0">
                <a:ea typeface="造字工房悦黑体验版常规体"/>
              </a:rPr>
              <a:t>关系和逻辑操作</a:t>
            </a:r>
            <a:endParaRPr kumimoji="1" lang="en-US" altLang="zh-CN" sz="14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 smtClean="0">
                <a:ea typeface="造字工房悦黑体验版常规体"/>
              </a:rPr>
              <a:t>宏</a:t>
            </a:r>
            <a:endParaRPr kumimoji="1" lang="en-US" altLang="zh-CN" sz="14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 smtClean="0">
                <a:ea typeface="造字工房悦黑体验版常规体"/>
              </a:rPr>
              <a:t>内置对象</a:t>
            </a:r>
            <a:endParaRPr kumimoji="1" lang="en-US" altLang="zh-CN" sz="14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 smtClean="0">
                <a:ea typeface="造字工房悦黑体验版常规体"/>
              </a:rPr>
              <a:t>转义符‘</a:t>
            </a:r>
            <a:r>
              <a:rPr kumimoji="1" lang="en-US" altLang="zh-CN" sz="1400" dirty="0" smtClean="0">
                <a:ea typeface="造字工房悦黑体验版常规体"/>
              </a:rPr>
              <a:t>\</a:t>
            </a:r>
            <a:r>
              <a:rPr kumimoji="1" lang="zh-CN" altLang="en-US" sz="1400" dirty="0" smtClean="0">
                <a:ea typeface="造字工房悦黑体验版常规体"/>
              </a:rPr>
              <a:t>’</a:t>
            </a:r>
            <a:endParaRPr kumimoji="1" lang="en-US" altLang="zh-CN" sz="14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 smtClean="0">
                <a:ea typeface="造字工房悦黑体验版常规体"/>
              </a:rPr>
              <a:t>文件引用</a:t>
            </a:r>
            <a:endParaRPr kumimoji="1" lang="en-US" altLang="zh-CN" sz="1400" dirty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数据模拟</a:t>
            </a:r>
            <a:endParaRPr kumimoji="1" lang="en-US" altLang="zh-CN" sz="1600" dirty="0" smtClean="0">
              <a:ea typeface="造字工房悦黑体验版常规体"/>
            </a:endParaRPr>
          </a:p>
        </p:txBody>
      </p:sp>
    </p:spTree>
    <p:extLst>
      <p:ext uri="{BB962C8B-B14F-4D97-AF65-F5344CB8AC3E}">
        <p14:creationId xmlns:p14="http://schemas.microsoft.com/office/powerpoint/2010/main" val="78311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项目生成</a:t>
            </a:r>
            <a:endParaRPr kumimoji="1" lang="zh-CN" altLang="en-US" sz="3000" dirty="0">
              <a:ea typeface="造字工房悦黑体验版常规体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600200"/>
            <a:ext cx="8229600" cy="2100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 smtClean="0">
                <a:ea typeface="造字工房悦黑体验版常规体"/>
              </a:rPr>
              <a:t> </a:t>
            </a:r>
            <a:r>
              <a:rPr kumimoji="1" lang="en-US" altLang="zh-CN" sz="2000" dirty="0" smtClean="0">
                <a:ea typeface="造字工房悦黑体验版常规体"/>
              </a:rPr>
              <a:t>Yeoman</a:t>
            </a:r>
          </a:p>
          <a:p>
            <a:pPr lvl="1"/>
            <a:r>
              <a:rPr kumimoji="1" lang="en-US" altLang="zh-CN" sz="1600" dirty="0" smtClean="0">
                <a:ea typeface="造字工房悦黑体验版常规体"/>
                <a:hlinkClick r:id="rId2"/>
              </a:rPr>
              <a:t>http://yeoman.io/</a:t>
            </a:r>
            <a:endParaRPr kumimoji="1" lang="en-US" altLang="zh-CN" sz="1600" dirty="0" smtClean="0">
              <a:ea typeface="造字工房悦黑体验版常规体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643465228"/>
              </p:ext>
            </p:extLst>
          </p:nvPr>
        </p:nvGraphicFramePr>
        <p:xfrm>
          <a:off x="1524000" y="2270125"/>
          <a:ext cx="6096000" cy="4238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292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项目生成</a:t>
            </a:r>
            <a:r>
              <a:rPr kumimoji="1" lang="en-US" altLang="zh-CN" sz="3000" dirty="0" smtClean="0">
                <a:ea typeface="造字工房悦黑体验版常规体"/>
              </a:rPr>
              <a:t> </a:t>
            </a:r>
            <a:endParaRPr kumimoji="1" lang="zh-CN" altLang="en-US" sz="3000" dirty="0">
              <a:ea typeface="造字工房悦黑体验版常规体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584325"/>
            <a:ext cx="8229600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ea typeface="造字工房悦黑体验版常规体"/>
              </a:rPr>
              <a:t>Yo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安装</a:t>
            </a:r>
            <a:r>
              <a:rPr kumimoji="1" lang="en-US" altLang="zh-CN" sz="1600" dirty="0" err="1" smtClean="0">
                <a:ea typeface="造字工房悦黑体验版常规体"/>
              </a:rPr>
              <a:t>Yo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按自身需求创建一个</a:t>
            </a:r>
            <a:r>
              <a:rPr kumimoji="1" lang="en-US" altLang="zh-CN" sz="1600" dirty="0" smtClean="0">
                <a:ea typeface="造字工房悦黑体验版常规体"/>
              </a:rPr>
              <a:t>generator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ea typeface="造字工房悦黑体验版常规体"/>
              </a:rPr>
              <a:t>安装生成器</a:t>
            </a:r>
            <a:r>
              <a:rPr lang="en-US" altLang="zh-CN" sz="1400" dirty="0" smtClean="0">
                <a:ea typeface="造字工房悦黑体验版常规体"/>
              </a:rPr>
              <a:t>generator-generator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ea typeface="造字工房悦黑体验版常规体"/>
              </a:rPr>
              <a:t>运行</a:t>
            </a:r>
            <a:r>
              <a:rPr lang="en-US" altLang="zh-CN" sz="1400" dirty="0" smtClean="0">
                <a:ea typeface="造字工房悦黑体验版常规体"/>
              </a:rPr>
              <a:t>yo generator</a:t>
            </a:r>
            <a:r>
              <a:rPr lang="zh-CN" altLang="en-US" sz="1400" dirty="0" smtClean="0">
                <a:ea typeface="造字工房悦黑体验版常规体"/>
              </a:rPr>
              <a:t>生成空项目模板</a:t>
            </a:r>
            <a:endParaRPr lang="en-US" altLang="zh-CN" sz="14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ea typeface="造字工房悦黑体验版常规体"/>
              </a:rPr>
              <a:t>建立项目并上传至</a:t>
            </a:r>
            <a:r>
              <a:rPr lang="en-US" altLang="zh-CN" sz="1400" dirty="0" err="1" smtClean="0">
                <a:ea typeface="造字工房悦黑体验版常规体"/>
              </a:rPr>
              <a:t>npm</a:t>
            </a:r>
            <a:endParaRPr lang="en-US" altLang="zh-CN" sz="1400" dirty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ea typeface="造字工房悦黑体验版常规体"/>
              </a:rPr>
              <a:t>以</a:t>
            </a:r>
            <a:r>
              <a:rPr lang="en-US" altLang="zh-CN" sz="1600" dirty="0" smtClean="0">
                <a:ea typeface="造字工房悦黑体验版常规体"/>
              </a:rPr>
              <a:t>generator-</a:t>
            </a:r>
            <a:r>
              <a:rPr lang="en-US" altLang="zh-CN" sz="1600" dirty="0" err="1" smtClean="0">
                <a:ea typeface="造字工房悦黑体验版常规体"/>
              </a:rPr>
              <a:t>pitaya</a:t>
            </a:r>
            <a:r>
              <a:rPr lang="zh-CN" altLang="en-US" sz="1600" dirty="0" smtClean="0">
                <a:ea typeface="造字工房悦黑体验版常规体"/>
              </a:rPr>
              <a:t>为例</a:t>
            </a:r>
            <a:endParaRPr lang="en-US" altLang="zh-CN" sz="1600" dirty="0">
              <a:ea typeface="造字工房悦黑体验版常规体"/>
            </a:endParaRPr>
          </a:p>
        </p:txBody>
      </p:sp>
    </p:spTree>
    <p:extLst>
      <p:ext uri="{BB962C8B-B14F-4D97-AF65-F5344CB8AC3E}">
        <p14:creationId xmlns:p14="http://schemas.microsoft.com/office/powerpoint/2010/main" val="101674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实战</a:t>
            </a:r>
            <a:r>
              <a:rPr kumimoji="1" lang="en-US" altLang="zh-CN" sz="3000" dirty="0" smtClean="0">
                <a:ea typeface="造字工房悦黑体验版常规体"/>
              </a:rPr>
              <a:t> </a:t>
            </a:r>
            <a:endParaRPr kumimoji="1" lang="zh-CN" altLang="en-US" sz="3000" dirty="0">
              <a:ea typeface="造字工房悦黑体验版常规体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600200"/>
            <a:ext cx="8229600" cy="45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ea typeface="造字工房悦黑体验版常规体"/>
              </a:rPr>
              <a:t>搭建一个自己的以</a:t>
            </a:r>
            <a:r>
              <a:rPr lang="en-US" altLang="zh-CN" sz="1600" dirty="0" smtClean="0">
                <a:ea typeface="造字工房悦黑体验版常规体"/>
              </a:rPr>
              <a:t>java</a:t>
            </a:r>
            <a:r>
              <a:rPr lang="zh-CN" altLang="en-US" sz="1600" dirty="0" smtClean="0">
                <a:ea typeface="造字工房悦黑体验版常规体"/>
              </a:rPr>
              <a:t>为服务端的架构</a:t>
            </a:r>
            <a:endParaRPr lang="en-US" altLang="zh-CN" sz="1600" dirty="0" smtClean="0">
              <a:ea typeface="造字工房悦黑体验版常规体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ea typeface="造字工房悦黑体验版常规体"/>
              </a:rPr>
              <a:t>并制做成脚手架工具上传至</a:t>
            </a:r>
            <a:r>
              <a:rPr lang="en-US" altLang="zh-CN" sz="1600" dirty="0" err="1" smtClean="0">
                <a:ea typeface="造字工房悦黑体验版常规体"/>
              </a:rPr>
              <a:t>npm</a:t>
            </a:r>
            <a:endParaRPr lang="en-US" altLang="zh-CN" sz="1600" dirty="0">
              <a:ea typeface="造字工房悦黑体验版常规体"/>
            </a:endParaRPr>
          </a:p>
        </p:txBody>
      </p:sp>
    </p:spTree>
    <p:extLst>
      <p:ext uri="{BB962C8B-B14F-4D97-AF65-F5344CB8AC3E}">
        <p14:creationId xmlns:p14="http://schemas.microsoft.com/office/powerpoint/2010/main" val="540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8875" y="2254250"/>
            <a:ext cx="6377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800" dirty="0" smtClean="0"/>
              <a:t>THANKS</a:t>
            </a:r>
            <a:endParaRPr kumimoji="1" lang="zh-CN" altLang="en-US" sz="3800" dirty="0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27" y="3765550"/>
            <a:ext cx="1726243" cy="1714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70125" y="5603875"/>
            <a:ext cx="58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hale</a:t>
            </a:r>
            <a:endParaRPr kumimoji="1" lang="zh-CN" altLang="en-US" dirty="0"/>
          </a:p>
        </p:txBody>
      </p:sp>
      <p:pic>
        <p:nvPicPr>
          <p:cNvPr id="6" name="图片 5" descr="qrcode_for_gh_edccb47d81bb_25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24" y="3681412"/>
            <a:ext cx="1920875" cy="1920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87179" y="560387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ea typeface="造字工房悦黑体验版常规体"/>
              </a:rPr>
              <a:t>最佳</a:t>
            </a:r>
            <a:endParaRPr kumimoji="1" lang="zh-CN" altLang="en-US" sz="1600" dirty="0">
              <a:ea typeface="造字工房悦黑体验版常规体"/>
            </a:endParaRPr>
          </a:p>
        </p:txBody>
      </p:sp>
    </p:spTree>
    <p:extLst>
      <p:ext uri="{BB962C8B-B14F-4D97-AF65-F5344CB8AC3E}">
        <p14:creationId xmlns:p14="http://schemas.microsoft.com/office/powerpoint/2010/main" val="226995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概要</a:t>
            </a:r>
            <a:endParaRPr kumimoji="1" lang="zh-CN" altLang="en-US" sz="3000" dirty="0">
              <a:ea typeface="造字工房悦黑体验版常规体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600201"/>
            <a:ext cx="8229600" cy="4860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ea typeface="造字工房悦黑体验版常规体"/>
              </a:rPr>
              <a:t> 课程目标</a:t>
            </a:r>
            <a:endParaRPr kumimoji="1" lang="en-US" altLang="zh-CN" sz="20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rgbClr val="FF0000"/>
                </a:solidFill>
                <a:ea typeface="造字工房悦黑体验版常规体"/>
              </a:rPr>
              <a:t>搭建</a:t>
            </a:r>
            <a:r>
              <a:rPr kumimoji="1" lang="zh-CN" altLang="en-US" sz="1600" dirty="0" smtClean="0">
                <a:ea typeface="造字工房悦黑体验版常规体"/>
              </a:rPr>
              <a:t>一套完整的，具有标准化、自动化、流程化、专注性、可扩展性、灵活动，可以复用的高性能前端架构</a:t>
            </a:r>
            <a:endParaRPr kumimoji="1" lang="en-US" altLang="zh-CN" sz="1600" dirty="0" smtClean="0">
              <a:ea typeface="造字工房悦黑体验版常规体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ea typeface="造字工房悦黑体验版常规体"/>
              </a:rPr>
              <a:t>课程理念</a:t>
            </a:r>
            <a:endParaRPr kumimoji="1" lang="en-US" altLang="zh-CN" sz="20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知其然，知其所以然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无招胜有招，灵活运用</a:t>
            </a:r>
            <a:endParaRPr kumimoji="1" lang="en-US" altLang="zh-CN" sz="1600" dirty="0" smtClean="0">
              <a:ea typeface="造字工房悦黑体验版常规体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ea typeface="造字工房悦黑体验版常规体"/>
              </a:rPr>
              <a:t>课程方式</a:t>
            </a:r>
            <a:endParaRPr kumimoji="1" lang="en-US" altLang="zh-CN" sz="20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突出底层架构，弱化业务逻辑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目标驱动，实战演练</a:t>
            </a:r>
            <a:endParaRPr kumimoji="1" lang="en-US" altLang="zh-CN" sz="1600" dirty="0" smtClean="0">
              <a:ea typeface="造字工房悦黑体验版常规体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ea typeface="造字工房悦黑体验版常规体"/>
              </a:rPr>
              <a:t>能力煅练</a:t>
            </a:r>
            <a:endParaRPr kumimoji="1" lang="en-US" altLang="zh-CN" sz="20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专业技能与知识面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主动性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解决问题能力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endParaRPr kumimoji="1" lang="en-US" altLang="zh-CN" sz="1200" dirty="0" smtClean="0">
              <a:ea typeface="造字工房悦黑体验版常规体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zh-CN" sz="1600" dirty="0" smtClean="0">
              <a:ea typeface="造字工房悦黑体验版常规体"/>
            </a:endParaRPr>
          </a:p>
          <a:p>
            <a:pPr>
              <a:lnSpc>
                <a:spcPct val="150000"/>
              </a:lnSpc>
            </a:pPr>
            <a:endParaRPr kumimoji="1" lang="zh-CN" altLang="en-US" sz="2000" dirty="0">
              <a:ea typeface="造字工房悦黑体验版常规体"/>
            </a:endParaRPr>
          </a:p>
        </p:txBody>
      </p:sp>
    </p:spTree>
    <p:extLst>
      <p:ext uri="{BB962C8B-B14F-4D97-AF65-F5344CB8AC3E}">
        <p14:creationId xmlns:p14="http://schemas.microsoft.com/office/powerpoint/2010/main" val="111917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工程化目的</a:t>
            </a:r>
            <a:endParaRPr kumimoji="1" lang="zh-CN" altLang="en-US" sz="3000" dirty="0">
              <a:ea typeface="造字工房悦黑体验版常规体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97874008"/>
              </p:ext>
            </p:extLst>
          </p:nvPr>
        </p:nvGraphicFramePr>
        <p:xfrm>
          <a:off x="457200" y="1600201"/>
          <a:ext cx="8229600" cy="4606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28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工程化目的</a:t>
            </a:r>
            <a:endParaRPr kumimoji="1" lang="zh-CN" altLang="en-US" sz="3000" dirty="0">
              <a:ea typeface="造字工房悦黑体验版常规体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417638"/>
            <a:ext cx="8229600" cy="1789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ea typeface="造字工房悦黑体验版常规体"/>
              </a:rPr>
              <a:t>维护成本</a:t>
            </a:r>
            <a:endParaRPr kumimoji="1" lang="en-US" altLang="zh-CN" sz="20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项目初始化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多人协作开发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问题定位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功能扩展 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endParaRPr kumimoji="1" lang="en-US" altLang="zh-CN" sz="1600" dirty="0" smtClean="0">
              <a:ea typeface="造字工房悦黑体验版常规体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3071" y="3132525"/>
            <a:ext cx="8229600" cy="2044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>
                <a:ea typeface="造字工房悦黑体验版常规体"/>
              </a:rPr>
              <a:t>前端优化（架构部分）</a:t>
            </a:r>
            <a:endParaRPr kumimoji="1" lang="en-US" altLang="zh-CN" sz="2000" dirty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>
                <a:ea typeface="造字工房悦黑体验版常规体"/>
              </a:rPr>
              <a:t>减少</a:t>
            </a:r>
            <a:r>
              <a:rPr kumimoji="1" lang="en-US" altLang="zh-CN" sz="1600" dirty="0">
                <a:ea typeface="造字工房悦黑体验版常规体"/>
              </a:rPr>
              <a:t>http</a:t>
            </a:r>
            <a:r>
              <a:rPr kumimoji="1" lang="zh-CN" altLang="en-US" sz="1600" dirty="0">
                <a:ea typeface="造字工房悦黑体验版常规体"/>
              </a:rPr>
              <a:t>请求</a:t>
            </a:r>
            <a:endParaRPr kumimoji="1" lang="en-US" altLang="zh-CN" sz="1600" dirty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>
                <a:ea typeface="造字工房悦黑体验版常规体"/>
              </a:rPr>
              <a:t>根据域名划分内容</a:t>
            </a:r>
            <a:endParaRPr kumimoji="1" lang="en-US" altLang="zh-CN" sz="1600" dirty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>
                <a:ea typeface="造字工房悦黑体验版常规体"/>
              </a:rPr>
              <a:t>优化图片</a:t>
            </a:r>
            <a:r>
              <a:rPr kumimoji="1" lang="zh-CN" altLang="zh-CN" sz="1600" dirty="0">
                <a:ea typeface="造字工房悦黑体验版常规体"/>
              </a:rPr>
              <a:t>、</a:t>
            </a:r>
            <a:r>
              <a:rPr kumimoji="1" lang="en-US" altLang="zh-CN" sz="1600" dirty="0">
                <a:ea typeface="造字工房悦黑体验版常规体"/>
              </a:rPr>
              <a:t>CSS Sprite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600" dirty="0">
                <a:ea typeface="造字工房悦黑体验版常规体"/>
              </a:rPr>
              <a:t>减小文件大小</a:t>
            </a:r>
            <a:endParaRPr kumimoji="1" lang="en-US" altLang="zh-CN" sz="1600" dirty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>
                <a:ea typeface="造字工房悦黑体验版常规体"/>
              </a:rPr>
              <a:t>置顶</a:t>
            </a:r>
            <a:r>
              <a:rPr kumimoji="1" lang="en-US" altLang="zh-CN" sz="1600" dirty="0" err="1">
                <a:ea typeface="造字工房悦黑体验版常规体"/>
              </a:rPr>
              <a:t>css</a:t>
            </a:r>
            <a:r>
              <a:rPr kumimoji="1" lang="zh-CN" altLang="en-US" sz="1600" dirty="0">
                <a:ea typeface="造字工房悦黑体验版常规体"/>
              </a:rPr>
              <a:t>，置底</a:t>
            </a:r>
            <a:r>
              <a:rPr kumimoji="1" lang="en-US" altLang="zh-CN" sz="1600" dirty="0" err="1">
                <a:ea typeface="造字工房悦黑体验版常规体"/>
              </a:rPr>
              <a:t>js</a:t>
            </a:r>
            <a:r>
              <a:rPr kumimoji="1" lang="zh-CN" altLang="en-US" sz="1600" dirty="0">
                <a:ea typeface="造字工房悦黑体验版常规体"/>
              </a:rPr>
              <a:t>脚本</a:t>
            </a:r>
            <a:endParaRPr kumimoji="1" lang="en-US" altLang="zh-CN" sz="1600" dirty="0">
              <a:ea typeface="造字工房悦黑体验版常规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3071" y="5211858"/>
            <a:ext cx="8229600" cy="1397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>
                <a:ea typeface="造字工房悦黑体验版常规体"/>
              </a:rPr>
              <a:t>前后端分离</a:t>
            </a:r>
            <a:endParaRPr kumimoji="1" lang="en-US" altLang="zh-CN" sz="2000" dirty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>
                <a:ea typeface="造字工房悦黑体验版常规体"/>
              </a:rPr>
              <a:t>路由管理</a:t>
            </a:r>
            <a:endParaRPr kumimoji="1" lang="en-US" altLang="zh-CN" sz="1600" dirty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>
                <a:ea typeface="造字工房悦黑体验版常规体"/>
              </a:rPr>
              <a:t>数据模拟</a:t>
            </a:r>
            <a:endParaRPr kumimoji="1" lang="en-US" altLang="zh-CN" sz="1600" dirty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>
                <a:ea typeface="造字工房悦黑体验版常规体"/>
              </a:rPr>
              <a:t>代码隔离与合并</a:t>
            </a:r>
            <a:endParaRPr kumimoji="1" lang="en-US" altLang="zh-CN" sz="1600" dirty="0">
              <a:ea typeface="造字工房悦黑体验版常规体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2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工程化属性</a:t>
            </a:r>
            <a:endParaRPr kumimoji="1" lang="zh-CN" altLang="en-US" sz="3000" dirty="0">
              <a:ea typeface="造字工房悦黑体验版常规体"/>
            </a:endParaRPr>
          </a:p>
        </p:txBody>
      </p:sp>
      <p:graphicFrame>
        <p:nvGraphicFramePr>
          <p:cNvPr id="9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466778"/>
              </p:ext>
            </p:extLst>
          </p:nvPr>
        </p:nvGraphicFramePr>
        <p:xfrm>
          <a:off x="457200" y="2314575"/>
          <a:ext cx="8229600" cy="354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43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概要</a:t>
            </a:r>
            <a:endParaRPr kumimoji="1" lang="zh-CN" altLang="en-US" sz="3000" dirty="0">
              <a:ea typeface="造字工房悦黑体验版常规体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600201"/>
            <a:ext cx="8229600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 smtClean="0">
                <a:ea typeface="造字工房悦黑体验版常规体"/>
              </a:rPr>
              <a:t>语言工具</a:t>
            </a:r>
            <a:endParaRPr kumimoji="1" lang="zh-CN" altLang="en-US" sz="2000" dirty="0">
              <a:ea typeface="造字工房悦黑体验版常规体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136542972"/>
              </p:ext>
            </p:extLst>
          </p:nvPr>
        </p:nvGraphicFramePr>
        <p:xfrm>
          <a:off x="936625" y="2190749"/>
          <a:ext cx="7750175" cy="404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963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概要</a:t>
            </a:r>
            <a:endParaRPr kumimoji="1" lang="zh-CN" altLang="en-US" sz="3000" dirty="0">
              <a:ea typeface="造字工房悦黑体验版常规体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906087298"/>
              </p:ext>
            </p:extLst>
          </p:nvPr>
        </p:nvGraphicFramePr>
        <p:xfrm>
          <a:off x="825500" y="1577181"/>
          <a:ext cx="8048625" cy="313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>
          <a:xfrm>
            <a:off x="457200" y="1600201"/>
            <a:ext cx="8229600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 smtClean="0">
                <a:ea typeface="造字工房悦黑体验版常规体"/>
              </a:rPr>
              <a:t> 主要流程</a:t>
            </a:r>
            <a:endParaRPr kumimoji="1" lang="zh-CN" altLang="en-US" sz="2000" dirty="0">
              <a:ea typeface="造字工房悦黑体验版常规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19100" y="4000674"/>
            <a:ext cx="8229600" cy="2470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ea typeface="造字工房悦黑体验版常规体"/>
              </a:rPr>
              <a:t>环境准备</a:t>
            </a:r>
            <a:endParaRPr kumimoji="1" lang="en-US" altLang="zh-CN" sz="2000" dirty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600" dirty="0" err="1" smtClean="0">
                <a:ea typeface="造字工房悦黑体验版常规体"/>
              </a:rPr>
              <a:t>cnpm</a:t>
            </a:r>
            <a:r>
              <a:rPr kumimoji="1" lang="zh-CN" altLang="zh-CN" sz="1600" dirty="0">
                <a:ea typeface="造字工房悦黑体验版常规体"/>
              </a:rPr>
              <a:t>、</a:t>
            </a:r>
            <a:r>
              <a:rPr kumimoji="1" lang="en-US" altLang="zh-CN" sz="1600" dirty="0" smtClean="0">
                <a:ea typeface="造字工房悦黑体验版常规体"/>
              </a:rPr>
              <a:t>nodejs4.4.3</a:t>
            </a:r>
            <a:r>
              <a:rPr kumimoji="1" lang="zh-CN" altLang="zh-CN" sz="1600" dirty="0">
                <a:ea typeface="造字工房悦黑体验版常规体"/>
              </a:rPr>
              <a:t>、</a:t>
            </a:r>
            <a:r>
              <a:rPr kumimoji="1" lang="en-US" altLang="zh-CN" sz="1600" dirty="0" err="1" smtClean="0">
                <a:ea typeface="造字工房悦黑体验版常规体"/>
              </a:rPr>
              <a:t>gulpjs</a:t>
            </a:r>
            <a:r>
              <a:rPr kumimoji="1" lang="en-US" altLang="zh-CN" sz="1600" dirty="0" smtClean="0">
                <a:ea typeface="造字工房悦黑体验版常规体"/>
              </a:rPr>
              <a:t>/gulp#4.0</a:t>
            </a:r>
            <a:r>
              <a:rPr kumimoji="1" lang="zh-CN" altLang="en-US" sz="1600" dirty="0" smtClean="0">
                <a:ea typeface="造字工房悦黑体验版常规体"/>
              </a:rPr>
              <a:t> 、</a:t>
            </a:r>
            <a:r>
              <a:rPr kumimoji="1" lang="en-US" altLang="zh-CN" sz="1600" dirty="0" err="1" smtClean="0">
                <a:ea typeface="造字工房悦黑体验版常规体"/>
              </a:rPr>
              <a:t>yo</a:t>
            </a:r>
            <a:r>
              <a:rPr kumimoji="1" lang="zh-CN" altLang="en-US" sz="1600" dirty="0" smtClean="0">
                <a:ea typeface="造字工房悦黑体验版常规体"/>
              </a:rPr>
              <a:t>、</a:t>
            </a:r>
            <a:r>
              <a:rPr kumimoji="1" lang="en-US" altLang="zh-CN" sz="1600" dirty="0" smtClean="0">
                <a:ea typeface="造字工房悦黑体验版常规体"/>
              </a:rPr>
              <a:t>fis3</a:t>
            </a:r>
            <a:r>
              <a:rPr kumimoji="1" lang="zh-CN" altLang="en-US" sz="1600" dirty="0" smtClean="0">
                <a:ea typeface="造字工房悦黑体验版常规体"/>
              </a:rPr>
              <a:t>、</a:t>
            </a:r>
            <a:r>
              <a:rPr kumimoji="1" lang="en-US" altLang="zh-CN" sz="1600" dirty="0" smtClean="0">
                <a:ea typeface="造字工房悦黑体验版常规体"/>
              </a:rPr>
              <a:t>fis3-jello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600" dirty="0" err="1" smtClean="0">
                <a:ea typeface="造字工房悦黑体验版常规体"/>
              </a:rPr>
              <a:t>npm</a:t>
            </a:r>
            <a:r>
              <a:rPr kumimoji="1" lang="en-US" altLang="zh-CN" sz="1600" dirty="0" smtClean="0">
                <a:ea typeface="造字工房悦黑体验版常规体"/>
              </a:rPr>
              <a:t> install –g </a:t>
            </a:r>
            <a:r>
              <a:rPr kumimoji="1" lang="en-US" altLang="zh-CN" sz="1600" dirty="0" err="1" smtClean="0">
                <a:ea typeface="造字工房悦黑体验版常规体"/>
              </a:rPr>
              <a:t>cnpm</a:t>
            </a:r>
            <a:r>
              <a:rPr kumimoji="1" lang="en-US" altLang="zh-CN" sz="1600" dirty="0" smtClean="0">
                <a:ea typeface="造字工房悦黑体验版常规体"/>
              </a:rPr>
              <a:t> –registry=https://</a:t>
            </a:r>
            <a:r>
              <a:rPr kumimoji="1" lang="en-US" altLang="zh-CN" sz="1600" dirty="0" err="1" smtClean="0">
                <a:ea typeface="造字工房悦黑体验版常规体"/>
              </a:rPr>
              <a:t>registry.npm.taobao.org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600" dirty="0" err="1" smtClean="0">
                <a:ea typeface="造字工房悦黑体验版常规体"/>
              </a:rPr>
              <a:t>npm</a:t>
            </a:r>
            <a:r>
              <a:rPr kumimoji="1" lang="en-US" altLang="zh-CN" sz="1600" dirty="0" smtClean="0">
                <a:ea typeface="造字工房悦黑体验版常规体"/>
              </a:rPr>
              <a:t> </a:t>
            </a:r>
            <a:r>
              <a:rPr kumimoji="1" lang="en-US" altLang="zh-CN" sz="1600" dirty="0" err="1" smtClean="0">
                <a:ea typeface="造字工房悦黑体验版常规体"/>
              </a:rPr>
              <a:t>i</a:t>
            </a:r>
            <a:r>
              <a:rPr kumimoji="1" lang="en-US" altLang="zh-CN" sz="1600" dirty="0" smtClean="0">
                <a:ea typeface="造字工房悦黑体验版常规体"/>
              </a:rPr>
              <a:t> –g “</a:t>
            </a:r>
            <a:r>
              <a:rPr kumimoji="1" lang="en-US" altLang="zh-CN" sz="1600" dirty="0" err="1" smtClean="0">
                <a:ea typeface="造字工房悦黑体验版常规体"/>
              </a:rPr>
              <a:t>gulpjs</a:t>
            </a:r>
            <a:r>
              <a:rPr kumimoji="1" lang="en-US" altLang="zh-CN" sz="1600" dirty="0" smtClean="0">
                <a:ea typeface="造字工房悦黑体验版常规体"/>
              </a:rPr>
              <a:t>/gulp#4.0”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ea typeface="造字工房悦黑体验版常规体"/>
              </a:rPr>
              <a:t>示例</a:t>
            </a:r>
            <a:endParaRPr kumimoji="1" lang="en-US" altLang="zh-CN" sz="20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600" dirty="0">
                <a:ea typeface="造字工房悦黑体验版常规体"/>
              </a:rPr>
              <a:t>https://</a:t>
            </a:r>
            <a:r>
              <a:rPr kumimoji="1" lang="en-US" altLang="zh-CN" sz="1600" dirty="0" err="1">
                <a:ea typeface="造字工房悦黑体验版常规体"/>
              </a:rPr>
              <a:t>github.com</a:t>
            </a:r>
            <a:r>
              <a:rPr kumimoji="1" lang="en-US" altLang="zh-CN" sz="1600" dirty="0">
                <a:ea typeface="造字工房悦黑体验版常规体"/>
              </a:rPr>
              <a:t>/hale1106/generator-course-</a:t>
            </a:r>
            <a:r>
              <a:rPr kumimoji="1" lang="en-US" altLang="zh-CN" sz="1600" dirty="0" err="1">
                <a:ea typeface="造字工房悦黑体验版常规体"/>
              </a:rPr>
              <a:t>pitaya</a:t>
            </a:r>
            <a:endParaRPr kumimoji="1" lang="zh-CN" altLang="en-US" sz="1600" dirty="0">
              <a:ea typeface="造字工房悦黑体验版常规体"/>
            </a:endParaRPr>
          </a:p>
        </p:txBody>
      </p:sp>
    </p:spTree>
    <p:extLst>
      <p:ext uri="{BB962C8B-B14F-4D97-AF65-F5344CB8AC3E}">
        <p14:creationId xmlns:p14="http://schemas.microsoft.com/office/powerpoint/2010/main" val="207887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项目构建</a:t>
            </a:r>
            <a:r>
              <a:rPr kumimoji="1" lang="en-US" altLang="zh-CN" sz="3000" dirty="0" smtClean="0">
                <a:ea typeface="造字工房悦黑体验版常规体"/>
              </a:rPr>
              <a:t> –</a:t>
            </a:r>
            <a:r>
              <a:rPr kumimoji="1" lang="zh-CN" altLang="en-US" sz="3000" dirty="0" smtClean="0">
                <a:ea typeface="造字工房悦黑体验版常规体"/>
              </a:rPr>
              <a:t> 纯静态项目</a:t>
            </a:r>
            <a:endParaRPr kumimoji="1" lang="zh-CN" altLang="en-US" sz="3000" dirty="0">
              <a:ea typeface="造字工房悦黑体验版常规体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600200"/>
            <a:ext cx="8229600" cy="45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 smtClean="0">
              <a:ea typeface="造字工房悦黑体验版常规体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66631955"/>
              </p:ext>
            </p:extLst>
          </p:nvPr>
        </p:nvGraphicFramePr>
        <p:xfrm>
          <a:off x="1257479" y="1396999"/>
          <a:ext cx="6816520" cy="479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38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000" dirty="0" smtClean="0">
                <a:ea typeface="造字工房悦黑体验版常规体"/>
              </a:rPr>
              <a:t>项目构建</a:t>
            </a:r>
            <a:r>
              <a:rPr kumimoji="1" lang="en-US" altLang="zh-CN" sz="3000" dirty="0">
                <a:ea typeface="造字工房悦黑体验版常规体"/>
              </a:rPr>
              <a:t>–</a:t>
            </a:r>
            <a:r>
              <a:rPr kumimoji="1" lang="zh-CN" altLang="en-US" sz="3000" dirty="0">
                <a:ea typeface="造字工房悦黑体验版常规体"/>
              </a:rPr>
              <a:t> 纯静态项目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600200"/>
            <a:ext cx="8229600" cy="45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 smtClean="0">
              <a:ea typeface="造字工房悦黑体验版常规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8229600" cy="45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ea typeface="造字工房悦黑体验版常规体"/>
              </a:rPr>
              <a:t>F.I.S3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600" dirty="0">
                <a:ea typeface="造字工房悦黑体验版常规体"/>
                <a:hlinkClick r:id="rId3"/>
              </a:rPr>
              <a:t>http://</a:t>
            </a:r>
            <a:r>
              <a:rPr kumimoji="1" lang="en-US" altLang="zh-CN" sz="1600" dirty="0" smtClean="0">
                <a:ea typeface="造字工房悦黑体验版常规体"/>
                <a:hlinkClick r:id="rId3"/>
              </a:rPr>
              <a:t>fis.baidu.com/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800" dirty="0" smtClean="0">
                <a:ea typeface="造字工房悦黑体验版常规体"/>
              </a:rPr>
              <a:t>安装</a:t>
            </a:r>
            <a:r>
              <a:rPr kumimoji="1" lang="en-US" altLang="zh-CN" sz="1800" dirty="0" smtClean="0">
                <a:ea typeface="造字工房悦黑体验版常规体"/>
              </a:rPr>
              <a:t>FIS3</a:t>
            </a:r>
            <a:r>
              <a:rPr kumimoji="1" lang="zh-CN" altLang="en-US" sz="1800" dirty="0" smtClean="0">
                <a:ea typeface="造字工房悦黑体验版常规体"/>
              </a:rPr>
              <a:t>并参考示例</a:t>
            </a:r>
            <a:r>
              <a:rPr kumimoji="1" lang="en-US" altLang="zh-CN" sz="1800" dirty="0" smtClean="0">
                <a:ea typeface="造字工房悦黑体验版常规体"/>
              </a:rPr>
              <a:t>Demo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1600" dirty="0" err="1" smtClean="0">
                <a:ea typeface="造字工房悦黑体验版常规体"/>
              </a:rPr>
              <a:t>yo</a:t>
            </a:r>
            <a:r>
              <a:rPr kumimoji="1" lang="en-US" altLang="zh-CN" sz="1600" dirty="0" smtClean="0">
                <a:ea typeface="造字工房悦黑体验版常规体"/>
              </a:rPr>
              <a:t> course-</a:t>
            </a:r>
            <a:r>
              <a:rPr kumimoji="1" lang="en-US" altLang="zh-CN" sz="1600" dirty="0" err="1" smtClean="0">
                <a:ea typeface="造字工房悦黑体验版常规体"/>
              </a:rPr>
              <a:t>pitaya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600" dirty="0" smtClean="0">
                <a:ea typeface="造字工房悦黑体验版常规体"/>
              </a:rPr>
              <a:t>主要</a:t>
            </a:r>
            <a:r>
              <a:rPr kumimoji="1" lang="zh-CN" altLang="en-US" sz="1600" dirty="0">
                <a:ea typeface="造字工房悦黑体验版常规体"/>
              </a:rPr>
              <a:t>命令</a:t>
            </a:r>
            <a:r>
              <a:rPr kumimoji="1" lang="zh-CN" altLang="en-US" sz="1600" dirty="0" smtClean="0">
                <a:ea typeface="造字工房悦黑体验版常规体"/>
              </a:rPr>
              <a:t>：</a:t>
            </a:r>
            <a:endParaRPr kumimoji="1" lang="en-US" altLang="zh-CN" sz="16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 smtClean="0">
                <a:ea typeface="造字工房悦黑体验版常规体"/>
              </a:rPr>
              <a:t>fis3 release</a:t>
            </a:r>
            <a:r>
              <a:rPr kumimoji="1" lang="zh-CN" altLang="en-US" sz="1400" dirty="0" smtClean="0">
                <a:ea typeface="造字工房悦黑体验版常规体"/>
              </a:rPr>
              <a:t> 主要命令，用于编译与发布</a:t>
            </a:r>
            <a:endParaRPr kumimoji="1" lang="en-US" altLang="zh-CN" sz="1400" dirty="0" smtClean="0">
              <a:ea typeface="造字工房悦黑体验版常规体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 smtClean="0">
                <a:ea typeface="造字工房悦黑体验版常规体"/>
              </a:rPr>
              <a:t>fis3 server</a:t>
            </a:r>
            <a:r>
              <a:rPr kumimoji="1" lang="zh-CN" altLang="en-US" sz="1400" dirty="0" smtClean="0">
                <a:ea typeface="造字工房悦黑体验版常规体"/>
              </a:rPr>
              <a:t>  </a:t>
            </a:r>
            <a:r>
              <a:rPr kumimoji="1" lang="zh-CN" altLang="en-US" sz="1400" dirty="0">
                <a:ea typeface="造字工房悦黑体验版常规体"/>
              </a:rPr>
              <a:t>启劝本地服务进行预览与调试</a:t>
            </a:r>
            <a:endParaRPr kumimoji="1" lang="en-US" altLang="zh-CN" sz="1400" dirty="0">
              <a:ea typeface="造字工房悦黑体验版常规体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kumimoji="1" lang="en-US" altLang="zh-CN" sz="1400" dirty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endParaRPr kumimoji="1" lang="en-US" altLang="zh-CN" sz="1600" dirty="0" smtClean="0">
              <a:ea typeface="造字工房悦黑体验版常规体"/>
            </a:endParaRPr>
          </a:p>
          <a:p>
            <a:pPr lvl="1">
              <a:lnSpc>
                <a:spcPct val="150000"/>
              </a:lnSpc>
            </a:pPr>
            <a:endParaRPr kumimoji="1" lang="en-US" altLang="zh-CN" sz="1600" dirty="0" smtClean="0">
              <a:ea typeface="造字工房悦黑体验版常规体"/>
            </a:endParaRPr>
          </a:p>
        </p:txBody>
      </p:sp>
    </p:spTree>
    <p:extLst>
      <p:ext uri="{BB962C8B-B14F-4D97-AF65-F5344CB8AC3E}">
        <p14:creationId xmlns:p14="http://schemas.microsoft.com/office/powerpoint/2010/main" val="185509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25133</TotalTime>
  <Words>467</Words>
  <Application>Microsoft Macintosh PowerPoint</Application>
  <PresentationFormat>全屏显示(4:3)</PresentationFormat>
  <Paragraphs>174</Paragraphs>
  <Slides>18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前端工程化架构搭建实战</vt:lpstr>
      <vt:lpstr>概要</vt:lpstr>
      <vt:lpstr>工程化目的</vt:lpstr>
      <vt:lpstr>工程化目的</vt:lpstr>
      <vt:lpstr>工程化属性</vt:lpstr>
      <vt:lpstr>概要</vt:lpstr>
      <vt:lpstr>概要</vt:lpstr>
      <vt:lpstr>项目构建 – 纯静态项目</vt:lpstr>
      <vt:lpstr>项目构建– 纯静态项目</vt:lpstr>
      <vt:lpstr>项目构建– 纯静态项目</vt:lpstr>
      <vt:lpstr>项目构建</vt:lpstr>
      <vt:lpstr>项目构建 – 非静态项目</vt:lpstr>
      <vt:lpstr>项目构建– 非静态项目</vt:lpstr>
      <vt:lpstr>项目构建– 非静态项目</vt:lpstr>
      <vt:lpstr>项目生成</vt:lpstr>
      <vt:lpstr>项目生成 </vt:lpstr>
      <vt:lpstr>实战 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hale hu</dc:creator>
  <cp:lastModifiedBy>hale hu</cp:lastModifiedBy>
  <cp:revision>254</cp:revision>
  <dcterms:created xsi:type="dcterms:W3CDTF">2016-03-22T03:01:01Z</dcterms:created>
  <dcterms:modified xsi:type="dcterms:W3CDTF">2016-05-08T13:14:48Z</dcterms:modified>
</cp:coreProperties>
</file>