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/>
    <p:restoredTop sz="94792"/>
  </p:normalViewPr>
  <p:slideViewPr>
    <p:cSldViewPr snapToGrid="0" snapToObjects="1">
      <p:cViewPr varScale="1">
        <p:scale>
          <a:sx n="102" d="100"/>
          <a:sy n="102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038"/>
            <a:ext cx="5546576" cy="860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5918199"/>
            <a:ext cx="4305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7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EB4F-5E14-6043-AA7C-778D392281DF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C95E83-8A48-7341-A02B-7FF07F5E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EB4F-5E14-6043-AA7C-778D392281DF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C95E83-8A48-7341-A02B-7FF07F5E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EB4F-5E14-6043-AA7C-778D392281DF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C95E83-8A48-7341-A02B-7FF07F5E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EB4F-5E14-6043-AA7C-778D392281DF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C95E83-8A48-7341-A02B-7FF07F5E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EB4F-5E14-6043-AA7C-778D392281DF}" type="datetimeFigureOut">
              <a:rPr lang="en-US" smtClean="0"/>
              <a:t>6/24/16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C95E83-8A48-7341-A02B-7FF07F5E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EB4F-5E14-6043-AA7C-778D392281DF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C95E83-8A48-7341-A02B-7FF07F5E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EB4F-5E14-6043-AA7C-778D392281DF}" type="datetimeFigureOut">
              <a:rPr lang="en-US" smtClean="0"/>
              <a:t>6/24/16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C95E83-8A48-7341-A02B-7FF07F5E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EB4F-5E14-6043-AA7C-778D392281DF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C95E83-8A48-7341-A02B-7FF07F5E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6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EB4F-5E14-6043-AA7C-778D392281DF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C95E83-8A48-7341-A02B-7FF07F5E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7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038"/>
            <a:ext cx="5546576" cy="860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5918199"/>
            <a:ext cx="4305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6482" y="851770"/>
            <a:ext cx="7928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Software Development Lifecycle (SDLC)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6313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511" y="374072"/>
            <a:ext cx="517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Agile Approach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9927" y="1160933"/>
            <a:ext cx="7699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Small Work Items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Break work into small </a:t>
            </a:r>
            <a:r>
              <a:rPr lang="en-US" dirty="0" err="1" smtClean="0"/>
              <a:t>releaseable</a:t>
            </a:r>
            <a:r>
              <a:rPr lang="en-US" dirty="0" smtClean="0"/>
              <a:t> chunks.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Deploy completed chunks as soon as possible.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 toward the simplest solution that will work.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69927" y="3154659"/>
            <a:ext cx="7699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Rapid Iteration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 in short cycles.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Every cycle, review what went well and what didn’t.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Rinse and repeat.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3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10" y="374072"/>
            <a:ext cx="796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Business Value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1787235"/>
            <a:ext cx="7699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Feature / Function / Benefit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Feature:  Broad description of what an application needs to do.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Function:  How the feature needs to 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Benefit:  What this function does for the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5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511" y="374072"/>
            <a:ext cx="517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Translation to Development Work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1787235"/>
            <a:ext cx="76996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Epic / Feature / Story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Epic:  Broad effort that usually translates to a project or program.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Feature:  User-visible change that represents new functionality.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Story:  Individual work item to implement a given feature.  This is testable and deployable.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4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511" y="374072"/>
            <a:ext cx="5527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Hack-a-thon Approach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8234" y="1849864"/>
            <a:ext cx="76996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Work Breakdown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 with educators to define features, functions, and benefits.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Define the epics, features, stories to attack to get to MVP.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Define ”stories” (work items) that will complete the system.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Track the work item completion to be able to track progress.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9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199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Hale</dc:creator>
  <cp:lastModifiedBy>Darren Hale</cp:lastModifiedBy>
  <cp:revision>8</cp:revision>
  <dcterms:created xsi:type="dcterms:W3CDTF">2016-06-23T13:18:20Z</dcterms:created>
  <dcterms:modified xsi:type="dcterms:W3CDTF">2016-06-24T21:23:42Z</dcterms:modified>
</cp:coreProperties>
</file>