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79" r:id="rId8"/>
    <p:sldId id="258" r:id="rId9"/>
    <p:sldId id="259" r:id="rId10"/>
    <p:sldId id="261" r:id="rId11"/>
    <p:sldId id="262" r:id="rId12"/>
    <p:sldId id="280" r:id="rId13"/>
    <p:sldId id="281" r:id="rId14"/>
    <p:sldId id="263" r:id="rId15"/>
    <p:sldId id="264" r:id="rId16"/>
    <p:sldId id="288" r:id="rId17"/>
    <p:sldId id="289" r:id="rId18"/>
    <p:sldId id="265" r:id="rId19"/>
    <p:sldId id="266" r:id="rId20"/>
    <p:sldId id="260" r:id="rId21"/>
    <p:sldId id="282" r:id="rId22"/>
    <p:sldId id="269" r:id="rId23"/>
    <p:sldId id="283" r:id="rId24"/>
    <p:sldId id="270" r:id="rId25"/>
    <p:sldId id="287" r:id="rId26"/>
    <p:sldId id="284" r:id="rId27"/>
    <p:sldId id="285" r:id="rId28"/>
    <p:sldId id="290" r:id="rId29"/>
    <p:sldId id="267" r:id="rId30"/>
    <p:sldId id="271" r:id="rId31"/>
    <p:sldId id="272" r:id="rId32"/>
    <p:sldId id="286" r:id="rId33"/>
    <p:sldId id="273" r:id="rId34"/>
    <p:sldId id="274" r:id="rId35"/>
    <p:sldId id="276" r:id="rId36"/>
    <p:sldId id="277" r:id="rId37"/>
    <p:sldId id="292" r:id="rId38"/>
    <p:sldId id="278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Hale" userId="418223b6-d3da-40cb-ba1e-15ee2fe297f8" providerId="ADAL" clId="{CA626749-2C37-42BA-918A-C76C933237DB}"/>
    <pc:docChg chg="undo custSel addSld delSld modSld sldOrd">
      <pc:chgData name="Darren Hale" userId="418223b6-d3da-40cb-ba1e-15ee2fe297f8" providerId="ADAL" clId="{CA626749-2C37-42BA-918A-C76C933237DB}" dt="2019-10-14T19:21:14.642" v="6202" actId="14100"/>
      <pc:docMkLst>
        <pc:docMk/>
      </pc:docMkLst>
      <pc:sldChg chg="modSp">
        <pc:chgData name="Darren Hale" userId="418223b6-d3da-40cb-ba1e-15ee2fe297f8" providerId="ADAL" clId="{CA626749-2C37-42BA-918A-C76C933237DB}" dt="2019-10-10T16:32:06.428" v="4825" actId="1076"/>
        <pc:sldMkLst>
          <pc:docMk/>
          <pc:sldMk cId="2944811809" sldId="257"/>
        </pc:sldMkLst>
        <pc:spChg chg="mod">
          <ac:chgData name="Darren Hale" userId="418223b6-d3da-40cb-ba1e-15ee2fe297f8" providerId="ADAL" clId="{CA626749-2C37-42BA-918A-C76C933237DB}" dt="2019-10-08T21:23:06.473" v="50" actId="255"/>
          <ac:spMkLst>
            <pc:docMk/>
            <pc:sldMk cId="2944811809" sldId="257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0T16:32:06.428" v="4825" actId="1076"/>
          <ac:spMkLst>
            <pc:docMk/>
            <pc:sldMk cId="2944811809" sldId="257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09T16:56:56.185" v="3412" actId="20577"/>
        <pc:sldMkLst>
          <pc:docMk/>
          <pc:sldMk cId="401585337" sldId="258"/>
        </pc:sldMkLst>
        <pc:spChg chg="mod">
          <ac:chgData name="Darren Hale" userId="418223b6-d3da-40cb-ba1e-15ee2fe297f8" providerId="ADAL" clId="{CA626749-2C37-42BA-918A-C76C933237DB}" dt="2019-10-09T01:42:38.252" v="2789" actId="20577"/>
          <ac:spMkLst>
            <pc:docMk/>
            <pc:sldMk cId="401585337" sldId="258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9T16:56:56.185" v="3412" actId="20577"/>
          <ac:spMkLst>
            <pc:docMk/>
            <pc:sldMk cId="401585337" sldId="258"/>
            <ac:spMk id="3" creationId="{F21D41A1-CC22-42F2-8FCB-ECB2F80FBE3E}"/>
          </ac:spMkLst>
        </pc:spChg>
      </pc:sldChg>
      <pc:sldChg chg="addSp modSp add">
        <pc:chgData name="Darren Hale" userId="418223b6-d3da-40cb-ba1e-15ee2fe297f8" providerId="ADAL" clId="{CA626749-2C37-42BA-918A-C76C933237DB}" dt="2019-10-08T21:32:18.440" v="386" actId="20577"/>
        <pc:sldMkLst>
          <pc:docMk/>
          <pc:sldMk cId="2407260843" sldId="259"/>
        </pc:sldMkLst>
        <pc:spChg chg="mod">
          <ac:chgData name="Darren Hale" userId="418223b6-d3da-40cb-ba1e-15ee2fe297f8" providerId="ADAL" clId="{CA626749-2C37-42BA-918A-C76C933237DB}" dt="2019-10-08T21:30:15.342" v="206" actId="20577"/>
          <ac:spMkLst>
            <pc:docMk/>
            <pc:sldMk cId="2407260843" sldId="259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8T21:31:14.191" v="269" actId="20577"/>
          <ac:spMkLst>
            <pc:docMk/>
            <pc:sldMk cId="2407260843" sldId="259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08T21:31:37.894" v="311" actId="20577"/>
          <ac:spMkLst>
            <pc:docMk/>
            <pc:sldMk cId="2407260843" sldId="259"/>
            <ac:spMk id="4" creationId="{3389E909-612C-45D4-8C0E-EB63A9CF60EE}"/>
          </ac:spMkLst>
        </pc:spChg>
        <pc:spChg chg="add mod">
          <ac:chgData name="Darren Hale" userId="418223b6-d3da-40cb-ba1e-15ee2fe297f8" providerId="ADAL" clId="{CA626749-2C37-42BA-918A-C76C933237DB}" dt="2019-10-08T21:32:18.440" v="386" actId="20577"/>
          <ac:spMkLst>
            <pc:docMk/>
            <pc:sldMk cId="2407260843" sldId="259"/>
            <ac:spMk id="5" creationId="{F5D3BCED-DEC5-47BA-A119-923631DC0BD9}"/>
          </ac:spMkLst>
        </pc:spChg>
      </pc:sldChg>
      <pc:sldChg chg="addSp delSp modSp add ord">
        <pc:chgData name="Darren Hale" userId="418223b6-d3da-40cb-ba1e-15ee2fe297f8" providerId="ADAL" clId="{CA626749-2C37-42BA-918A-C76C933237DB}" dt="2019-10-10T13:35:57.297" v="4523" actId="1076"/>
        <pc:sldMkLst>
          <pc:docMk/>
          <pc:sldMk cId="2452876587" sldId="260"/>
        </pc:sldMkLst>
        <pc:spChg chg="mod">
          <ac:chgData name="Darren Hale" userId="418223b6-d3da-40cb-ba1e-15ee2fe297f8" providerId="ADAL" clId="{CA626749-2C37-42BA-918A-C76C933237DB}" dt="2019-10-09T16:45:42.851" v="3299" actId="20577"/>
          <ac:spMkLst>
            <pc:docMk/>
            <pc:sldMk cId="2452876587" sldId="260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8T21:34:03.865" v="670" actId="20577"/>
          <ac:spMkLst>
            <pc:docMk/>
            <pc:sldMk cId="2452876587" sldId="260"/>
            <ac:spMk id="3" creationId="{F21D41A1-CC22-42F2-8FCB-ECB2F80FBE3E}"/>
          </ac:spMkLst>
        </pc:spChg>
        <pc:spChg chg="add del mod">
          <ac:chgData name="Darren Hale" userId="418223b6-d3da-40cb-ba1e-15ee2fe297f8" providerId="ADAL" clId="{CA626749-2C37-42BA-918A-C76C933237DB}" dt="2019-10-09T16:48:19.277" v="3316" actId="478"/>
          <ac:spMkLst>
            <pc:docMk/>
            <pc:sldMk cId="2452876587" sldId="260"/>
            <ac:spMk id="4" creationId="{16FC9996-C34C-4F83-A21D-4CBD1546EAE7}"/>
          </ac:spMkLst>
        </pc:spChg>
        <pc:spChg chg="del">
          <ac:chgData name="Darren Hale" userId="418223b6-d3da-40cb-ba1e-15ee2fe297f8" providerId="ADAL" clId="{CA626749-2C37-42BA-918A-C76C933237DB}" dt="2019-10-08T21:33:07.337" v="453" actId="478"/>
          <ac:spMkLst>
            <pc:docMk/>
            <pc:sldMk cId="2452876587" sldId="260"/>
            <ac:spMk id="4" creationId="{3389E909-612C-45D4-8C0E-EB63A9CF60EE}"/>
          </ac:spMkLst>
        </pc:spChg>
        <pc:spChg chg="del">
          <ac:chgData name="Darren Hale" userId="418223b6-d3da-40cb-ba1e-15ee2fe297f8" providerId="ADAL" clId="{CA626749-2C37-42BA-918A-C76C933237DB}" dt="2019-10-08T21:33:09.149" v="454" actId="478"/>
          <ac:spMkLst>
            <pc:docMk/>
            <pc:sldMk cId="2452876587" sldId="260"/>
            <ac:spMk id="5" creationId="{F5D3BCED-DEC5-47BA-A119-923631DC0BD9}"/>
          </ac:spMkLst>
        </pc:spChg>
      </pc:sldChg>
      <pc:sldChg chg="modSp add">
        <pc:chgData name="Darren Hale" userId="418223b6-d3da-40cb-ba1e-15ee2fe297f8" providerId="ADAL" clId="{CA626749-2C37-42BA-918A-C76C933237DB}" dt="2019-10-11T16:37:58.902" v="5325" actId="1076"/>
        <pc:sldMkLst>
          <pc:docMk/>
          <pc:sldMk cId="1080025189" sldId="261"/>
        </pc:sldMkLst>
        <pc:spChg chg="mod">
          <ac:chgData name="Darren Hale" userId="418223b6-d3da-40cb-ba1e-15ee2fe297f8" providerId="ADAL" clId="{CA626749-2C37-42BA-918A-C76C933237DB}" dt="2019-10-08T21:35:32.912" v="741" actId="20577"/>
          <ac:spMkLst>
            <pc:docMk/>
            <pc:sldMk cId="1080025189" sldId="261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16:37:58.902" v="5325" actId="1076"/>
          <ac:spMkLst>
            <pc:docMk/>
            <pc:sldMk cId="1080025189" sldId="261"/>
            <ac:spMk id="3" creationId="{F21D41A1-CC22-42F2-8FCB-ECB2F80FBE3E}"/>
          </ac:spMkLst>
        </pc:spChg>
      </pc:sldChg>
      <pc:sldChg chg="addSp delSp modSp add">
        <pc:chgData name="Darren Hale" userId="418223b6-d3da-40cb-ba1e-15ee2fe297f8" providerId="ADAL" clId="{CA626749-2C37-42BA-918A-C76C933237DB}" dt="2019-10-11T14:25:14.004" v="4969" actId="20577"/>
        <pc:sldMkLst>
          <pc:docMk/>
          <pc:sldMk cId="4223090417" sldId="262"/>
        </pc:sldMkLst>
        <pc:spChg chg="mod">
          <ac:chgData name="Darren Hale" userId="418223b6-d3da-40cb-ba1e-15ee2fe297f8" providerId="ADAL" clId="{CA626749-2C37-42BA-918A-C76C933237DB}" dt="2019-10-09T15:39:31.682" v="2917" actId="20577"/>
          <ac:spMkLst>
            <pc:docMk/>
            <pc:sldMk cId="4223090417" sldId="262"/>
            <ac:spMk id="2" creationId="{78EF5CBF-856F-46F4-945E-BF1F95595E70}"/>
          </ac:spMkLst>
        </pc:spChg>
        <pc:spChg chg="del mod">
          <ac:chgData name="Darren Hale" userId="418223b6-d3da-40cb-ba1e-15ee2fe297f8" providerId="ADAL" clId="{CA626749-2C37-42BA-918A-C76C933237DB}" dt="2019-10-09T15:38:35.613" v="2901" actId="20577"/>
          <ac:spMkLst>
            <pc:docMk/>
            <pc:sldMk cId="4223090417" sldId="262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11T14:25:14.004" v="4969" actId="20577"/>
          <ac:spMkLst>
            <pc:docMk/>
            <pc:sldMk cId="4223090417" sldId="262"/>
            <ac:spMk id="4" creationId="{C2FD0FF0-914A-42EE-8160-13D31EC7FEDA}"/>
          </ac:spMkLst>
        </pc:spChg>
        <pc:spChg chg="add del mod">
          <ac:chgData name="Darren Hale" userId="418223b6-d3da-40cb-ba1e-15ee2fe297f8" providerId="ADAL" clId="{CA626749-2C37-42BA-918A-C76C933237DB}" dt="2019-10-11T14:25:09.115" v="4968" actId="20577"/>
          <ac:spMkLst>
            <pc:docMk/>
            <pc:sldMk cId="4223090417" sldId="262"/>
            <ac:spMk id="5" creationId="{79DBC12D-217D-4FE7-B1B8-913F73EB62E2}"/>
          </ac:spMkLst>
        </pc:spChg>
      </pc:sldChg>
      <pc:sldChg chg="modSp add ord">
        <pc:chgData name="Darren Hale" userId="418223b6-d3da-40cb-ba1e-15ee2fe297f8" providerId="ADAL" clId="{CA626749-2C37-42BA-918A-C76C933237DB}" dt="2019-10-11T16:38:13.868" v="5327" actId="1076"/>
        <pc:sldMkLst>
          <pc:docMk/>
          <pc:sldMk cId="3077559453" sldId="263"/>
        </pc:sldMkLst>
        <pc:spChg chg="mod">
          <ac:chgData name="Darren Hale" userId="418223b6-d3da-40cb-ba1e-15ee2fe297f8" providerId="ADAL" clId="{CA626749-2C37-42BA-918A-C76C933237DB}" dt="2019-10-11T16:38:13.868" v="5327" actId="1076"/>
          <ac:spMkLst>
            <pc:docMk/>
            <pc:sldMk cId="3077559453" sldId="263"/>
            <ac:spMk id="3" creationId="{F21D41A1-CC22-42F2-8FCB-ECB2F80FBE3E}"/>
          </ac:spMkLst>
        </pc:spChg>
      </pc:sldChg>
      <pc:sldChg chg="addSp modSp add ord">
        <pc:chgData name="Darren Hale" userId="418223b6-d3da-40cb-ba1e-15ee2fe297f8" providerId="ADAL" clId="{CA626749-2C37-42BA-918A-C76C933237DB}" dt="2019-10-09T16:44:12.930" v="3290" actId="1076"/>
        <pc:sldMkLst>
          <pc:docMk/>
          <pc:sldMk cId="2645231357" sldId="264"/>
        </pc:sldMkLst>
        <pc:spChg chg="mod">
          <ac:chgData name="Darren Hale" userId="418223b6-d3da-40cb-ba1e-15ee2fe297f8" providerId="ADAL" clId="{CA626749-2C37-42BA-918A-C76C933237DB}" dt="2019-10-09T16:02:04.460" v="3287" actId="20577"/>
          <ac:spMkLst>
            <pc:docMk/>
            <pc:sldMk cId="2645231357" sldId="264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9T16:01:07.884" v="3256" actId="255"/>
          <ac:spMkLst>
            <pc:docMk/>
            <pc:sldMk cId="2645231357" sldId="264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09T16:44:12.930" v="3290" actId="1076"/>
          <ac:spMkLst>
            <pc:docMk/>
            <pc:sldMk cId="2645231357" sldId="264"/>
            <ac:spMk id="4" creationId="{E3235545-530B-4BB5-B32A-78E42CB0E608}"/>
          </ac:spMkLst>
        </pc:spChg>
      </pc:sldChg>
      <pc:sldChg chg="modSp add ord">
        <pc:chgData name="Darren Hale" userId="418223b6-d3da-40cb-ba1e-15ee2fe297f8" providerId="ADAL" clId="{CA626749-2C37-42BA-918A-C76C933237DB}" dt="2019-10-11T16:39:54.354" v="5397" actId="255"/>
        <pc:sldMkLst>
          <pc:docMk/>
          <pc:sldMk cId="1141301195" sldId="265"/>
        </pc:sldMkLst>
        <pc:spChg chg="mod">
          <ac:chgData name="Darren Hale" userId="418223b6-d3da-40cb-ba1e-15ee2fe297f8" providerId="ADAL" clId="{CA626749-2C37-42BA-918A-C76C933237DB}" dt="2019-10-11T16:39:54.354" v="5397" actId="255"/>
          <ac:spMkLst>
            <pc:docMk/>
            <pc:sldMk cId="1141301195" sldId="265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1T16:40:32.755" v="5415" actId="255"/>
        <pc:sldMkLst>
          <pc:docMk/>
          <pc:sldMk cId="3082282843" sldId="266"/>
        </pc:sldMkLst>
        <pc:spChg chg="mod">
          <ac:chgData name="Darren Hale" userId="418223b6-d3da-40cb-ba1e-15ee2fe297f8" providerId="ADAL" clId="{CA626749-2C37-42BA-918A-C76C933237DB}" dt="2019-10-11T16:40:32.755" v="5415" actId="255"/>
          <ac:spMkLst>
            <pc:docMk/>
            <pc:sldMk cId="3082282843" sldId="266"/>
            <ac:spMk id="3" creationId="{F21D41A1-CC22-42F2-8FCB-ECB2F80FBE3E}"/>
          </ac:spMkLst>
        </pc:spChg>
      </pc:sldChg>
      <pc:sldChg chg="modSp add ord">
        <pc:chgData name="Darren Hale" userId="418223b6-d3da-40cb-ba1e-15ee2fe297f8" providerId="ADAL" clId="{CA626749-2C37-42BA-918A-C76C933237DB}" dt="2019-10-11T16:25:08.950" v="5264" actId="20577"/>
        <pc:sldMkLst>
          <pc:docMk/>
          <pc:sldMk cId="113705530" sldId="267"/>
        </pc:sldMkLst>
        <pc:spChg chg="mod">
          <ac:chgData name="Darren Hale" userId="418223b6-d3da-40cb-ba1e-15ee2fe297f8" providerId="ADAL" clId="{CA626749-2C37-42BA-918A-C76C933237DB}" dt="2019-10-08T21:50:26.813" v="1717" actId="20577"/>
          <ac:spMkLst>
            <pc:docMk/>
            <pc:sldMk cId="113705530" sldId="267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16:25:08.950" v="5264" actId="20577"/>
          <ac:spMkLst>
            <pc:docMk/>
            <pc:sldMk cId="113705530" sldId="267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3T17:43:09.429" v="6049" actId="207"/>
        <pc:sldMkLst>
          <pc:docMk/>
          <pc:sldMk cId="3211690790" sldId="268"/>
        </pc:sldMkLst>
        <pc:spChg chg="mod">
          <ac:chgData name="Darren Hale" userId="418223b6-d3da-40cb-ba1e-15ee2fe297f8" providerId="ADAL" clId="{CA626749-2C37-42BA-918A-C76C933237DB}" dt="2019-10-08T21:44:55.199" v="1589" actId="20577"/>
          <ac:spMkLst>
            <pc:docMk/>
            <pc:sldMk cId="3211690790" sldId="268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3T17:43:09.429" v="6049" actId="207"/>
          <ac:spMkLst>
            <pc:docMk/>
            <pc:sldMk cId="3211690790" sldId="268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1T21:25:01.933" v="5710" actId="20577"/>
        <pc:sldMkLst>
          <pc:docMk/>
          <pc:sldMk cId="3714870399" sldId="269"/>
        </pc:sldMkLst>
        <pc:spChg chg="mod">
          <ac:chgData name="Darren Hale" userId="418223b6-d3da-40cb-ba1e-15ee2fe297f8" providerId="ADAL" clId="{CA626749-2C37-42BA-918A-C76C933237DB}" dt="2019-10-08T21:50:40.357" v="1770" actId="20577"/>
          <ac:spMkLst>
            <pc:docMk/>
            <pc:sldMk cId="3714870399" sldId="269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21:25:01.933" v="5710" actId="20577"/>
          <ac:spMkLst>
            <pc:docMk/>
            <pc:sldMk cId="3714870399" sldId="269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1T21:37:01.459" v="5809" actId="20577"/>
        <pc:sldMkLst>
          <pc:docMk/>
          <pc:sldMk cId="70382999" sldId="270"/>
        </pc:sldMkLst>
        <pc:spChg chg="mod">
          <ac:chgData name="Darren Hale" userId="418223b6-d3da-40cb-ba1e-15ee2fe297f8" providerId="ADAL" clId="{CA626749-2C37-42BA-918A-C76C933237DB}" dt="2019-10-09T20:03:14.732" v="3521" actId="20577"/>
          <ac:spMkLst>
            <pc:docMk/>
            <pc:sldMk cId="70382999" sldId="270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21:37:01.459" v="5809" actId="20577"/>
          <ac:spMkLst>
            <pc:docMk/>
            <pc:sldMk cId="70382999" sldId="270"/>
            <ac:spMk id="3" creationId="{F21D41A1-CC22-42F2-8FCB-ECB2F80FBE3E}"/>
          </ac:spMkLst>
        </pc:spChg>
      </pc:sldChg>
      <pc:sldChg chg="addSp modSp add modAnim">
        <pc:chgData name="Darren Hale" userId="418223b6-d3da-40cb-ba1e-15ee2fe297f8" providerId="ADAL" clId="{CA626749-2C37-42BA-918A-C76C933237DB}" dt="2019-10-11T01:19:56.088" v="4917" actId="20577"/>
        <pc:sldMkLst>
          <pc:docMk/>
          <pc:sldMk cId="2871990486" sldId="271"/>
        </pc:sldMkLst>
        <pc:spChg chg="mod">
          <ac:chgData name="Darren Hale" userId="418223b6-d3da-40cb-ba1e-15ee2fe297f8" providerId="ADAL" clId="{CA626749-2C37-42BA-918A-C76C933237DB}" dt="2019-10-08T21:54:58.458" v="2068" actId="20577"/>
          <ac:spMkLst>
            <pc:docMk/>
            <pc:sldMk cId="2871990486" sldId="271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8T21:52:57.545" v="1961" actId="20577"/>
          <ac:spMkLst>
            <pc:docMk/>
            <pc:sldMk cId="2871990486" sldId="271"/>
            <ac:spMk id="3" creationId="{F21D41A1-CC22-42F2-8FCB-ECB2F80FBE3E}"/>
          </ac:spMkLst>
        </pc:sp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4" creationId="{8B426BC1-CFA4-47B7-BCA6-5FE5C5D290CE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5" creationId="{8BA8AF61-D73C-4D0E-8337-B2909AD8DC3F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6" creationId="{1018FE0C-6B8A-4E9C-B3CF-7122C1568542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7" creationId="{4D10B425-DF5A-4F0E-82DF-49B8AF65C4B9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8" creationId="{A98354D6-2436-4277-B0DA-984AA6661AE2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9" creationId="{F64AB3C2-946C-4135-A71B-95C1C4DBF2A1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0" creationId="{16D8BB11-44C2-4271-B2AA-5F361FC21F73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1" creationId="{092316F7-E11E-462A-ADB0-0F3ACAFC9A3A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2" creationId="{54C0C867-BFD2-43CF-ABC1-7C87B4C86C19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3" creationId="{F53B7674-6C5B-4F51-A2B5-5D1CA1E0511B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4" creationId="{4304C7BF-2E68-457E-98EA-C947659B8DDA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5" creationId="{6F80F7C6-057F-4738-8B85-A833BCB3CEB4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6" creationId="{16472762-40EA-4EA2-943A-36EDA1E750D7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7" creationId="{A4F37248-2F22-42D6-8F86-0BA36083F88F}"/>
          </ac:cxnSpMkLst>
        </pc:cxnChg>
        <pc:cxnChg chg="add mod">
          <ac:chgData name="Darren Hale" userId="418223b6-d3da-40cb-ba1e-15ee2fe297f8" providerId="ADAL" clId="{CA626749-2C37-42BA-918A-C76C933237DB}" dt="2019-10-10T13:53:36.016" v="4615" actId="1076"/>
          <ac:cxnSpMkLst>
            <pc:docMk/>
            <pc:sldMk cId="2871990486" sldId="271"/>
            <ac:cxnSpMk id="18" creationId="{ECE7E7A3-732B-4CA2-8048-369904E826AE}"/>
          </ac:cxnSpMkLst>
        </pc:cxnChg>
      </pc:sldChg>
      <pc:sldChg chg="addSp delSp modSp add">
        <pc:chgData name="Darren Hale" userId="418223b6-d3da-40cb-ba1e-15ee2fe297f8" providerId="ADAL" clId="{CA626749-2C37-42BA-918A-C76C933237DB}" dt="2019-10-14T19:04:54.745" v="6136" actId="1076"/>
        <pc:sldMkLst>
          <pc:docMk/>
          <pc:sldMk cId="2522877818" sldId="272"/>
        </pc:sldMkLst>
        <pc:spChg chg="mod">
          <ac:chgData name="Darren Hale" userId="418223b6-d3da-40cb-ba1e-15ee2fe297f8" providerId="ADAL" clId="{CA626749-2C37-42BA-918A-C76C933237DB}" dt="2019-10-08T21:53:21.039" v="2002" actId="20577"/>
          <ac:spMkLst>
            <pc:docMk/>
            <pc:sldMk cId="2522877818" sldId="272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4T19:03:33.247" v="6127" actId="255"/>
          <ac:spMkLst>
            <pc:docMk/>
            <pc:sldMk cId="2522877818" sldId="272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14T19:03:44.283" v="6129" actId="14100"/>
          <ac:spMkLst>
            <pc:docMk/>
            <pc:sldMk cId="2522877818" sldId="272"/>
            <ac:spMk id="4" creationId="{B58249F4-20CA-4BBA-B9F3-537682C01A0A}"/>
          </ac:spMkLst>
        </pc:spChg>
        <pc:spChg chg="add del mod">
          <ac:chgData name="Darren Hale" userId="418223b6-d3da-40cb-ba1e-15ee2fe297f8" providerId="ADAL" clId="{CA626749-2C37-42BA-918A-C76C933237DB}" dt="2019-10-10T14:09:37.978" v="4655" actId="1076"/>
          <ac:spMkLst>
            <pc:docMk/>
            <pc:sldMk cId="2522877818" sldId="272"/>
            <ac:spMk id="4" creationId="{ED1B4B1F-B82E-471C-9673-07CCC4D247DD}"/>
          </ac:spMkLst>
        </pc:spChg>
        <pc:spChg chg="add del mod">
          <ac:chgData name="Darren Hale" userId="418223b6-d3da-40cb-ba1e-15ee2fe297f8" providerId="ADAL" clId="{CA626749-2C37-42BA-918A-C76C933237DB}" dt="2019-10-11T14:22:41.529" v="4924" actId="478"/>
          <ac:spMkLst>
            <pc:docMk/>
            <pc:sldMk cId="2522877818" sldId="272"/>
            <ac:spMk id="5" creationId="{1CEEFACF-7887-44A6-869D-4A4C2409B9D0}"/>
          </ac:spMkLst>
        </pc:spChg>
        <pc:spChg chg="add mod">
          <ac:chgData name="Darren Hale" userId="418223b6-d3da-40cb-ba1e-15ee2fe297f8" providerId="ADAL" clId="{CA626749-2C37-42BA-918A-C76C933237DB}" dt="2019-10-14T19:04:48.145" v="6135" actId="255"/>
          <ac:spMkLst>
            <pc:docMk/>
            <pc:sldMk cId="2522877818" sldId="272"/>
            <ac:spMk id="6" creationId="{CF36CD2E-67CC-4EBB-A75A-9DB7F89DE3FF}"/>
          </ac:spMkLst>
        </pc:spChg>
        <pc:spChg chg="add mod">
          <ac:chgData name="Darren Hale" userId="418223b6-d3da-40cb-ba1e-15ee2fe297f8" providerId="ADAL" clId="{CA626749-2C37-42BA-918A-C76C933237DB}" dt="2019-10-14T19:04:54.745" v="6136" actId="1076"/>
          <ac:spMkLst>
            <pc:docMk/>
            <pc:sldMk cId="2522877818" sldId="272"/>
            <ac:spMk id="8" creationId="{292642BC-9F89-4A2F-9AAD-D78B7067D46C}"/>
          </ac:spMkLst>
        </pc:spChg>
        <pc:spChg chg="add mod">
          <ac:chgData name="Darren Hale" userId="418223b6-d3da-40cb-ba1e-15ee2fe297f8" providerId="ADAL" clId="{CA626749-2C37-42BA-918A-C76C933237DB}" dt="2019-10-13T17:35:34.493" v="6019" actId="208"/>
          <ac:spMkLst>
            <pc:docMk/>
            <pc:sldMk cId="2522877818" sldId="272"/>
            <ac:spMk id="9" creationId="{8C116947-61C2-4337-B51D-CA03351D0EE9}"/>
          </ac:spMkLst>
        </pc:spChg>
        <pc:cxnChg chg="add mod">
          <ac:chgData name="Darren Hale" userId="418223b6-d3da-40cb-ba1e-15ee2fe297f8" providerId="ADAL" clId="{CA626749-2C37-42BA-918A-C76C933237DB}" dt="2019-10-11T14:27:28.279" v="4984" actId="692"/>
          <ac:cxnSpMkLst>
            <pc:docMk/>
            <pc:sldMk cId="2522877818" sldId="272"/>
            <ac:cxnSpMk id="7" creationId="{016B6056-57E7-4A0A-8E51-C728BD6FB240}"/>
          </ac:cxnSpMkLst>
        </pc:cxnChg>
      </pc:sldChg>
      <pc:sldChg chg="addSp delSp modSp add">
        <pc:chgData name="Darren Hale" userId="418223b6-d3da-40cb-ba1e-15ee2fe297f8" providerId="ADAL" clId="{CA626749-2C37-42BA-918A-C76C933237DB}" dt="2019-10-14T19:21:14.642" v="6202" actId="14100"/>
        <pc:sldMkLst>
          <pc:docMk/>
          <pc:sldMk cId="2116269736" sldId="273"/>
        </pc:sldMkLst>
        <pc:spChg chg="mod">
          <ac:chgData name="Darren Hale" userId="418223b6-d3da-40cb-ba1e-15ee2fe297f8" providerId="ADAL" clId="{CA626749-2C37-42BA-918A-C76C933237DB}" dt="2019-10-08T21:53:40.840" v="2028" actId="313"/>
          <ac:spMkLst>
            <pc:docMk/>
            <pc:sldMk cId="2116269736" sldId="273"/>
            <ac:spMk id="2" creationId="{78EF5CBF-856F-46F4-945E-BF1F95595E70}"/>
          </ac:spMkLst>
        </pc:spChg>
        <pc:spChg chg="del">
          <ac:chgData name="Darren Hale" userId="418223b6-d3da-40cb-ba1e-15ee2fe297f8" providerId="ADAL" clId="{CA626749-2C37-42BA-918A-C76C933237DB}" dt="2019-10-10T15:32:26.002" v="4658" actId="478"/>
          <ac:spMkLst>
            <pc:docMk/>
            <pc:sldMk cId="2116269736" sldId="273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14T19:20:03.827" v="6194" actId="20577"/>
          <ac:spMkLst>
            <pc:docMk/>
            <pc:sldMk cId="2116269736" sldId="273"/>
            <ac:spMk id="4" creationId="{9E1CEA85-1702-4322-9E5A-87DA8665A42E}"/>
          </ac:spMkLst>
        </pc:spChg>
        <pc:spChg chg="add mod">
          <ac:chgData name="Darren Hale" userId="418223b6-d3da-40cb-ba1e-15ee2fe297f8" providerId="ADAL" clId="{CA626749-2C37-42BA-918A-C76C933237DB}" dt="2019-10-14T19:21:02.193" v="6200" actId="1076"/>
          <ac:spMkLst>
            <pc:docMk/>
            <pc:sldMk cId="2116269736" sldId="273"/>
            <ac:spMk id="5" creationId="{F7D5A6CE-5310-4A2A-8365-021C5C5C7B54}"/>
          </ac:spMkLst>
        </pc:spChg>
        <pc:spChg chg="add mod">
          <ac:chgData name="Darren Hale" userId="418223b6-d3da-40cb-ba1e-15ee2fe297f8" providerId="ADAL" clId="{CA626749-2C37-42BA-918A-C76C933237DB}" dt="2019-10-14T19:19:00.134" v="6163" actId="1076"/>
          <ac:spMkLst>
            <pc:docMk/>
            <pc:sldMk cId="2116269736" sldId="273"/>
            <ac:spMk id="7" creationId="{C1E71AA6-1C96-4FB3-B7E1-2995ADC597B6}"/>
          </ac:spMkLst>
        </pc:spChg>
        <pc:spChg chg="add mod">
          <ac:chgData name="Darren Hale" userId="418223b6-d3da-40cb-ba1e-15ee2fe297f8" providerId="ADAL" clId="{CA626749-2C37-42BA-918A-C76C933237DB}" dt="2019-10-14T19:21:14.642" v="6202" actId="14100"/>
          <ac:spMkLst>
            <pc:docMk/>
            <pc:sldMk cId="2116269736" sldId="273"/>
            <ac:spMk id="8" creationId="{6C8EE72B-A024-4C05-BB41-721E092751F6}"/>
          </ac:spMkLst>
        </pc:spChg>
        <pc:spChg chg="add mod">
          <ac:chgData name="Darren Hale" userId="418223b6-d3da-40cb-ba1e-15ee2fe297f8" providerId="ADAL" clId="{CA626749-2C37-42BA-918A-C76C933237DB}" dt="2019-10-14T19:18:55.230" v="6162" actId="1076"/>
          <ac:spMkLst>
            <pc:docMk/>
            <pc:sldMk cId="2116269736" sldId="273"/>
            <ac:spMk id="9" creationId="{FE364202-BBE9-4126-AC8F-A7814E95593D}"/>
          </ac:spMkLst>
        </pc:spChg>
        <pc:spChg chg="add mod">
          <ac:chgData name="Darren Hale" userId="418223b6-d3da-40cb-ba1e-15ee2fe297f8" providerId="ADAL" clId="{CA626749-2C37-42BA-918A-C76C933237DB}" dt="2019-10-14T19:20:18.468" v="6198" actId="1076"/>
          <ac:spMkLst>
            <pc:docMk/>
            <pc:sldMk cId="2116269736" sldId="273"/>
            <ac:spMk id="10" creationId="{823E60E4-5E86-4B21-8A7E-DB85593BB44C}"/>
          </ac:spMkLst>
        </pc:spChg>
        <pc:cxnChg chg="add mod">
          <ac:chgData name="Darren Hale" userId="418223b6-d3da-40cb-ba1e-15ee2fe297f8" providerId="ADAL" clId="{CA626749-2C37-42BA-918A-C76C933237DB}" dt="2019-10-14T19:19:06.681" v="6164" actId="1076"/>
          <ac:cxnSpMkLst>
            <pc:docMk/>
            <pc:sldMk cId="2116269736" sldId="273"/>
            <ac:cxnSpMk id="6" creationId="{48463E01-9177-42F2-9039-4D2E1ED7C08A}"/>
          </ac:cxnSpMkLst>
        </pc:cxnChg>
      </pc:sldChg>
      <pc:sldChg chg="addSp modSp add">
        <pc:chgData name="Darren Hale" userId="418223b6-d3da-40cb-ba1e-15ee2fe297f8" providerId="ADAL" clId="{CA626749-2C37-42BA-918A-C76C933237DB}" dt="2019-10-13T17:46:01.687" v="6068" actId="20577"/>
        <pc:sldMkLst>
          <pc:docMk/>
          <pc:sldMk cId="931502688" sldId="274"/>
        </pc:sldMkLst>
        <pc:spChg chg="mod">
          <ac:chgData name="Darren Hale" userId="418223b6-d3da-40cb-ba1e-15ee2fe297f8" providerId="ADAL" clId="{CA626749-2C37-42BA-918A-C76C933237DB}" dt="2019-10-13T17:46:01.687" v="6068" actId="20577"/>
          <ac:spMkLst>
            <pc:docMk/>
            <pc:sldMk cId="931502688" sldId="274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21:39:42.575" v="5839" actId="1076"/>
          <ac:spMkLst>
            <pc:docMk/>
            <pc:sldMk cId="931502688" sldId="274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11T21:39:49.865" v="5840" actId="1076"/>
          <ac:spMkLst>
            <pc:docMk/>
            <pc:sldMk cId="931502688" sldId="274"/>
            <ac:spMk id="4" creationId="{0EEE7E9C-DF2F-405A-BC7B-2264B2DBE86C}"/>
          </ac:spMkLst>
        </pc:spChg>
        <pc:cxnChg chg="add">
          <ac:chgData name="Darren Hale" userId="418223b6-d3da-40cb-ba1e-15ee2fe297f8" providerId="ADAL" clId="{CA626749-2C37-42BA-918A-C76C933237DB}" dt="2019-10-11T21:40:00.105" v="5841" actId="20577"/>
          <ac:cxnSpMkLst>
            <pc:docMk/>
            <pc:sldMk cId="931502688" sldId="274"/>
            <ac:cxnSpMk id="5" creationId="{C0E9F554-D979-4F42-BFDA-BA0274AF701E}"/>
          </ac:cxnSpMkLst>
        </pc:cxnChg>
      </pc:sldChg>
      <pc:sldChg chg="modSp add">
        <pc:chgData name="Darren Hale" userId="418223b6-d3da-40cb-ba1e-15ee2fe297f8" providerId="ADAL" clId="{CA626749-2C37-42BA-918A-C76C933237DB}" dt="2019-10-13T17:46:11.027" v="6087" actId="20577"/>
        <pc:sldMkLst>
          <pc:docMk/>
          <pc:sldMk cId="739245809" sldId="276"/>
        </pc:sldMkLst>
        <pc:spChg chg="mod">
          <ac:chgData name="Darren Hale" userId="418223b6-d3da-40cb-ba1e-15ee2fe297f8" providerId="ADAL" clId="{CA626749-2C37-42BA-918A-C76C933237DB}" dt="2019-10-13T17:46:11.027" v="6087" actId="20577"/>
          <ac:spMkLst>
            <pc:docMk/>
            <pc:sldMk cId="739245809" sldId="276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3T17:09:33.568" v="5918" actId="1076"/>
          <ac:spMkLst>
            <pc:docMk/>
            <pc:sldMk cId="739245809" sldId="276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3T17:46:24.858" v="6106" actId="20577"/>
        <pc:sldMkLst>
          <pc:docMk/>
          <pc:sldMk cId="3065309142" sldId="277"/>
        </pc:sldMkLst>
        <pc:spChg chg="mod">
          <ac:chgData name="Darren Hale" userId="418223b6-d3da-40cb-ba1e-15ee2fe297f8" providerId="ADAL" clId="{CA626749-2C37-42BA-918A-C76C933237DB}" dt="2019-10-13T17:46:24.858" v="6106" actId="20577"/>
          <ac:spMkLst>
            <pc:docMk/>
            <pc:sldMk cId="3065309142" sldId="277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3T17:19:15.069" v="5948" actId="20577"/>
          <ac:spMkLst>
            <pc:docMk/>
            <pc:sldMk cId="3065309142" sldId="277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0T16:30:36.083" v="4787" actId="20577"/>
        <pc:sldMkLst>
          <pc:docMk/>
          <pc:sldMk cId="1300766293" sldId="278"/>
        </pc:sldMkLst>
        <pc:spChg chg="mod">
          <ac:chgData name="Darren Hale" userId="418223b6-d3da-40cb-ba1e-15ee2fe297f8" providerId="ADAL" clId="{CA626749-2C37-42BA-918A-C76C933237DB}" dt="2019-10-08T21:58:25.528" v="2245" actId="20577"/>
          <ac:spMkLst>
            <pc:docMk/>
            <pc:sldMk cId="1300766293" sldId="278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0T16:30:36.083" v="4787" actId="20577"/>
          <ac:spMkLst>
            <pc:docMk/>
            <pc:sldMk cId="1300766293" sldId="278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09T16:57:19.204" v="3475" actId="20577"/>
        <pc:sldMkLst>
          <pc:docMk/>
          <pc:sldMk cId="3801724483" sldId="279"/>
        </pc:sldMkLst>
        <pc:spChg chg="mod">
          <ac:chgData name="Darren Hale" userId="418223b6-d3da-40cb-ba1e-15ee2fe297f8" providerId="ADAL" clId="{CA626749-2C37-42BA-918A-C76C933237DB}" dt="2019-10-09T00:34:34.730" v="2780" actId="255"/>
          <ac:spMkLst>
            <pc:docMk/>
            <pc:sldMk cId="3801724483" sldId="279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9T16:57:19.204" v="3475" actId="20577"/>
          <ac:spMkLst>
            <pc:docMk/>
            <pc:sldMk cId="3801724483" sldId="279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1T14:25:34.537" v="4972" actId="1076"/>
        <pc:sldMkLst>
          <pc:docMk/>
          <pc:sldMk cId="194595392" sldId="280"/>
        </pc:sldMkLst>
        <pc:spChg chg="mod">
          <ac:chgData name="Darren Hale" userId="418223b6-d3da-40cb-ba1e-15ee2fe297f8" providerId="ADAL" clId="{CA626749-2C37-42BA-918A-C76C933237DB}" dt="2019-10-09T15:41:12.578" v="2943" actId="20577"/>
          <ac:spMkLst>
            <pc:docMk/>
            <pc:sldMk cId="194595392" sldId="280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14:25:34.537" v="4972" actId="1076"/>
          <ac:spMkLst>
            <pc:docMk/>
            <pc:sldMk cId="194595392" sldId="280"/>
            <ac:spMk id="4" creationId="{C2FD0FF0-914A-42EE-8160-13D31EC7FEDA}"/>
          </ac:spMkLst>
        </pc:spChg>
      </pc:sldChg>
      <pc:sldChg chg="addSp modSp add">
        <pc:chgData name="Darren Hale" userId="418223b6-d3da-40cb-ba1e-15ee2fe297f8" providerId="ADAL" clId="{CA626749-2C37-42BA-918A-C76C933237DB}" dt="2019-10-11T16:19:25.790" v="5212" actId="1076"/>
        <pc:sldMkLst>
          <pc:docMk/>
          <pc:sldMk cId="582438131" sldId="281"/>
        </pc:sldMkLst>
        <pc:spChg chg="mod">
          <ac:chgData name="Darren Hale" userId="418223b6-d3da-40cb-ba1e-15ee2fe297f8" providerId="ADAL" clId="{CA626749-2C37-42BA-918A-C76C933237DB}" dt="2019-10-09T15:41:17.273" v="2946" actId="20577"/>
          <ac:spMkLst>
            <pc:docMk/>
            <pc:sldMk cId="582438131" sldId="281"/>
            <ac:spMk id="2" creationId="{78EF5CBF-856F-46F4-945E-BF1F95595E70}"/>
          </ac:spMkLst>
        </pc:spChg>
        <pc:spChg chg="add mod">
          <ac:chgData name="Darren Hale" userId="418223b6-d3da-40cb-ba1e-15ee2fe297f8" providerId="ADAL" clId="{CA626749-2C37-42BA-918A-C76C933237DB}" dt="2019-10-09T15:44:28.767" v="2961" actId="1076"/>
          <ac:spMkLst>
            <pc:docMk/>
            <pc:sldMk cId="582438131" sldId="281"/>
            <ac:spMk id="3" creationId="{CE2D62D2-5451-490B-AECE-91F8F872E9AD}"/>
          </ac:spMkLst>
        </pc:spChg>
        <pc:spChg chg="mod">
          <ac:chgData name="Darren Hale" userId="418223b6-d3da-40cb-ba1e-15ee2fe297f8" providerId="ADAL" clId="{CA626749-2C37-42BA-918A-C76C933237DB}" dt="2019-10-09T15:44:06.595" v="2956" actId="14100"/>
          <ac:spMkLst>
            <pc:docMk/>
            <pc:sldMk cId="582438131" sldId="281"/>
            <ac:spMk id="4" creationId="{C2FD0FF0-914A-42EE-8160-13D31EC7FEDA}"/>
          </ac:spMkLst>
        </pc:spChg>
        <pc:cxnChg chg="add mod">
          <ac:chgData name="Darren Hale" userId="418223b6-d3da-40cb-ba1e-15ee2fe297f8" providerId="ADAL" clId="{CA626749-2C37-42BA-918A-C76C933237DB}" dt="2019-10-11T16:19:25.790" v="5212" actId="1076"/>
          <ac:cxnSpMkLst>
            <pc:docMk/>
            <pc:sldMk cId="582438131" sldId="281"/>
            <ac:cxnSpMk id="5" creationId="{00913F24-25D4-49E8-830C-8DFDE62294D3}"/>
          </ac:cxnSpMkLst>
        </pc:cxnChg>
      </pc:sldChg>
      <pc:sldChg chg="modSp add ord">
        <pc:chgData name="Darren Hale" userId="418223b6-d3da-40cb-ba1e-15ee2fe297f8" providerId="ADAL" clId="{CA626749-2C37-42BA-918A-C76C933237DB}" dt="2019-10-14T17:57:46.330" v="6121" actId="20577"/>
        <pc:sldMkLst>
          <pc:docMk/>
          <pc:sldMk cId="1259245987" sldId="282"/>
        </pc:sldMkLst>
        <pc:spChg chg="mod">
          <ac:chgData name="Darren Hale" userId="418223b6-d3da-40cb-ba1e-15ee2fe297f8" providerId="ADAL" clId="{CA626749-2C37-42BA-918A-C76C933237DB}" dt="2019-10-09T16:48:46.825" v="3379" actId="20577"/>
          <ac:spMkLst>
            <pc:docMk/>
            <pc:sldMk cId="1259245987" sldId="282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4T17:57:46.330" v="6121" actId="20577"/>
          <ac:spMkLst>
            <pc:docMk/>
            <pc:sldMk cId="1259245987" sldId="282"/>
            <ac:spMk id="3" creationId="{F21D41A1-CC22-42F2-8FCB-ECB2F80FBE3E}"/>
          </ac:spMkLst>
        </pc:spChg>
      </pc:sldChg>
      <pc:sldChg chg="modSp add ord">
        <pc:chgData name="Darren Hale" userId="418223b6-d3da-40cb-ba1e-15ee2fe297f8" providerId="ADAL" clId="{CA626749-2C37-42BA-918A-C76C933237DB}" dt="2019-10-11T20:18:52.518" v="5460" actId="20577"/>
        <pc:sldMkLst>
          <pc:docMk/>
          <pc:sldMk cId="2882517008" sldId="283"/>
        </pc:sldMkLst>
        <pc:spChg chg="mod">
          <ac:chgData name="Darren Hale" userId="418223b6-d3da-40cb-ba1e-15ee2fe297f8" providerId="ADAL" clId="{CA626749-2C37-42BA-918A-C76C933237DB}" dt="2019-10-09T20:39:41.211" v="3854" actId="20577"/>
          <ac:spMkLst>
            <pc:docMk/>
            <pc:sldMk cId="2882517008" sldId="283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09T20:44:52.882" v="3931" actId="20577"/>
          <ac:spMkLst>
            <pc:docMk/>
            <pc:sldMk cId="2882517008" sldId="283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0T13:51:07.536" v="4612" actId="20577"/>
        <pc:sldMkLst>
          <pc:docMk/>
          <pc:sldMk cId="1501323657" sldId="284"/>
        </pc:sldMkLst>
        <pc:spChg chg="mod">
          <ac:chgData name="Darren Hale" userId="418223b6-d3da-40cb-ba1e-15ee2fe297f8" providerId="ADAL" clId="{CA626749-2C37-42BA-918A-C76C933237DB}" dt="2019-10-09T20:45:39.144" v="3948" actId="20577"/>
          <ac:spMkLst>
            <pc:docMk/>
            <pc:sldMk cId="1501323657" sldId="284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0T13:51:07.536" v="4612" actId="20577"/>
          <ac:spMkLst>
            <pc:docMk/>
            <pc:sldMk cId="1501323657" sldId="284"/>
            <ac:spMk id="3" creationId="{F21D41A1-CC22-42F2-8FCB-ECB2F80FBE3E}"/>
          </ac:spMkLst>
        </pc:spChg>
      </pc:sldChg>
      <pc:sldChg chg="addSp delSp modSp add">
        <pc:chgData name="Darren Hale" userId="418223b6-d3da-40cb-ba1e-15ee2fe297f8" providerId="ADAL" clId="{CA626749-2C37-42BA-918A-C76C933237DB}" dt="2019-10-14T14:17:33.097" v="6111" actId="14100"/>
        <pc:sldMkLst>
          <pc:docMk/>
          <pc:sldMk cId="1428270947" sldId="285"/>
        </pc:sldMkLst>
        <pc:spChg chg="mod">
          <ac:chgData name="Darren Hale" userId="418223b6-d3da-40cb-ba1e-15ee2fe297f8" providerId="ADAL" clId="{CA626749-2C37-42BA-918A-C76C933237DB}" dt="2019-10-10T13:25:40.839" v="4519" actId="20577"/>
          <ac:spMkLst>
            <pc:docMk/>
            <pc:sldMk cId="1428270947" sldId="285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21:33:22.918" v="5759" actId="20577"/>
          <ac:spMkLst>
            <pc:docMk/>
            <pc:sldMk cId="1428270947" sldId="285"/>
            <ac:spMk id="3" creationId="{F21D41A1-CC22-42F2-8FCB-ECB2F80FBE3E}"/>
          </ac:spMkLst>
        </pc:spChg>
        <pc:cxnChg chg="add del mod">
          <ac:chgData name="Darren Hale" userId="418223b6-d3da-40cb-ba1e-15ee2fe297f8" providerId="ADAL" clId="{CA626749-2C37-42BA-918A-C76C933237DB}" dt="2019-10-14T14:17:05.633" v="6108" actId="478"/>
          <ac:cxnSpMkLst>
            <pc:docMk/>
            <pc:sldMk cId="1428270947" sldId="285"/>
            <ac:cxnSpMk id="5" creationId="{AB8BC3D1-74C2-4D49-A667-82A9A4EC98A3}"/>
          </ac:cxnSpMkLst>
        </pc:cxnChg>
        <pc:cxnChg chg="add mod">
          <ac:chgData name="Darren Hale" userId="418223b6-d3da-40cb-ba1e-15ee2fe297f8" providerId="ADAL" clId="{CA626749-2C37-42BA-918A-C76C933237DB}" dt="2019-10-14T14:17:33.097" v="6111" actId="14100"/>
          <ac:cxnSpMkLst>
            <pc:docMk/>
            <pc:sldMk cId="1428270947" sldId="285"/>
            <ac:cxnSpMk id="6" creationId="{DC462FD9-EAED-4529-8F6C-BD162B1E87CF}"/>
          </ac:cxnSpMkLst>
        </pc:cxnChg>
      </pc:sldChg>
      <pc:sldChg chg="addSp delSp modSp add delAnim modAnim">
        <pc:chgData name="Darren Hale" userId="418223b6-d3da-40cb-ba1e-15ee2fe297f8" providerId="ADAL" clId="{CA626749-2C37-42BA-918A-C76C933237DB}" dt="2019-10-11T01:20:05.850" v="4922" actId="20577"/>
        <pc:sldMkLst>
          <pc:docMk/>
          <pc:sldMk cId="4083600426" sldId="286"/>
        </pc:sldMkLst>
        <pc:spChg chg="mod">
          <ac:chgData name="Darren Hale" userId="418223b6-d3da-40cb-ba1e-15ee2fe297f8" providerId="ADAL" clId="{CA626749-2C37-42BA-918A-C76C933237DB}" dt="2019-10-10T14:02:29.880" v="4640" actId="20577"/>
          <ac:spMkLst>
            <pc:docMk/>
            <pc:sldMk cId="4083600426" sldId="286"/>
            <ac:spMk id="3" creationId="{F21D41A1-CC22-42F2-8FCB-ECB2F80FBE3E}"/>
          </ac:spMkLst>
        </pc:spChg>
        <pc:spChg chg="add mod">
          <ac:chgData name="Darren Hale" userId="418223b6-d3da-40cb-ba1e-15ee2fe297f8" providerId="ADAL" clId="{CA626749-2C37-42BA-918A-C76C933237DB}" dt="2019-10-10T14:03:41.836" v="4643" actId="1076"/>
          <ac:spMkLst>
            <pc:docMk/>
            <pc:sldMk cId="4083600426" sldId="286"/>
            <ac:spMk id="33" creationId="{4CBE88AB-6BED-476C-B262-FCE06B8419A3}"/>
          </ac:spMkLst>
        </pc:sp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4" creationId="{8B426BC1-CFA4-47B7-BCA6-5FE5C5D290CE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5" creationId="{8BA8AF61-D73C-4D0E-8337-B2909AD8DC3F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6" creationId="{1018FE0C-6B8A-4E9C-B3CF-7122C1568542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7" creationId="{4D10B425-DF5A-4F0E-82DF-49B8AF65C4B9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8" creationId="{A98354D6-2436-4277-B0DA-984AA6661AE2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9" creationId="{F64AB3C2-946C-4135-A71B-95C1C4DBF2A1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0" creationId="{16D8BB11-44C2-4271-B2AA-5F361FC21F73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1" creationId="{092316F7-E11E-462A-ADB0-0F3ACAFC9A3A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2" creationId="{54C0C867-BFD2-43CF-ABC1-7C87B4C86C19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3" creationId="{F53B7674-6C5B-4F51-A2B5-5D1CA1E0511B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4" creationId="{4304C7BF-2E68-457E-98EA-C947659B8DDA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5" creationId="{6F80F7C6-057F-4738-8B85-A833BCB3CEB4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6" creationId="{16472762-40EA-4EA2-943A-36EDA1E750D7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7" creationId="{A4F37248-2F22-42D6-8F86-0BA36083F88F}"/>
          </ac:cxnSpMkLst>
        </pc:cxnChg>
        <pc:cxnChg chg="del">
          <ac:chgData name="Darren Hale" userId="418223b6-d3da-40cb-ba1e-15ee2fe297f8" providerId="ADAL" clId="{CA626749-2C37-42BA-918A-C76C933237DB}" dt="2019-10-10T14:03:22.677" v="4641" actId="478"/>
          <ac:cxnSpMkLst>
            <pc:docMk/>
            <pc:sldMk cId="4083600426" sldId="286"/>
            <ac:cxnSpMk id="18" creationId="{ECE7E7A3-732B-4CA2-8048-369904E826AE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19" creationId="{53548725-DF32-4CFA-8A85-70844A5F130E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0" creationId="{42080878-FDED-4ACD-8F67-1D3E17A7D0B0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1" creationId="{C73AB59E-46AB-486C-AE07-3E1A0D3430AB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2" creationId="{47FE1DAA-6B26-46E5-81F8-EED5ECBF1136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3" creationId="{76C03F42-6EC3-4431-9AB9-772EB4463753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4" creationId="{7C7CB34D-05DF-4EA7-9D55-6AF1419947E2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5" creationId="{1387B82C-5DD5-49A5-BF1F-B941BEF185D8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6" creationId="{A37F9D7A-1EDC-4677-B158-C12F33567F3B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7" creationId="{3F92C882-BD6E-4DFF-BFE2-6478B4C8FAEB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8" creationId="{4FED8F6D-5D82-4497-A68A-74A21570E8F8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29" creationId="{49B55333-34D4-4642-92C2-A5978588EF56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30" creationId="{79103FBC-90CE-41DB-A277-7EF266AA5331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31" creationId="{182BF4AA-92EC-4951-9683-8416090D447C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32" creationId="{013B5E5D-EA69-49DD-ADE4-9AEDC426DED6}"/>
          </ac:cxnSpMkLst>
        </pc:cxnChg>
        <pc:cxnChg chg="add mod">
          <ac:chgData name="Darren Hale" userId="418223b6-d3da-40cb-ba1e-15ee2fe297f8" providerId="ADAL" clId="{CA626749-2C37-42BA-918A-C76C933237DB}" dt="2019-10-10T14:03:41.836" v="4643" actId="1076"/>
          <ac:cxnSpMkLst>
            <pc:docMk/>
            <pc:sldMk cId="4083600426" sldId="286"/>
            <ac:cxnSpMk id="34" creationId="{07EF24F1-054D-44C9-950E-7448A8706EF0}"/>
          </ac:cxnSpMkLst>
        </pc:cxnChg>
      </pc:sldChg>
      <pc:sldChg chg="modSp add ord">
        <pc:chgData name="Darren Hale" userId="418223b6-d3da-40cb-ba1e-15ee2fe297f8" providerId="ADAL" clId="{CA626749-2C37-42BA-918A-C76C933237DB}" dt="2019-10-11T21:25:16.704" v="5711" actId="20577"/>
        <pc:sldMkLst>
          <pc:docMk/>
          <pc:sldMk cId="3459251258" sldId="287"/>
        </pc:sldMkLst>
        <pc:spChg chg="mod">
          <ac:chgData name="Darren Hale" userId="418223b6-d3da-40cb-ba1e-15ee2fe297f8" providerId="ADAL" clId="{CA626749-2C37-42BA-918A-C76C933237DB}" dt="2019-10-11T15:33:18.089" v="5041" actId="20577"/>
          <ac:spMkLst>
            <pc:docMk/>
            <pc:sldMk cId="3459251258" sldId="287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15:40:04.464" v="5210" actId="20577"/>
          <ac:spMkLst>
            <pc:docMk/>
            <pc:sldMk cId="3459251258" sldId="287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1T16:39:08.790" v="5380" actId="20577"/>
        <pc:sldMkLst>
          <pc:docMk/>
          <pc:sldMk cId="3716902403" sldId="288"/>
        </pc:sldMkLst>
        <pc:spChg chg="mod">
          <ac:chgData name="Darren Hale" userId="418223b6-d3da-40cb-ba1e-15ee2fe297f8" providerId="ADAL" clId="{CA626749-2C37-42BA-918A-C76C933237DB}" dt="2019-10-11T16:39:08.790" v="5380" actId="20577"/>
          <ac:spMkLst>
            <pc:docMk/>
            <pc:sldMk cId="3716902403" sldId="288"/>
            <ac:spMk id="3" creationId="{F21D41A1-CC22-42F2-8FCB-ECB2F80FBE3E}"/>
          </ac:spMkLst>
        </pc:spChg>
      </pc:sldChg>
      <pc:sldChg chg="modSp add">
        <pc:chgData name="Darren Hale" userId="418223b6-d3da-40cb-ba1e-15ee2fe297f8" providerId="ADAL" clId="{CA626749-2C37-42BA-918A-C76C933237DB}" dt="2019-10-14T17:51:24.382" v="6113" actId="20577"/>
        <pc:sldMkLst>
          <pc:docMk/>
          <pc:sldMk cId="3174993638" sldId="289"/>
        </pc:sldMkLst>
        <pc:spChg chg="mod">
          <ac:chgData name="Darren Hale" userId="418223b6-d3da-40cb-ba1e-15ee2fe297f8" providerId="ADAL" clId="{CA626749-2C37-42BA-918A-C76C933237DB}" dt="2019-10-11T16:41:51.837" v="5450" actId="20577"/>
          <ac:spMkLst>
            <pc:docMk/>
            <pc:sldMk cId="3174993638" sldId="289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4T17:51:24.382" v="6113" actId="20577"/>
          <ac:spMkLst>
            <pc:docMk/>
            <pc:sldMk cId="3174993638" sldId="289"/>
            <ac:spMk id="4" creationId="{E3235545-530B-4BB5-B32A-78E42CB0E608}"/>
          </ac:spMkLst>
        </pc:spChg>
      </pc:sldChg>
      <pc:sldChg chg="addSp delSp modSp add">
        <pc:chgData name="Darren Hale" userId="418223b6-d3da-40cb-ba1e-15ee2fe297f8" providerId="ADAL" clId="{CA626749-2C37-42BA-918A-C76C933237DB}" dt="2019-10-11T20:58:44.297" v="5687" actId="1076"/>
        <pc:sldMkLst>
          <pc:docMk/>
          <pc:sldMk cId="2718480236" sldId="290"/>
        </pc:sldMkLst>
        <pc:spChg chg="add del mod">
          <ac:chgData name="Darren Hale" userId="418223b6-d3da-40cb-ba1e-15ee2fe297f8" providerId="ADAL" clId="{CA626749-2C37-42BA-918A-C76C933237DB}" dt="2019-10-11T20:58:40.678" v="5686" actId="1076"/>
          <ac:spMkLst>
            <pc:docMk/>
            <pc:sldMk cId="2718480236" sldId="290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1T20:58:44.297" v="5687" actId="1076"/>
          <ac:spMkLst>
            <pc:docMk/>
            <pc:sldMk cId="2718480236" sldId="290"/>
            <ac:spMk id="3" creationId="{F21D41A1-CC22-42F2-8FCB-ECB2F80FBE3E}"/>
          </ac:spMkLst>
        </pc:spChg>
      </pc:sldChg>
      <pc:sldChg chg="modSp add del">
        <pc:chgData name="Darren Hale" userId="418223b6-d3da-40cb-ba1e-15ee2fe297f8" providerId="ADAL" clId="{CA626749-2C37-42BA-918A-C76C933237DB}" dt="2019-10-13T17:24:21.890" v="5998" actId="2696"/>
        <pc:sldMkLst>
          <pc:docMk/>
          <pc:sldMk cId="2178141388" sldId="291"/>
        </pc:sldMkLst>
        <pc:spChg chg="mod">
          <ac:chgData name="Darren Hale" userId="418223b6-d3da-40cb-ba1e-15ee2fe297f8" providerId="ADAL" clId="{CA626749-2C37-42BA-918A-C76C933237DB}" dt="2019-10-13T17:22:19.777" v="5968" actId="20577"/>
          <ac:spMkLst>
            <pc:docMk/>
            <pc:sldMk cId="2178141388" sldId="291"/>
            <ac:spMk id="2" creationId="{78EF5CBF-856F-46F4-945E-BF1F95595E70}"/>
          </ac:spMkLst>
        </pc:spChg>
      </pc:sldChg>
      <pc:sldChg chg="modSp add">
        <pc:chgData name="Darren Hale" userId="418223b6-d3da-40cb-ba1e-15ee2fe297f8" providerId="ADAL" clId="{CA626749-2C37-42BA-918A-C76C933237DB}" dt="2019-10-14T18:24:49.686" v="6125" actId="20577"/>
        <pc:sldMkLst>
          <pc:docMk/>
          <pc:sldMk cId="3609669442" sldId="292"/>
        </pc:sldMkLst>
        <pc:spChg chg="mod">
          <ac:chgData name="Darren Hale" userId="418223b6-d3da-40cb-ba1e-15ee2fe297f8" providerId="ADAL" clId="{CA626749-2C37-42BA-918A-C76C933237DB}" dt="2019-10-13T17:24:39.051" v="6007" actId="20577"/>
          <ac:spMkLst>
            <pc:docMk/>
            <pc:sldMk cId="3609669442" sldId="292"/>
            <ac:spMk id="2" creationId="{78EF5CBF-856F-46F4-945E-BF1F95595E70}"/>
          </ac:spMkLst>
        </pc:spChg>
        <pc:spChg chg="mod">
          <ac:chgData name="Darren Hale" userId="418223b6-d3da-40cb-ba1e-15ee2fe297f8" providerId="ADAL" clId="{CA626749-2C37-42BA-918A-C76C933237DB}" dt="2019-10-14T18:24:49.686" v="6125" actId="20577"/>
          <ac:spMkLst>
            <pc:docMk/>
            <pc:sldMk cId="3609669442" sldId="292"/>
            <ac:spMk id="3" creationId="{F21D41A1-CC22-42F2-8FCB-ECB2F80FBE3E}"/>
          </ac:spMkLst>
        </pc:spChg>
      </pc:sldChg>
      <pc:sldChg chg="add del">
        <pc:chgData name="Darren Hale" userId="418223b6-d3da-40cb-ba1e-15ee2fe297f8" providerId="ADAL" clId="{CA626749-2C37-42BA-918A-C76C933237DB}" dt="2019-10-13T17:23:15.604" v="5974" actId="20577"/>
        <pc:sldMkLst>
          <pc:docMk/>
          <pc:sldMk cId="1203579185" sldId="293"/>
        </pc:sldMkLst>
      </pc:sldChg>
    </pc:docChg>
  </pc:docChgLst>
  <pc:docChgLst>
    <pc:chgData name="Darren Hale" userId="418223b6-d3da-40cb-ba1e-15ee2fe297f8" providerId="ADAL" clId="{884DC369-E1B7-3140-8C8F-B8D66AED07CF}"/>
    <pc:docChg chg="modSld">
      <pc:chgData name="Darren Hale" userId="418223b6-d3da-40cb-ba1e-15ee2fe297f8" providerId="ADAL" clId="{884DC369-E1B7-3140-8C8F-B8D66AED07CF}" dt="2019-10-14T21:45:56.400" v="0" actId="14100"/>
      <pc:docMkLst>
        <pc:docMk/>
      </pc:docMkLst>
      <pc:sldChg chg="modSp">
        <pc:chgData name="Darren Hale" userId="418223b6-d3da-40cb-ba1e-15ee2fe297f8" providerId="ADAL" clId="{884DC369-E1B7-3140-8C8F-B8D66AED07CF}" dt="2019-10-14T21:45:56.400" v="0" actId="14100"/>
        <pc:sldMkLst>
          <pc:docMk/>
          <pc:sldMk cId="2116269736" sldId="273"/>
        </pc:sldMkLst>
        <pc:spChg chg="mod">
          <ac:chgData name="Darren Hale" userId="418223b6-d3da-40cb-ba1e-15ee2fe297f8" providerId="ADAL" clId="{884DC369-E1B7-3140-8C8F-B8D66AED07CF}" dt="2019-10-14T21:45:56.400" v="0" actId="14100"/>
          <ac:spMkLst>
            <pc:docMk/>
            <pc:sldMk cId="2116269736" sldId="273"/>
            <ac:spMk id="8" creationId="{6C8EE72B-A024-4C05-BB41-721E09275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8444-04CC-4877-8B18-FC2EB743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2738-8522-4771-BB5F-62438E4B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5307-7F46-4EED-B0F6-72A2B1F4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57FC-DEA8-4EC2-85EA-13288D69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02B8-53E3-47DF-B879-D958E350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4CE6-4FFB-4292-90C7-B04799F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B3680-78C3-4B40-BE40-70AFBF25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8C9C-A857-48F8-A498-B60EDDDB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AFC9-2C64-4CC2-89B2-FC8B6E5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C48E-1A53-4003-A822-9518230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0800A-6FA1-41F0-A3C6-785ED2DEB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12E27-701A-4FC9-BCB0-2A7D7D57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33B3-649F-42CD-A75C-C0EF9538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3BEC-83B8-4A64-B096-27B2098F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B1A6-41D9-431C-BC94-681EC506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80-F53B-4CB0-AF31-1B6DFAE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83FE-B214-4648-8417-B9C7DDD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057D-AE82-4FEA-B763-DE51ACA6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F5A84-E4DF-4C7F-8BF3-5B69C666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8DC2-5F53-4BB0-B2C2-E5ADD7EA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06E0-D19A-4B0E-9466-1A0973A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0E11-7733-40E8-9489-28F13E4C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D9A3-0109-46C7-8637-B930E2F7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A7B1-686C-4A84-B677-13953DC3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A1D3-17A6-4E5F-BC6F-BAAC723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2E39-15C1-4E2E-B488-4FDBF5C0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C62E-33B2-4BD5-8EBA-600033559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7A2E-6CC3-4224-A524-48F2D58B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D5F8C-D302-4F80-98DE-00581B50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55C5-0BE6-434F-A54B-F68A79D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2696-4E2B-4B2E-AD00-679AB80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DB8-343A-4D19-9ACC-80C6F7C7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FA76-013E-4AF6-8479-6CE4DF69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E0E0-C7F6-4A8F-920E-81FE9A02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D9622-DC0E-4D1B-86E0-B7028AE9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4A09-C922-463A-A789-078013E04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AB84-8C2F-4EC5-9587-094BD77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F8087-FFD1-4C38-8BA3-C26C719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91426-10A1-4A57-9E41-C63CB7F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034-6664-481E-9479-9E4DD9CC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A0EE1-E5EB-4118-B851-7E156261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C913D-A375-463A-83F6-A69CADB2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7A9A-BE9D-4837-A3FB-F2D7FF9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35723-FE25-45DF-B6E1-E627F918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3BA67-2FA5-4103-8103-F6C853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8DA4-170C-4047-85BF-BAE27BFD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5529-A586-4225-B31E-51861FF1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A9FD-84F6-4C44-A2A2-F11399EC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F8378-B758-4F3F-A14F-AF31581D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457A-362D-4A8C-9266-392F49B6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B097E-40A0-4632-83BF-B4A66212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78E55-0748-49EE-ACEE-4A9B1E45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F8CA-CCB9-4079-A299-FF2ACDA2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8567-8BEA-4FBB-A548-B5EF4F4F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259B-9749-467B-A075-6C84B23B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F5C6-8538-4D80-91ED-F302B3B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3CE92-2EEA-41B3-B524-F080CB5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1C69B-8AB0-47A4-BCFD-99D304C9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575C7-8347-4A24-9316-A9253176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F373F-4E78-453C-AF19-25966D5B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B115-885F-472A-A378-10782B6E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C8FA-C960-40BC-8E4E-60A8EEFE113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CB26-9B2E-4FCC-BC09-1D6E974BE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27B5-72D1-4876-A268-2F7A9366F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AC41-1760-4183-BBCC-EF80E7588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ed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learent.com" TargetMode="External"/><Relationship Id="rId2" Type="http://schemas.openxmlformats.org/officeDocument/2006/relationships/hyperlink" Target="https://github.com/hale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foq.com/presentations/Y-Combinat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presentations/Y-Combinato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1BDB-01E9-4FF9-BB77-0042F631E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Techniques in C#</a:t>
            </a:r>
          </a:p>
        </p:txBody>
      </p:sp>
    </p:spTree>
    <p:extLst>
      <p:ext uri="{BB962C8B-B14F-4D97-AF65-F5344CB8AC3E}">
        <p14:creationId xmlns:p14="http://schemas.microsoft.com/office/powerpoint/2010/main" val="14235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Impure Code Examples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D0FF0-914A-42EE-8160-13D31EC7FEDA}"/>
              </a:ext>
            </a:extLst>
          </p:cNvPr>
          <p:cNvSpPr txBox="1"/>
          <p:nvPr/>
        </p:nvSpPr>
        <p:spPr>
          <a:xfrm>
            <a:off x="504738" y="1681993"/>
            <a:ext cx="4079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 &lt; 0 || b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Sum(a + b);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D62D2-5451-490B-AECE-91F8F872E9AD}"/>
              </a:ext>
            </a:extLst>
          </p:cNvPr>
          <p:cNvSpPr txBox="1"/>
          <p:nvPr/>
        </p:nvSpPr>
        <p:spPr>
          <a:xfrm>
            <a:off x="5255703" y="1681993"/>
            <a:ext cx="6737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GetSum2(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(a &lt; 0 || b &lt; 0)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 don't do negatives."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913F24-25D4-49E8-830C-8DFDE62294D3}"/>
              </a:ext>
            </a:extLst>
          </p:cNvPr>
          <p:cNvCxnSpPr/>
          <p:nvPr/>
        </p:nvCxnSpPr>
        <p:spPr>
          <a:xfrm>
            <a:off x="4584584" y="1526205"/>
            <a:ext cx="0" cy="470660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3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Characteristics of Functional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19002" y="1398809"/>
            <a:ext cx="77172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Purity</a:t>
            </a:r>
          </a:p>
          <a:p>
            <a:endParaRPr lang="en-US" dirty="0"/>
          </a:p>
          <a:p>
            <a:r>
              <a:rPr lang="en-US" sz="3200" dirty="0"/>
              <a:t>Easier to Reason About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functions that work on similar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for a fluent call style.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code to read like prose.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(Appropriate for series of steps triggered by an event.)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55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Easier to Read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55382" y="1994170"/>
            <a:ext cx="771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35545-530B-4BB5-B32A-78E42CB0E608}"/>
              </a:ext>
            </a:extLst>
          </p:cNvPr>
          <p:cNvSpPr txBox="1"/>
          <p:nvPr/>
        </p:nvSpPr>
        <p:spPr>
          <a:xfrm>
            <a:off x="432033" y="2147582"/>
            <a:ext cx="10784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Configure(IApplicationBuilder app, IHostingEnvironment env)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app.UseHttpsRedirection()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.UseAuthentication()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.UseCors()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.UseMvc();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3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Characteristics of Functional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19002" y="1398809"/>
            <a:ext cx="77172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Purity</a:t>
            </a:r>
          </a:p>
          <a:p>
            <a:endParaRPr lang="en-US" dirty="0"/>
          </a:p>
          <a:p>
            <a:r>
              <a:rPr lang="en-US" sz="3200" dirty="0"/>
              <a:t>Easier to Reason About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functions that work on similar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for a fluent call style.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code to read like prose.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(Appropriate for series of steps triggered by an event.)</a:t>
            </a:r>
          </a:p>
          <a:p>
            <a:endParaRPr lang="en-US" sz="2000" dirty="0"/>
          </a:p>
          <a:p>
            <a:r>
              <a:rPr lang="en-US" sz="3200" dirty="0"/>
              <a:t>Immutability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Things don’t change.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169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Immutability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55382" y="1994170"/>
            <a:ext cx="771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35545-530B-4BB5-B32A-78E42CB0E608}"/>
              </a:ext>
            </a:extLst>
          </p:cNvPr>
          <p:cNvSpPr txBox="1"/>
          <p:nvPr/>
        </p:nvSpPr>
        <p:spPr>
          <a:xfrm>
            <a:off x="3053934" y="1550423"/>
            <a:ext cx="7004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Mutation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z = prob.X + prob.Y;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Immutable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Subtraction(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MathProblem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prob.Y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Characteristics of Functional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42799" y="1620860"/>
            <a:ext cx="771727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Purity</a:t>
            </a:r>
          </a:p>
          <a:p>
            <a:endParaRPr lang="en-US" sz="2000" dirty="0"/>
          </a:p>
          <a:p>
            <a:r>
              <a:rPr lang="en-US" sz="3200" dirty="0"/>
              <a:t>Easier to Reason About</a:t>
            </a:r>
          </a:p>
          <a:p>
            <a:endParaRPr lang="en-US" sz="2000" dirty="0"/>
          </a:p>
          <a:p>
            <a:r>
              <a:rPr lang="en-US" sz="3200" dirty="0"/>
              <a:t>Immutability</a:t>
            </a:r>
          </a:p>
          <a:p>
            <a:endParaRPr lang="en-US" sz="2000" dirty="0"/>
          </a:p>
          <a:p>
            <a:r>
              <a:rPr lang="en-US" sz="3200" dirty="0"/>
              <a:t>Consistent Behavior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codify some “boilerplate” behavior.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Codify team conventions and practices.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&lt;Code in future slides.&gt;</a:t>
            </a:r>
          </a:p>
        </p:txBody>
      </p:sp>
    </p:spTree>
    <p:extLst>
      <p:ext uri="{BB962C8B-B14F-4D97-AF65-F5344CB8AC3E}">
        <p14:creationId xmlns:p14="http://schemas.microsoft.com/office/powerpoint/2010/main" val="114130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Characteristics of Functional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17632" y="1613118"/>
            <a:ext cx="771727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Purity</a:t>
            </a:r>
          </a:p>
          <a:p>
            <a:endParaRPr lang="en-US" sz="2000" dirty="0"/>
          </a:p>
          <a:p>
            <a:r>
              <a:rPr lang="en-US" sz="3200" dirty="0"/>
              <a:t>Easier to Reason About</a:t>
            </a:r>
          </a:p>
          <a:p>
            <a:endParaRPr lang="en-US" sz="2000" dirty="0"/>
          </a:p>
          <a:p>
            <a:r>
              <a:rPr lang="en-US" sz="3200" dirty="0"/>
              <a:t>Immutability</a:t>
            </a:r>
          </a:p>
          <a:p>
            <a:endParaRPr lang="en-US" sz="2000" dirty="0"/>
          </a:p>
          <a:p>
            <a:r>
              <a:rPr lang="en-US" sz="3200" dirty="0"/>
              <a:t>Consistent Behavior</a:t>
            </a:r>
          </a:p>
          <a:p>
            <a:endParaRPr lang="en-US" sz="2000" dirty="0"/>
          </a:p>
          <a:p>
            <a:r>
              <a:rPr lang="en-US" sz="3200" dirty="0"/>
              <a:t>Sophisticated Re-use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Composing functions from other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Higher-order abstractions.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&lt;Code in future slides.&gt;</a:t>
            </a:r>
          </a:p>
        </p:txBody>
      </p:sp>
    </p:spTree>
    <p:extLst>
      <p:ext uri="{BB962C8B-B14F-4D97-AF65-F5344CB8AC3E}">
        <p14:creationId xmlns:p14="http://schemas.microsoft.com/office/powerpoint/2010/main" val="308228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C# and 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7717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Functions as First-Class Citizens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functions as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Pass functions as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 passed as parameters to other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 as return types from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245287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Functions as First-Class Citizens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487602" y="1587304"/>
            <a:ext cx="107620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MathCalculator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Define function as 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x * x;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Pass function as data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Functions passed as parameters to other functions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CalcCircleArea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radius)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3.14159m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(radius);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as a return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CalcCircleAreaFunction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radius)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=&gt; 3.14159m * Square(radius);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24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Functional Constructs in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77172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Delegates</a:t>
            </a:r>
          </a:p>
          <a:p>
            <a:endParaRPr lang="en-US" sz="3200" dirty="0"/>
          </a:p>
          <a:p>
            <a:r>
              <a:rPr lang="en-US" sz="3200" dirty="0"/>
              <a:t>Action</a:t>
            </a:r>
          </a:p>
          <a:p>
            <a:endParaRPr lang="en-US" sz="3200" dirty="0"/>
          </a:p>
          <a:p>
            <a:r>
              <a:rPr lang="en-US" sz="3200" dirty="0"/>
              <a:t>Functions</a:t>
            </a:r>
          </a:p>
          <a:p>
            <a:endParaRPr lang="en-US" sz="3200" dirty="0"/>
          </a:p>
          <a:p>
            <a:r>
              <a:rPr lang="en-US" sz="3200" dirty="0"/>
              <a:t>Lambdas</a:t>
            </a:r>
          </a:p>
          <a:p>
            <a:endParaRPr lang="en-US" sz="3200" dirty="0"/>
          </a:p>
          <a:p>
            <a:r>
              <a:rPr lang="en-US" sz="3200" dirty="0"/>
              <a:t>Extension Methods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48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D4338F-2A88-42D2-9341-D7E0E7E8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148"/>
          <a:stretch/>
        </p:blipFill>
        <p:spPr>
          <a:xfrm>
            <a:off x="6114761" y="515332"/>
            <a:ext cx="6288894" cy="451104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FBFA44F-A360-42B6-82F6-6A39F3786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2898" y="5286619"/>
            <a:ext cx="5704840" cy="115321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23E2B9-C642-426F-A50D-BAABC4A4A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618008"/>
            <a:ext cx="6299934" cy="399813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1F466B1-D096-4E54-8A76-938D7A855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262" y="4264986"/>
            <a:ext cx="5582499" cy="28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5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Delegates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34410" y="1666999"/>
            <a:ext cx="77172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delegate is a </a:t>
            </a:r>
            <a:r>
              <a:rPr lang="en-US" sz="3200" i="1" dirty="0"/>
              <a:t>type</a:t>
            </a:r>
            <a:r>
              <a:rPr lang="en-US" sz="3200" dirty="0"/>
              <a:t> that represents a reference to a method.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AddTwoFunction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adder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51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34410" y="1666999"/>
            <a:ext cx="77172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Func</a:t>
            </a:r>
            <a:r>
              <a:rPr lang="en-US" sz="3200" dirty="0"/>
              <a:t>&lt;</a:t>
            </a:r>
            <a:r>
              <a:rPr lang="en-US" sz="3200" dirty="0" err="1"/>
              <a:t>T,TResult</a:t>
            </a:r>
            <a:r>
              <a:rPr lang="en-US" sz="3200" dirty="0"/>
              <a:t>&gt;</a:t>
            </a:r>
          </a:p>
          <a:p>
            <a:endParaRPr lang="en-US" sz="3200" dirty="0"/>
          </a:p>
          <a:p>
            <a:r>
              <a:rPr lang="en-US" sz="2400" dirty="0"/>
              <a:t>The above definition is for a function that takes T and returns </a:t>
            </a:r>
            <a:r>
              <a:rPr lang="en-US" sz="2400" dirty="0" err="1"/>
              <a:t>TResult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x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8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34410" y="1666999"/>
            <a:ext cx="77172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Action is a delegate with no return value and up to 16 parameters.</a:t>
            </a:r>
          </a:p>
          <a:p>
            <a:endParaRPr lang="en-US" sz="3200" dirty="0"/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Action&lt;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25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Lambdas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34410" y="1666999"/>
            <a:ext cx="77172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lambda expression is an expression that has an expression as its body or a statement block as its body.</a:t>
            </a:r>
          </a:p>
          <a:p>
            <a:endParaRPr lang="en-US" sz="3200" dirty="0"/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nums = {0, 1, 2, 3, 4, 5};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doubles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 =&gt; x * 2);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/>
              <a:t>services.AddApiVersioning</a:t>
            </a:r>
            <a:r>
              <a:rPr lang="en-US" sz="2400" dirty="0"/>
              <a:t>(p =&gt;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p.AssumeDefaultVersionWhenUnspecified</a:t>
            </a:r>
            <a:r>
              <a:rPr lang="en-US" sz="2400" dirty="0"/>
              <a:t> = true;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p.ReportApiVersions</a:t>
            </a:r>
            <a:r>
              <a:rPr lang="en-US" sz="2400" dirty="0"/>
              <a:t> = true;</a:t>
            </a:r>
          </a:p>
          <a:p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0132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Lambdas (cont’d.)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34410" y="1666999"/>
            <a:ext cx="99319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CalcCircleArea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radius)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 = 3.14159m;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(radius);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Square = x =&gt; x * x;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CalcCircleArea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(Square, 5);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CalcCircleArea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x * x, 7);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generator,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(generator + message);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"Parse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(2, 4),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do you see the parsing?"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462FD9-EAED-4529-8F6C-BD162B1E87CF}"/>
              </a:ext>
            </a:extLst>
          </p:cNvPr>
          <p:cNvCxnSpPr>
            <a:cxnSpLocks/>
          </p:cNvCxnSpPr>
          <p:nvPr/>
        </p:nvCxnSpPr>
        <p:spPr>
          <a:xfrm>
            <a:off x="634410" y="4706178"/>
            <a:ext cx="10214151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7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267619" y="0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267619" y="830997"/>
            <a:ext cx="112451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Triple(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* 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Multiplier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Multiplier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Triple;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calculator,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calculator(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math operation on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resulted in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PrintMathTyped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(Multiplier calculator,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calculator(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math operation on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resulted in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(Triple, 4);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x * 4, 4);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PrintMathTyped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delegate are different types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848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Why Use It in OO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7717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Re-use Algorithms</a:t>
            </a:r>
          </a:p>
          <a:p>
            <a:endParaRPr lang="en-US" sz="3200" dirty="0"/>
          </a:p>
          <a:p>
            <a:r>
              <a:rPr lang="en-US" sz="3200" dirty="0"/>
              <a:t>Higher-Order Abstractions</a:t>
            </a:r>
          </a:p>
          <a:p>
            <a:endParaRPr lang="en-US" sz="3200" dirty="0"/>
          </a:p>
          <a:p>
            <a:r>
              <a:rPr lang="en-US" sz="3200" dirty="0"/>
              <a:t>Performance Improvements</a:t>
            </a:r>
          </a:p>
          <a:p>
            <a:endParaRPr lang="en-US" sz="3200" dirty="0"/>
          </a:p>
          <a:p>
            <a:r>
              <a:rPr lang="en-US" sz="3200" dirty="0"/>
              <a:t>Simplify Testing</a:t>
            </a:r>
          </a:p>
        </p:txBody>
      </p:sp>
    </p:spTree>
    <p:extLst>
      <p:ext uri="{BB962C8B-B14F-4D97-AF65-F5344CB8AC3E}">
        <p14:creationId xmlns:p14="http://schemas.microsoft.com/office/powerpoint/2010/main" val="11370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Real-World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Refactoring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6BC1-CFA4-47B7-BCA6-5FE5C5D290CE}"/>
              </a:ext>
            </a:extLst>
          </p:cNvPr>
          <p:cNvCxnSpPr/>
          <p:nvPr/>
        </p:nvCxnSpPr>
        <p:spPr>
          <a:xfrm>
            <a:off x="828774" y="3220442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A8AF61-D73C-4D0E-8337-B2909AD8DC3F}"/>
              </a:ext>
            </a:extLst>
          </p:cNvPr>
          <p:cNvCxnSpPr/>
          <p:nvPr/>
        </p:nvCxnSpPr>
        <p:spPr>
          <a:xfrm>
            <a:off x="1048872" y="3400719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8FE0C-6B8A-4E9C-B3CF-7122C1568542}"/>
              </a:ext>
            </a:extLst>
          </p:cNvPr>
          <p:cNvCxnSpPr/>
          <p:nvPr/>
        </p:nvCxnSpPr>
        <p:spPr>
          <a:xfrm>
            <a:off x="1048871" y="3593735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0B425-DF5A-4F0E-82DF-49B8AF65C4B9}"/>
              </a:ext>
            </a:extLst>
          </p:cNvPr>
          <p:cNvCxnSpPr/>
          <p:nvPr/>
        </p:nvCxnSpPr>
        <p:spPr>
          <a:xfrm>
            <a:off x="1048872" y="3773993"/>
            <a:ext cx="1974695" cy="772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8354D6-2436-4277-B0DA-984AA6661AE2}"/>
              </a:ext>
            </a:extLst>
          </p:cNvPr>
          <p:cNvCxnSpPr/>
          <p:nvPr/>
        </p:nvCxnSpPr>
        <p:spPr>
          <a:xfrm flipV="1">
            <a:off x="828773" y="3957464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AB3C2-946C-4135-A71B-95C1C4DBF2A1}"/>
              </a:ext>
            </a:extLst>
          </p:cNvPr>
          <p:cNvCxnSpPr/>
          <p:nvPr/>
        </p:nvCxnSpPr>
        <p:spPr>
          <a:xfrm>
            <a:off x="828774" y="4133402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D8BB11-44C2-4271-B2AA-5F361FC21F73}"/>
              </a:ext>
            </a:extLst>
          </p:cNvPr>
          <p:cNvCxnSpPr/>
          <p:nvPr/>
        </p:nvCxnSpPr>
        <p:spPr>
          <a:xfrm>
            <a:off x="6147906" y="3142383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316F7-E11E-462A-ADB0-0F3ACAFC9A3A}"/>
              </a:ext>
            </a:extLst>
          </p:cNvPr>
          <p:cNvCxnSpPr/>
          <p:nvPr/>
        </p:nvCxnSpPr>
        <p:spPr>
          <a:xfrm>
            <a:off x="6592096" y="5036051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0C867-BFD2-43CF-ABC1-7C87B4C86C19}"/>
              </a:ext>
            </a:extLst>
          </p:cNvPr>
          <p:cNvCxnSpPr/>
          <p:nvPr/>
        </p:nvCxnSpPr>
        <p:spPr>
          <a:xfrm>
            <a:off x="6592095" y="5227480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B7674-6C5B-4F51-A2B5-5D1CA1E0511B}"/>
              </a:ext>
            </a:extLst>
          </p:cNvPr>
          <p:cNvCxnSpPr/>
          <p:nvPr/>
        </p:nvCxnSpPr>
        <p:spPr>
          <a:xfrm>
            <a:off x="6592096" y="5409325"/>
            <a:ext cx="1974695" cy="772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4C7BF-2E68-457E-98EA-C947659B8DDA}"/>
              </a:ext>
            </a:extLst>
          </p:cNvPr>
          <p:cNvCxnSpPr/>
          <p:nvPr/>
        </p:nvCxnSpPr>
        <p:spPr>
          <a:xfrm flipV="1">
            <a:off x="6147905" y="3879405"/>
            <a:ext cx="1352256" cy="1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0F7C6-057F-4738-8B85-A833BCB3CEB4}"/>
              </a:ext>
            </a:extLst>
          </p:cNvPr>
          <p:cNvCxnSpPr/>
          <p:nvPr/>
        </p:nvCxnSpPr>
        <p:spPr>
          <a:xfrm>
            <a:off x="6147906" y="4055344"/>
            <a:ext cx="15109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472762-40EA-4EA2-943A-36EDA1E750D7}"/>
              </a:ext>
            </a:extLst>
          </p:cNvPr>
          <p:cNvCxnSpPr/>
          <p:nvPr/>
        </p:nvCxnSpPr>
        <p:spPr>
          <a:xfrm>
            <a:off x="6121760" y="4842222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37248-2F22-42D6-8F86-0BA36083F88F}"/>
              </a:ext>
            </a:extLst>
          </p:cNvPr>
          <p:cNvCxnSpPr/>
          <p:nvPr/>
        </p:nvCxnSpPr>
        <p:spPr>
          <a:xfrm flipV="1">
            <a:off x="6121759" y="5609040"/>
            <a:ext cx="394823" cy="55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7E7A3-732B-4CA2-8048-369904E826AE}"/>
              </a:ext>
            </a:extLst>
          </p:cNvPr>
          <p:cNvCxnSpPr/>
          <p:nvPr/>
        </p:nvCxnSpPr>
        <p:spPr>
          <a:xfrm>
            <a:off x="6145484" y="3545900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9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Refactoring - 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253515" y="1727671"/>
            <a:ext cx="5666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payment = 0.0m;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(length != 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amount / length;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payment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 0.03m);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payment;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6CD2E-67CC-4EBB-A75A-9DB7F89DE3FF}"/>
              </a:ext>
            </a:extLst>
          </p:cNvPr>
          <p:cNvSpPr txBox="1"/>
          <p:nvPr/>
        </p:nvSpPr>
        <p:spPr>
          <a:xfrm>
            <a:off x="6398032" y="1632137"/>
            <a:ext cx="60897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CalcPaymentRefactored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payment = 0.0m;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(length != 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payment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(amount, length);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payment;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DeterminePayment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6B6056-57E7-4A0A-8E51-C728BD6FB240}"/>
              </a:ext>
            </a:extLst>
          </p:cNvPr>
          <p:cNvCxnSpPr/>
          <p:nvPr/>
        </p:nvCxnSpPr>
        <p:spPr>
          <a:xfrm>
            <a:off x="6052678" y="1545661"/>
            <a:ext cx="0" cy="470660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8249F4-20CA-4BBA-B9F3-537682C01A0A}"/>
              </a:ext>
            </a:extLst>
          </p:cNvPr>
          <p:cNvSpPr/>
          <p:nvPr/>
        </p:nvSpPr>
        <p:spPr>
          <a:xfrm>
            <a:off x="1070719" y="3120887"/>
            <a:ext cx="4758581" cy="546238"/>
          </a:xfrm>
          <a:prstGeom prst="rect">
            <a:avLst/>
          </a:prstGeom>
          <a:noFill/>
          <a:ln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642BC-9F89-4A2F-9AAD-D78B7067D46C}"/>
              </a:ext>
            </a:extLst>
          </p:cNvPr>
          <p:cNvSpPr/>
          <p:nvPr/>
        </p:nvSpPr>
        <p:spPr>
          <a:xfrm>
            <a:off x="6265714" y="4594724"/>
            <a:ext cx="5658131" cy="1121772"/>
          </a:xfrm>
          <a:prstGeom prst="rect">
            <a:avLst/>
          </a:prstGeom>
          <a:noFill/>
          <a:ln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16947-61C2-4337-B51D-CA03351D0EE9}"/>
              </a:ext>
            </a:extLst>
          </p:cNvPr>
          <p:cNvSpPr/>
          <p:nvPr/>
        </p:nvSpPr>
        <p:spPr>
          <a:xfrm>
            <a:off x="6368214" y="1620541"/>
            <a:ext cx="5687949" cy="28321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Real-World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77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“Outside In” Refactoring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48725-DF32-4CFA-8A85-70844A5F130E}"/>
              </a:ext>
            </a:extLst>
          </p:cNvPr>
          <p:cNvCxnSpPr/>
          <p:nvPr/>
        </p:nvCxnSpPr>
        <p:spPr>
          <a:xfrm>
            <a:off x="1102152" y="3555044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080878-FDED-4ACD-8F67-1D3E17A7D0B0}"/>
              </a:ext>
            </a:extLst>
          </p:cNvPr>
          <p:cNvCxnSpPr/>
          <p:nvPr/>
        </p:nvCxnSpPr>
        <p:spPr>
          <a:xfrm>
            <a:off x="1322250" y="3740085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3AB59E-46AB-486C-AE07-3E1A0D3430AB}"/>
              </a:ext>
            </a:extLst>
          </p:cNvPr>
          <p:cNvCxnSpPr/>
          <p:nvPr/>
        </p:nvCxnSpPr>
        <p:spPr>
          <a:xfrm>
            <a:off x="1322249" y="3933101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FE1DAA-6B26-46E5-81F8-EED5ECBF1136}"/>
              </a:ext>
            </a:extLst>
          </p:cNvPr>
          <p:cNvCxnSpPr/>
          <p:nvPr/>
        </p:nvCxnSpPr>
        <p:spPr>
          <a:xfrm>
            <a:off x="1322250" y="4113359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C03F42-6EC3-4431-9AB9-772EB4463753}"/>
              </a:ext>
            </a:extLst>
          </p:cNvPr>
          <p:cNvCxnSpPr/>
          <p:nvPr/>
        </p:nvCxnSpPr>
        <p:spPr>
          <a:xfrm flipV="1">
            <a:off x="1102151" y="4296830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7CB34D-05DF-4EA7-9D55-6AF1419947E2}"/>
              </a:ext>
            </a:extLst>
          </p:cNvPr>
          <p:cNvCxnSpPr/>
          <p:nvPr/>
        </p:nvCxnSpPr>
        <p:spPr>
          <a:xfrm>
            <a:off x="1102152" y="4472768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87B82C-5DD5-49A5-BF1F-B941BEF185D8}"/>
              </a:ext>
            </a:extLst>
          </p:cNvPr>
          <p:cNvCxnSpPr/>
          <p:nvPr/>
        </p:nvCxnSpPr>
        <p:spPr>
          <a:xfrm>
            <a:off x="6359952" y="4948032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7F9D7A-1EDC-4677-B158-C12F33567F3B}"/>
              </a:ext>
            </a:extLst>
          </p:cNvPr>
          <p:cNvCxnSpPr/>
          <p:nvPr/>
        </p:nvCxnSpPr>
        <p:spPr>
          <a:xfrm flipV="1">
            <a:off x="6359951" y="5685055"/>
            <a:ext cx="1352256" cy="18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92C882-BD6E-4DFF-BFE2-6478B4C8FAEB}"/>
              </a:ext>
            </a:extLst>
          </p:cNvPr>
          <p:cNvCxnSpPr/>
          <p:nvPr/>
        </p:nvCxnSpPr>
        <p:spPr>
          <a:xfrm>
            <a:off x="6359952" y="5860993"/>
            <a:ext cx="151099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ED8F6D-5D82-4497-A68A-74A21570E8F8}"/>
              </a:ext>
            </a:extLst>
          </p:cNvPr>
          <p:cNvCxnSpPr/>
          <p:nvPr/>
        </p:nvCxnSpPr>
        <p:spPr>
          <a:xfrm>
            <a:off x="6804142" y="3510902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B55333-34D4-4642-92C2-A5978588EF56}"/>
              </a:ext>
            </a:extLst>
          </p:cNvPr>
          <p:cNvCxnSpPr/>
          <p:nvPr/>
        </p:nvCxnSpPr>
        <p:spPr>
          <a:xfrm>
            <a:off x="6804141" y="3703918"/>
            <a:ext cx="151099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03FBC-90CE-41DB-A277-7EF266AA5331}"/>
              </a:ext>
            </a:extLst>
          </p:cNvPr>
          <p:cNvCxnSpPr/>
          <p:nvPr/>
        </p:nvCxnSpPr>
        <p:spPr>
          <a:xfrm>
            <a:off x="6804142" y="3884176"/>
            <a:ext cx="1974695" cy="772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2BF4AA-92EC-4951-9683-8416090D447C}"/>
              </a:ext>
            </a:extLst>
          </p:cNvPr>
          <p:cNvCxnSpPr/>
          <p:nvPr/>
        </p:nvCxnSpPr>
        <p:spPr>
          <a:xfrm>
            <a:off x="6359951" y="3340109"/>
            <a:ext cx="1066800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3B5E5D-EA69-49DD-ADE4-9AEDC426DED6}"/>
              </a:ext>
            </a:extLst>
          </p:cNvPr>
          <p:cNvCxnSpPr/>
          <p:nvPr/>
        </p:nvCxnSpPr>
        <p:spPr>
          <a:xfrm flipV="1">
            <a:off x="6359952" y="4051642"/>
            <a:ext cx="380215" cy="377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BE88AB-6BED-476C-B262-FCE06B8419A3}"/>
              </a:ext>
            </a:extLst>
          </p:cNvPr>
          <p:cNvSpPr txBox="1"/>
          <p:nvPr/>
        </p:nvSpPr>
        <p:spPr>
          <a:xfrm flipH="1">
            <a:off x="7559637" y="3048434"/>
            <a:ext cx="108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=&gt;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EF24F1-054D-44C9-950E-7448A8706EF0}"/>
              </a:ext>
            </a:extLst>
          </p:cNvPr>
          <p:cNvCxnSpPr/>
          <p:nvPr/>
        </p:nvCxnSpPr>
        <p:spPr>
          <a:xfrm>
            <a:off x="6724688" y="5321309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52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3586048" y="2302645"/>
            <a:ext cx="6736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name is </a:t>
            </a:r>
            <a:r>
              <a:rPr lang="en-US" sz="2400" b="1" dirty="0"/>
              <a:t>Darren Hale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 work at Clearent.</a:t>
            </a:r>
          </a:p>
          <a:p>
            <a:endParaRPr lang="en-US" sz="2400" dirty="0"/>
          </a:p>
          <a:p>
            <a:r>
              <a:rPr lang="en-US" sz="2400" dirty="0"/>
              <a:t>I’m easy to find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Twitter:  @</a:t>
            </a:r>
            <a:r>
              <a:rPr lang="en-US" sz="2400" dirty="0" err="1"/>
              <a:t>darrenhale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LinkedIn:  https://linkedin.com/in/darrenhale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GitHub:  </a:t>
            </a:r>
            <a:r>
              <a:rPr lang="en-US" sz="2400" dirty="0">
                <a:hlinkClick r:id="rId2"/>
              </a:rPr>
              <a:t>https://github.com/haled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Email:  darren@clearent.com</a:t>
            </a:r>
          </a:p>
        </p:txBody>
      </p:sp>
    </p:spTree>
    <p:extLst>
      <p:ext uri="{BB962C8B-B14F-4D97-AF65-F5344CB8AC3E}">
        <p14:creationId xmlns:p14="http://schemas.microsoft.com/office/powerpoint/2010/main" val="294481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Refactoring – “Outside In”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CEA85-1702-4322-9E5A-87DA8665A42E}"/>
              </a:ext>
            </a:extLst>
          </p:cNvPr>
          <p:cNvSpPr txBox="1"/>
          <p:nvPr/>
        </p:nvSpPr>
        <p:spPr>
          <a:xfrm>
            <a:off x="-12788" y="2294929"/>
            <a:ext cx="566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 = 0.0m;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payment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0.03m);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5A6CE-5310-4A2A-8365-021C5C5C7B54}"/>
              </a:ext>
            </a:extLst>
          </p:cNvPr>
          <p:cNvSpPr txBox="1"/>
          <p:nvPr/>
        </p:nvSpPr>
        <p:spPr>
          <a:xfrm>
            <a:off x="5558808" y="2294589"/>
            <a:ext cx="6510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CalcPaymentRefactored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 = 0.0m;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? 0.0m :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payment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rawPayment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0.03m);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463E01-9177-42F2-9039-4D2E1ED7C08A}"/>
              </a:ext>
            </a:extLst>
          </p:cNvPr>
          <p:cNvCxnSpPr/>
          <p:nvPr/>
        </p:nvCxnSpPr>
        <p:spPr>
          <a:xfrm>
            <a:off x="5558808" y="1502524"/>
            <a:ext cx="0" cy="470660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1E71AA6-1C96-4FB3-B7E1-2995ADC597B6}"/>
              </a:ext>
            </a:extLst>
          </p:cNvPr>
          <p:cNvSpPr/>
          <p:nvPr/>
        </p:nvSpPr>
        <p:spPr>
          <a:xfrm>
            <a:off x="717819" y="3531978"/>
            <a:ext cx="4637062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EE72B-A024-4C05-BB41-721E092751F6}"/>
              </a:ext>
            </a:extLst>
          </p:cNvPr>
          <p:cNvSpPr/>
          <p:nvPr/>
        </p:nvSpPr>
        <p:spPr>
          <a:xfrm>
            <a:off x="9089772" y="4153393"/>
            <a:ext cx="2616454" cy="3829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64202-BBE9-4126-AC8F-A7814E95593D}"/>
              </a:ext>
            </a:extLst>
          </p:cNvPr>
          <p:cNvSpPr/>
          <p:nvPr/>
        </p:nvSpPr>
        <p:spPr>
          <a:xfrm>
            <a:off x="373679" y="3208243"/>
            <a:ext cx="5100161" cy="1295171"/>
          </a:xfrm>
          <a:prstGeom prst="rect">
            <a:avLst/>
          </a:prstGeom>
          <a:noFill/>
          <a:ln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E60E4-5E86-4B21-8A7E-DB85593BB44C}"/>
              </a:ext>
            </a:extLst>
          </p:cNvPr>
          <p:cNvSpPr/>
          <p:nvPr/>
        </p:nvSpPr>
        <p:spPr>
          <a:xfrm>
            <a:off x="5578272" y="2258986"/>
            <a:ext cx="3511500" cy="1102342"/>
          </a:xfrm>
          <a:prstGeom prst="rect">
            <a:avLst/>
          </a:prstGeom>
          <a:noFill/>
          <a:ln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Try/Catch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-690880" y="1561708"/>
            <a:ext cx="6906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Calculate(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 = 0.0m;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"Pending"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=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1 / value;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message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System.Exception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message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"Failure due to: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"The result is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result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+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 with a message of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message;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E7E9C-DF2F-405A-BC7B-2264B2DBE86C}"/>
              </a:ext>
            </a:extLst>
          </p:cNvPr>
          <p:cNvSpPr txBox="1"/>
          <p:nvPr/>
        </p:nvSpPr>
        <p:spPr>
          <a:xfrm>
            <a:off x="5212079" y="1561708"/>
            <a:ext cx="7396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workload)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result.ResultValue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workload();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System.Exception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FailedResult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result.ResultValue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0.0m;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"Failure due to: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(() =&gt; 1 /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F554-D979-4F42-BFDA-BA0274AF701E}"/>
              </a:ext>
            </a:extLst>
          </p:cNvPr>
          <p:cNvCxnSpPr/>
          <p:nvPr/>
        </p:nvCxnSpPr>
        <p:spPr>
          <a:xfrm>
            <a:off x="5551383" y="1564227"/>
            <a:ext cx="0" cy="4706607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0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23240" y="1392853"/>
            <a:ext cx="8794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MultiplierWithTiming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"Starting at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* b;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"Ending at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AddWithTiming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"Starting at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"Ending at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245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379379" y="1212490"/>
            <a:ext cx="78850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&lt;dynamic&gt; Timer(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&lt;dynamic&gt; workload)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"Start time: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workload();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"End time: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Multiply(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* y;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&lt;dynamic&gt; Multiplier = Timer(() =&gt; Multiply(4, 5));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"Timed result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Multiplier());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09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 with 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548344" y="1759142"/>
            <a:ext cx="7885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 1, 2, 3, 4, 5, 6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&lt;dynamic&gt;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ListMultiplication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nums.Aggregate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((x, y) =&gt; Multiply(x, y));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&lt;dynamic&gt;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TimedMultiplication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ListMultiplication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TimedMultiplication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result is -&gt;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69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10275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functional programming?</a:t>
            </a:r>
          </a:p>
          <a:p>
            <a:endParaRPr lang="en-US" sz="3200" dirty="0"/>
          </a:p>
          <a:p>
            <a:r>
              <a:rPr lang="en-US" sz="3200" dirty="0"/>
              <a:t>Functional constructs in C#</a:t>
            </a:r>
          </a:p>
          <a:p>
            <a:endParaRPr lang="en-US" sz="3200" dirty="0"/>
          </a:p>
          <a:p>
            <a:r>
              <a:rPr lang="en-US" sz="3200" dirty="0"/>
              <a:t>Taste of How to Apply Functional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130076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52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1554840" y="1374032"/>
            <a:ext cx="9537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name is </a:t>
            </a:r>
            <a:r>
              <a:rPr lang="en-US" sz="2400" b="1" dirty="0"/>
              <a:t>Darren Hale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r>
              <a:rPr lang="en-US" sz="2400" dirty="0"/>
              <a:t>I work at Clearent.</a:t>
            </a:r>
          </a:p>
          <a:p>
            <a:endParaRPr lang="en-US" sz="1600" dirty="0"/>
          </a:p>
          <a:p>
            <a:r>
              <a:rPr lang="en-US" sz="2400" dirty="0"/>
              <a:t>I’m easy to find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Twitter:  @</a:t>
            </a:r>
            <a:r>
              <a:rPr lang="en-US" sz="2400" dirty="0" err="1"/>
              <a:t>darrenhale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LinkedIn:  @</a:t>
            </a:r>
            <a:r>
              <a:rPr lang="en-US" sz="2400" dirty="0" err="1"/>
              <a:t>darrenhale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GitHub:  </a:t>
            </a:r>
            <a:r>
              <a:rPr lang="en-US" sz="2400" dirty="0">
                <a:hlinkClick r:id="rId2"/>
              </a:rPr>
              <a:t>https://github.com/haled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Email:  </a:t>
            </a:r>
            <a:r>
              <a:rPr lang="en-US" sz="2400" dirty="0">
                <a:hlinkClick r:id="rId3"/>
              </a:rPr>
              <a:t>darren@clearent.com</a:t>
            </a:r>
            <a:endParaRPr lang="en-US" sz="2400" dirty="0"/>
          </a:p>
          <a:p>
            <a:endParaRPr lang="en-US" sz="1600" dirty="0"/>
          </a:p>
          <a:p>
            <a:r>
              <a:rPr lang="en-US" sz="2400" dirty="0"/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Jim </a:t>
            </a:r>
            <a:r>
              <a:rPr lang="en-US" sz="2400" dirty="0" err="1"/>
              <a:t>Weirich</a:t>
            </a:r>
            <a:r>
              <a:rPr lang="en-US" sz="2400" dirty="0"/>
              <a:t> Talk:  </a:t>
            </a:r>
            <a:r>
              <a:rPr lang="en-US" sz="2400" dirty="0">
                <a:hlinkClick r:id="rId4"/>
              </a:rPr>
              <a:t>https://www.infoq.com/presentations/Y-Combinator/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Kathleen Dollard Talk:  </a:t>
            </a:r>
            <a:r>
              <a:rPr lang="en-US" sz="2400" dirty="0">
                <a:solidFill>
                  <a:srgbClr val="0563C1"/>
                </a:solidFill>
              </a:rPr>
              <a:t>https://www.ustream.tv/recorded/114916291</a:t>
            </a:r>
          </a:p>
        </p:txBody>
      </p:sp>
    </p:spTree>
    <p:extLst>
      <p:ext uri="{BB962C8B-B14F-4D97-AF65-F5344CB8AC3E}">
        <p14:creationId xmlns:p14="http://schemas.microsoft.com/office/powerpoint/2010/main" val="32116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Challenge </a:t>
            </a:r>
            <a:r>
              <a:rPr lang="en-US" sz="2800" dirty="0"/>
              <a:t>(or more about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1485689" y="1737550"/>
            <a:ext cx="8885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Constantly improve coding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Drive new code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tests straightforward and easy to understand.  (Tests should define what the code does.)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code as simple as possible.  (Hard things should be hard and easy things should not be hard.)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Object-oriented thinking is ingrained in my 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7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 to 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1908102" y="2040693"/>
            <a:ext cx="846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Jim </a:t>
            </a:r>
            <a:r>
              <a:rPr lang="en-US" dirty="0" err="1"/>
              <a:t>Weirich</a:t>
            </a:r>
            <a:r>
              <a:rPr lang="en-US" dirty="0"/>
              <a:t> did a live coding exercise to explain functional programming.  Magic!</a:t>
            </a:r>
          </a:p>
          <a:p>
            <a:r>
              <a:rPr lang="en-US" dirty="0">
                <a:hlinkClick r:id="rId2"/>
              </a:rPr>
              <a:t>https://www.infoq.com/presentations/Y-Combinator/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Pointed to higher-level approach to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Functional Programming?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67966" y="1994170"/>
            <a:ext cx="53404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 Oriented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Central construct is a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9E909-612C-45D4-8C0E-EB63A9CF60EE}"/>
              </a:ext>
            </a:extLst>
          </p:cNvPr>
          <p:cNvSpPr txBox="1"/>
          <p:nvPr/>
        </p:nvSpPr>
        <p:spPr>
          <a:xfrm>
            <a:off x="667966" y="3429000"/>
            <a:ext cx="53404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Functional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Central construct is a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BCED-DEC5-47BA-A119-923631DC0BD9}"/>
              </a:ext>
            </a:extLst>
          </p:cNvPr>
          <p:cNvSpPr txBox="1"/>
          <p:nvPr/>
        </p:nvSpPr>
        <p:spPr>
          <a:xfrm>
            <a:off x="755515" y="5021094"/>
            <a:ext cx="5340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Central construct is a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 are first-class citizens.</a:t>
            </a:r>
          </a:p>
        </p:txBody>
      </p:sp>
    </p:spTree>
    <p:extLst>
      <p:ext uri="{BB962C8B-B14F-4D97-AF65-F5344CB8AC3E}">
        <p14:creationId xmlns:p14="http://schemas.microsoft.com/office/powerpoint/2010/main" val="24072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Characteristics of Functional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D41A1-CC22-42F2-8FCB-ECB2F80FBE3E}"/>
              </a:ext>
            </a:extLst>
          </p:cNvPr>
          <p:cNvSpPr txBox="1"/>
          <p:nvPr/>
        </p:nvSpPr>
        <p:spPr>
          <a:xfrm>
            <a:off x="621313" y="1508979"/>
            <a:ext cx="7717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Purity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Same inputs </a:t>
            </a:r>
            <a:r>
              <a:rPr lang="en-US" sz="2000" b="1" dirty="0"/>
              <a:t>ALWAYS</a:t>
            </a:r>
            <a:r>
              <a:rPr lang="en-US" sz="2000" dirty="0"/>
              <a:t> produces same output.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Is easy to test.</a:t>
            </a:r>
          </a:p>
        </p:txBody>
      </p:sp>
    </p:spTree>
    <p:extLst>
      <p:ext uri="{BB962C8B-B14F-4D97-AF65-F5344CB8AC3E}">
        <p14:creationId xmlns:p14="http://schemas.microsoft.com/office/powerpoint/2010/main" val="10800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Pure Code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D0FF0-914A-42EE-8160-13D31EC7FEDA}"/>
              </a:ext>
            </a:extLst>
          </p:cNvPr>
          <p:cNvSpPr txBox="1"/>
          <p:nvPr/>
        </p:nvSpPr>
        <p:spPr>
          <a:xfrm>
            <a:off x="3348751" y="1472998"/>
            <a:ext cx="44587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Sample1()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Sample2(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Sample3(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 = a + b;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F5CBF-856F-46F4-945E-BF1F95595E70}"/>
              </a:ext>
            </a:extLst>
          </p:cNvPr>
          <p:cNvSpPr txBox="1"/>
          <p:nvPr/>
        </p:nvSpPr>
        <p:spPr>
          <a:xfrm>
            <a:off x="379379" y="282102"/>
            <a:ext cx="1124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Impure Code Examples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D0FF0-914A-42EE-8160-13D31EC7FEDA}"/>
              </a:ext>
            </a:extLst>
          </p:cNvPr>
          <p:cNvSpPr txBox="1"/>
          <p:nvPr/>
        </p:nvSpPr>
        <p:spPr>
          <a:xfrm>
            <a:off x="1888441" y="2393638"/>
            <a:ext cx="11182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DateTime.Now.Second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the current time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40FC808DEB4FBA4B993BDE36C651" ma:contentTypeVersion="13" ma:contentTypeDescription="Create a new document." ma:contentTypeScope="" ma:versionID="5c5b380d557786b546e77b58d3b863df">
  <xsd:schema xmlns:xsd="http://www.w3.org/2001/XMLSchema" xmlns:xs="http://www.w3.org/2001/XMLSchema" xmlns:p="http://schemas.microsoft.com/office/2006/metadata/properties" xmlns:ns3="748d8126-b022-4881-81c8-bd02fb0eac8f" xmlns:ns4="daf347f0-2bc8-4d83-b38c-5a3595695269" targetNamespace="http://schemas.microsoft.com/office/2006/metadata/properties" ma:root="true" ma:fieldsID="0b366fa337192b58c0dceffc04d73e23" ns3:_="" ns4:_="">
    <xsd:import namespace="748d8126-b022-4881-81c8-bd02fb0eac8f"/>
    <xsd:import namespace="daf347f0-2bc8-4d83-b38c-5a359569526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d8126-b022-4881-81c8-bd02fb0eac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347f0-2bc8-4d83-b38c-5a35956952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0783F-874D-453A-B7A5-914E4487FCBB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af347f0-2bc8-4d83-b38c-5a3595695269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748d8126-b022-4881-81c8-bd02fb0eac8f"/>
  </ds:schemaRefs>
</ds:datastoreItem>
</file>

<file path=customXml/itemProps2.xml><?xml version="1.0" encoding="utf-8"?>
<ds:datastoreItem xmlns:ds="http://schemas.openxmlformats.org/officeDocument/2006/customXml" ds:itemID="{DC128A17-8B85-4A4E-8116-896CE026C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d8126-b022-4881-81c8-bd02fb0eac8f"/>
    <ds:schemaRef ds:uri="daf347f0-2bc8-4d83-b38c-5a35956952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466738-E977-4BB4-A787-9DCCBDA67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2200</Words>
  <Application>Microsoft Macintosh PowerPoint</Application>
  <PresentationFormat>Widescreen</PresentationFormat>
  <Paragraphs>476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Office Theme</vt:lpstr>
      <vt:lpstr>Functional Programming Techniques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Techniques in C#</dc:title>
  <dc:creator>Darren Hale</dc:creator>
  <cp:lastModifiedBy>Darren Hale</cp:lastModifiedBy>
  <cp:revision>13</cp:revision>
  <dcterms:created xsi:type="dcterms:W3CDTF">2019-10-08T21:18:04Z</dcterms:created>
  <dcterms:modified xsi:type="dcterms:W3CDTF">2019-10-14T21:46:06Z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0x010100CE1340FC808DEB4FBA4B993BDE36C651</vt:lpwstr>
  </property>
</Properties>
</file>