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7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06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3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07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7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96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6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6C6F-93E1-45BB-83B3-CDA6DF8B05A2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72D5-7CA5-41DD-9EF4-224513C90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11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931178" y="427839"/>
            <a:ext cx="9370502" cy="5649987"/>
            <a:chOff x="276837" y="159391"/>
            <a:chExt cx="9370502" cy="5649987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2189526" y="1367407"/>
              <a:ext cx="7457813" cy="6627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ReactJS</a:t>
              </a:r>
              <a:r>
                <a:rPr lang="de-DE" dirty="0"/>
                <a:t> alias Lucy</a:t>
              </a:r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2189526" y="159391"/>
              <a:ext cx="1895912" cy="5704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6" name="Rechteck: abgerundete Ecken 5"/>
            <p:cNvSpPr/>
            <p:nvPr/>
          </p:nvSpPr>
          <p:spPr>
            <a:xfrm>
              <a:off x="4970477" y="159391"/>
              <a:ext cx="1895912" cy="5704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7751427" y="159391"/>
              <a:ext cx="1895912" cy="5704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cxnSp>
          <p:nvCxnSpPr>
            <p:cNvPr id="9" name="Gerade Verbindung mit Pfeil 8"/>
            <p:cNvCxnSpPr>
              <a:stCxn id="5" idx="2"/>
            </p:cNvCxnSpPr>
            <p:nvPr/>
          </p:nvCxnSpPr>
          <p:spPr>
            <a:xfrm>
              <a:off x="3137482" y="729843"/>
              <a:ext cx="0" cy="637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2"/>
              <a:endCxn id="4" idx="0"/>
            </p:cNvCxnSpPr>
            <p:nvPr/>
          </p:nvCxnSpPr>
          <p:spPr>
            <a:xfrm>
              <a:off x="5918433" y="729843"/>
              <a:ext cx="0" cy="637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2"/>
            </p:cNvCxnSpPr>
            <p:nvPr/>
          </p:nvCxnSpPr>
          <p:spPr>
            <a:xfrm>
              <a:off x="8699383" y="729843"/>
              <a:ext cx="0" cy="637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hteck: abgerundete Ecken 15"/>
            <p:cNvSpPr/>
            <p:nvPr/>
          </p:nvSpPr>
          <p:spPr>
            <a:xfrm>
              <a:off x="2189525" y="2453781"/>
              <a:ext cx="7457813" cy="66273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Backend (PHP oder JS)</a:t>
              </a:r>
            </a:p>
          </p:txBody>
        </p:sp>
        <p:cxnSp>
          <p:nvCxnSpPr>
            <p:cNvPr id="18" name="Gerade Verbindung mit Pfeil 17"/>
            <p:cNvCxnSpPr>
              <a:stCxn id="4" idx="2"/>
              <a:endCxn id="16" idx="0"/>
            </p:cNvCxnSpPr>
            <p:nvPr/>
          </p:nvCxnSpPr>
          <p:spPr>
            <a:xfrm flipH="1">
              <a:off x="5918432" y="2030137"/>
              <a:ext cx="1" cy="423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hteck: abgerundete Ecken 20"/>
            <p:cNvSpPr/>
            <p:nvPr/>
          </p:nvSpPr>
          <p:spPr>
            <a:xfrm>
              <a:off x="2189524" y="4085440"/>
              <a:ext cx="7457813" cy="6627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RESTful</a:t>
              </a:r>
              <a:r>
                <a:rPr lang="de-DE" dirty="0"/>
                <a:t> API (Slim Framework PHP)</a:t>
              </a:r>
            </a:p>
          </p:txBody>
        </p:sp>
        <p:cxnSp>
          <p:nvCxnSpPr>
            <p:cNvPr id="23" name="Gerade Verbindung mit Pfeil 22"/>
            <p:cNvCxnSpPr>
              <a:stCxn id="16" idx="2"/>
              <a:endCxn id="21" idx="0"/>
            </p:cNvCxnSpPr>
            <p:nvPr/>
          </p:nvCxnSpPr>
          <p:spPr>
            <a:xfrm flipH="1">
              <a:off x="5918431" y="3116511"/>
              <a:ext cx="1" cy="968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hteck: abgerundete Ecken 25"/>
            <p:cNvSpPr/>
            <p:nvPr/>
          </p:nvSpPr>
          <p:spPr>
            <a:xfrm>
              <a:off x="4085438" y="5146648"/>
              <a:ext cx="3665989" cy="6627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MySQL DB</a:t>
              </a:r>
            </a:p>
          </p:txBody>
        </p:sp>
        <p:cxnSp>
          <p:nvCxnSpPr>
            <p:cNvPr id="28" name="Gerade Verbindung mit Pfeil 27"/>
            <p:cNvCxnSpPr>
              <a:stCxn id="21" idx="2"/>
              <a:endCxn id="26" idx="0"/>
            </p:cNvCxnSpPr>
            <p:nvPr/>
          </p:nvCxnSpPr>
          <p:spPr>
            <a:xfrm>
              <a:off x="5918431" y="4748170"/>
              <a:ext cx="2" cy="398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Geschweifte Klammer links 28"/>
            <p:cNvSpPr/>
            <p:nvPr/>
          </p:nvSpPr>
          <p:spPr>
            <a:xfrm>
              <a:off x="1770077" y="1367407"/>
              <a:ext cx="276837" cy="1749104"/>
            </a:xfrm>
            <a:prstGeom prst="leftBrace">
              <a:avLst>
                <a:gd name="adj1" fmla="val 9848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Geschweifte Klammer links 29"/>
            <p:cNvSpPr/>
            <p:nvPr/>
          </p:nvSpPr>
          <p:spPr>
            <a:xfrm>
              <a:off x="1770077" y="4085439"/>
              <a:ext cx="276837" cy="1723939"/>
            </a:xfrm>
            <a:prstGeom prst="leftBrace">
              <a:avLst>
                <a:gd name="adj1" fmla="val 9848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76837" y="1826460"/>
              <a:ext cx="1493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/>
                <a:t>Application</a:t>
              </a:r>
              <a:r>
                <a:rPr lang="de-DE" sz="1600" dirty="0"/>
                <a:t>, auf welche der User zugreift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76837" y="4408799"/>
              <a:ext cx="14932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REST </a:t>
              </a:r>
              <a:r>
                <a:rPr lang="de-DE" sz="1600" dirty="0" err="1"/>
                <a:t>Api</a:t>
              </a:r>
              <a:r>
                <a:rPr lang="de-DE" sz="1600" dirty="0"/>
                <a:t>, welches die Schnittstelle zur DB ist.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04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</dc:creator>
  <cp:lastModifiedBy>Micha</cp:lastModifiedBy>
  <cp:revision>1</cp:revision>
  <dcterms:created xsi:type="dcterms:W3CDTF">2017-05-15T08:24:43Z</dcterms:created>
  <dcterms:modified xsi:type="dcterms:W3CDTF">2017-05-15T08:31:52Z</dcterms:modified>
</cp:coreProperties>
</file>