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6CEF-844F-0846-2F67-E7473AF8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652D-98B0-E833-10AB-6BC09A9C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449A-B50E-D6E9-2D1E-4BD289F3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D698-59C1-7E6E-0621-29B228F0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4E76-8BB6-2F06-7857-FDAA9D40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0B06-3203-8891-5277-113B3FC3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02881-51F5-52B3-34FF-0EF808F7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E2FE-ABA0-F657-C2A0-0001F29D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E880-A86E-3265-5A17-C2AAF6A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AC24-17E6-3887-C289-D6F3A761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EB86B-FF89-1B3A-C53B-746A9C7F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4163-0B73-9EE7-32A5-A02E69B4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53E2-1785-235A-FB72-9E5C66B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D442-BE7D-B73C-E121-F6F99EE5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190-94B2-CD57-0769-70C001D2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DBE-5F17-C975-0AFC-CB5B5AD1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22C-C6F3-0379-0C10-21CD4522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AF78-55E9-6B06-8D76-5CD2388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75A3-D750-F85E-2F23-D78789F8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258D-DD29-574A-107F-2EAF60E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9C6-B405-217E-6340-742B1FF4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4384-7968-7C2A-8313-5A1FCD2E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B077-B98B-C300-B8B0-BFFCAD53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6F9C-3A10-097A-3228-3F31301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8A1E-31CE-C1D0-FC1D-D2E810B1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01B4-2F79-9F4C-73E4-40DAC18F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5AE3-3352-4DBB-7154-57F4A1EB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58F4-E83F-F6E7-EA14-921ACC1B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9D8D-EB77-C510-7A5D-72D62D56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53521-03CE-7A83-D3CC-4F37B837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8C3E-E9D2-DD82-C958-6011C99C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0679-F129-3500-42BC-2E035F58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2F1A-D289-2832-0F41-3D7E2503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FAB5F-9D28-6E4E-947F-3B689F2D8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5D8D-F8F0-95D4-117F-D9CA54F09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F29F-D2DB-7E2E-7476-38B5CA12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3FEB0-A74E-AF34-F6BD-89202926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34A-808A-59CE-DEF6-FF290243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070BA-2601-9E02-6FEA-36423405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380-410B-2F25-68E7-C955A00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69387-A436-EF97-D592-5F21B2F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21914-EA5F-176A-40EF-97DBE1E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F71CF-2CA8-3523-7872-0F166E61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018DA-10D9-5C89-AA2C-375D8719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70F89-605D-E530-54E5-9BAF4563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1CFD-9ACB-E71D-57F5-A131C6E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43D3-CF0B-4344-37A7-E0E08F31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1305-F4E6-B02B-0361-60A84B3A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C92D-4005-8A2E-D767-271A0CA4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34B78-61DC-1124-D62B-A967B82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CFFA-2E94-FB88-2924-8C6AE92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1548-1785-E935-8609-D8AA334E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BA35-AC4F-E698-69D4-E9F8EBB2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D70A5-3F52-7B48-CE36-B8EF5239D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705FE-5E7A-7D22-6403-E3211071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5676-758C-2F90-CC26-BC77450C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7033-6F3E-000A-A711-E7B2E50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350-79E7-5112-BDD7-4E5BF836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B59C1-A043-23A4-C52B-E978994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99C0-D1E1-2358-9766-FA9922ED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613D-CB14-E220-5624-F2C669B3B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B9D3-315C-46C9-B480-627624552B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F18C-9547-8BC1-6E5E-94284DA0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F7C3-77ED-664B-93FB-D616ACD55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9E952-389D-4114-986E-AE712CF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69C57C-CF7F-E8AE-DA64-9CE07C53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Find the gender of employee with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emp_no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10007.</a:t>
            </a:r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gender </a:t>
            </a:r>
            <a:r>
              <a:rPr lang="en-US" sz="2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employee </a:t>
            </a:r>
            <a:r>
              <a:rPr lang="en-US" sz="2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emp_no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=10007;</a:t>
            </a:r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5D6A8-9055-FCA0-CB2F-A78473BF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36" y="2829913"/>
            <a:ext cx="1860927" cy="12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903880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Retrieve the employee number, first name, last name, and salary of employees earning more than $60,000.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employee.first_name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employee.last_name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salaries.salary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JOIN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salaries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salaries.emp_no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salary&gt;60000;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A9B34-6837-F33B-9328-6C796C42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36" y="3994485"/>
            <a:ext cx="4107929" cy="26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Retrieve the employee number, first name, last name, and title of all employees who are currently managers.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employee.first_name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employee.last_name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employee_titles.title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JOIN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title="Manager";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B5E5B-5CEB-3922-739B-0BFFB0B8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54" y="4129283"/>
            <a:ext cx="5529892" cy="14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Retrieve the employee number, first name, last name, and title of employees whose hire date is between '2005-01-01' and '2006-01-01’.</a:t>
            </a: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employee.first_name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employee.last_name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employee_titles.title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JOIN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employee_titles.emp_no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WHERE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hire_date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'2005-01-01’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'2006-01-01’;</a:t>
            </a:r>
            <a:endParaRPr lang="en-US" sz="24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DF276-D011-8727-447C-2C9D505C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14" y="4482973"/>
            <a:ext cx="6248973" cy="11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Get the highest salary among all employees.</a:t>
            </a: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(salary)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"Highest Salary"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salaries;</a:t>
            </a: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7164-CAB9-2E68-1A75-ADCB7AE8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60" y="3238473"/>
            <a:ext cx="2537281" cy="9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EC7D08-534E-A456-6130-9D3C7327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7494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Helvetica" panose="020B0604020202020204" pitchFamily="34" charset="0"/>
                <a:cs typeface="Helvetica" panose="020B0604020202020204" pitchFamily="34" charset="0"/>
              </a:rPr>
              <a:t>Insights from Sample Dataset Analysis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EB01-439B-4D3A-8236-3F1128BB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4632"/>
            <a:ext cx="10058400" cy="4407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Although this was a sample dataset, the analysis yielded several notable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Company Size and Structure: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dataset represents a small company with 10 distinct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Salary Insights: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Maximum Salary: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highest salary offered by the company is $70,000.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Average Salary: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average salary across all employees is approximately $63,000.</a:t>
            </a: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These findings provide a snapshot of the company's departmental structure and compensation trends, offering valuable benchmarks for further analysis and comparison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70724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FD5D-23D8-2743-D625-FE82C878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Company Dataset Analysis</a:t>
            </a:r>
            <a:endParaRPr 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CC23-2C96-D4A3-FAD6-5C4208CC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 this project, I conducted a comprehensive analysis using a dataset provided by my organization. My goal was to extract valuable insights about the company's departments and employees through a series of targeted SQL queries.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Throughout the project, I explored a wide range of SQL functionalities, enhancing my ability to manipulate and analyze data effectively. In the following slides, I will showcase several key queries that illustrate the depth and breadth of the analysis performed.</a:t>
            </a:r>
          </a:p>
        </p:txBody>
      </p:sp>
    </p:spTree>
    <p:extLst>
      <p:ext uri="{BB962C8B-B14F-4D97-AF65-F5344CB8AC3E}">
        <p14:creationId xmlns:p14="http://schemas.microsoft.com/office/powerpoint/2010/main" val="12169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6790-8766-C2EC-C571-28FC0046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952374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Retrieve the first name and last name of all employees.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CC25-A9C7-9EF1-83C1-8969961F9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26" y="2993901"/>
            <a:ext cx="2853149" cy="36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 the department numbers and names.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dep_name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departments;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686A8-74C9-4E40-C179-65A5BF4F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18" y="3072408"/>
            <a:ext cx="2971565" cy="35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Get the total number of employees.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"Total number of employees"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90834-26A7-F272-9EB3-22F1EC14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55" y="3455068"/>
            <a:ext cx="4034289" cy="8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 the average salary of all employees.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(salary)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"Average salary of all employees"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salaries;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BC37C-2D1E-D945-DD82-59663A21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20" y="3455068"/>
            <a:ext cx="4546959" cy="7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Retrieve the birth date and hire date of employee with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10003.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birth_date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hire_date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employee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=10003;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901F-CC63-EA89-EA52-1DDC8EC9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09" y="3455068"/>
            <a:ext cx="4638582" cy="11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 the titles of all employees.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title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emp_title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employee_titles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 algn="ctr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1AFC9-4FD6-0BB8-A7C4-5F8A6142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20" y="3145674"/>
            <a:ext cx="1654761" cy="35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5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9EE-A0F8-31A7-C84E-18D549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37937"/>
            <a:ext cx="10058400" cy="5434263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Statement:</a:t>
            </a:r>
          </a:p>
          <a:p>
            <a:pPr marL="0" indent="0" algn="ctr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Get the total number of departments.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Query: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dep_name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'Total number of departments’ </a:t>
            </a:r>
            <a:r>
              <a:rPr lang="en-US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departments;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2365B-B4F6-AFD1-D65B-9990448E4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06" y="3455068"/>
            <a:ext cx="4315988" cy="9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682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Company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from Sample Dataset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Haleema Sadia</dc:creator>
  <cp:lastModifiedBy>Haleema Sadia</cp:lastModifiedBy>
  <cp:revision>1</cp:revision>
  <dcterms:created xsi:type="dcterms:W3CDTF">2024-05-20T14:27:44Z</dcterms:created>
  <dcterms:modified xsi:type="dcterms:W3CDTF">2024-05-21T10:45:29Z</dcterms:modified>
</cp:coreProperties>
</file>