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Lst>
  <p:sldSz cx="7556500" cy="10693400"/>
  <p:notesSz cx="6858000" cy="9144000"/>
  <p:embeddedFontLst>
    <p:embeddedFont>
      <p:font typeface="Trocchi" charset="1" panose="000005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Abril Fatface" charset="1" panose="02000503000000020003"/>
      <p:regular r:id="rId11"/>
    </p:embeddedFont>
    <p:embeddedFont>
      <p:font typeface="Abril Fatface Italics" charset="1" panose="02000503000000020003"/>
      <p:regular r:id="rId12"/>
    </p:embeddedFont>
    <p:embeddedFont>
      <p:font typeface="Suez One" charset="1" panose="00000500000000000000"/>
      <p:regular r:id="rId13"/>
    </p:embeddedFont>
    <p:embeddedFont>
      <p:font typeface="Alef" charset="1" panose="00000500000000000000"/>
      <p:regular r:id="rId14"/>
    </p:embeddedFont>
    <p:embeddedFont>
      <p:font typeface="Alef Bold" charset="1" panose="00000500000000000000"/>
      <p:regular r:id="rId15"/>
    </p:embeddedFont>
    <p:embeddedFont>
      <p:font typeface="Alef Italics" charset="1" panose="00000500000000000000"/>
      <p:regular r:id="rId16"/>
    </p:embeddedFont>
    <p:embeddedFont>
      <p:font typeface="Alef Bold Italics" charset="1" panose="00000500000000000000"/>
      <p:regular r:id="rId17"/>
    </p:embeddedFont>
    <p:embeddedFont>
      <p:font typeface="Anahaw" charset="1" panose="00000800000000000000"/>
      <p:regular r:id="rId18"/>
    </p:embeddedFont>
    <p:embeddedFont>
      <p:font typeface="FS Gravity" charset="1" panose="00000400000000000000"/>
      <p:regular r:id="rId19"/>
    </p:embeddedFont>
    <p:embeddedFont>
      <p:font typeface="GladiaCLM" charset="1" panose="02000803000000000000"/>
      <p:regular r:id="rId20"/>
    </p:embeddedFont>
    <p:embeddedFont>
      <p:font typeface="20db" charset="1" panose="02000507020000020004"/>
      <p:regular r:id="rId21"/>
    </p:embeddedFont>
    <p:embeddedFont>
      <p:font typeface="Miriam Mono CLM" charset="1" panose="02000503000000000000"/>
      <p:regular r:id="rId22"/>
    </p:embeddedFont>
    <p:embeddedFont>
      <p:font typeface="Miriam Mono CLM Bold" charset="1" panose="02000803000000000000"/>
      <p:regular r:id="rId23"/>
    </p:embeddedFont>
    <p:embeddedFont>
      <p:font typeface="Miriam Mono CLM Italics" charset="1" panose="02000503000000000000"/>
      <p:regular r:id="rId24"/>
    </p:embeddedFont>
    <p:embeddedFont>
      <p:font typeface="Miriam Mono CLM Bold Italics" charset="1" panose="02000803000000000000"/>
      <p:regular r:id="rId25"/>
    </p:embeddedFont>
    <p:embeddedFont>
      <p:font typeface="FB Victor" charset="1" panose="02020503050405020304"/>
      <p:regular r:id="rId26"/>
    </p:embeddedFont>
    <p:embeddedFont>
      <p:font typeface="FB Stock" charset="1" panose="02020803050405020304"/>
      <p:regular r:id="rId27"/>
    </p:embeddedFont>
    <p:embeddedFont>
      <p:font typeface="AdvaOpen" charset="1" panose="01000503000000020003"/>
      <p:regular r:id="rId28"/>
    </p:embeddedFont>
    <p:embeddedFont>
      <p:font typeface="AdvaOpen Bold" charset="1" panose="01000503000000020003"/>
      <p:regular r:id="rId29"/>
    </p:embeddedFont>
    <p:embeddedFont>
      <p:font typeface="Alphon" charset="1" panose="01000503000000020003"/>
      <p:regular r:id="rId30"/>
    </p:embeddedFont>
    <p:embeddedFont>
      <p:font typeface="Alphon Bold" charset="1" panose="010005030000000200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48.png" Type="http://schemas.openxmlformats.org/officeDocument/2006/relationships/image"/><Relationship Id="rId19" Target="../media/image4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2.png" Type="http://schemas.openxmlformats.org/officeDocument/2006/relationships/image"/><Relationship Id="rId7" Target="../media/image5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6.png" Type="http://schemas.openxmlformats.org/officeDocument/2006/relationships/image"/><Relationship Id="rId7" Target="../media/image57.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6.png" Type="http://schemas.openxmlformats.org/officeDocument/2006/relationships/image"/><Relationship Id="rId7" Target="../media/image57.svg" Type="http://schemas.openxmlformats.org/officeDocument/2006/relationships/image"/><Relationship Id="rId8" Target="../media/image60.png" Type="http://schemas.openxmlformats.org/officeDocument/2006/relationships/image"/><Relationship Id="rId9" Target="../media/image61.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9.png" Type="http://schemas.openxmlformats.org/officeDocument/2006/relationships/image"/><Relationship Id="rId13" Target="../media/image25.png" Type="http://schemas.openxmlformats.org/officeDocument/2006/relationships/image"/><Relationship Id="rId14" Target="../media/image26.svg" Type="http://schemas.openxmlformats.org/officeDocument/2006/relationships/image"/><Relationship Id="rId15" Target="../media/image40.png" Type="http://schemas.openxmlformats.org/officeDocument/2006/relationships/image"/><Relationship Id="rId16" Target="../media/image41.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531587" y="190847"/>
            <a:ext cx="11621791" cy="10566900"/>
            <a:chOff x="0" y="0"/>
            <a:chExt cx="15495721" cy="14089200"/>
          </a:xfrm>
        </p:grpSpPr>
        <p:grpSp>
          <p:nvGrpSpPr>
            <p:cNvPr name="Group 3" id="3"/>
            <p:cNvGrpSpPr/>
            <p:nvPr/>
          </p:nvGrpSpPr>
          <p:grpSpPr>
            <a:xfrm rot="0">
              <a:off x="10583111" y="406143"/>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567958"/>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959072"/>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959072"/>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652972"/>
              <a:ext cx="12050565" cy="310950"/>
            </a:xfrm>
            <a:prstGeom prst="rect">
              <a:avLst/>
            </a:prstGeom>
          </p:spPr>
          <p:txBody>
            <a:bodyPr anchor="t" rtlCol="false" tIns="0" lIns="0" bIns="0" rIns="0">
              <a:spAutoFit/>
            </a:bodyPr>
            <a:lstStyle/>
            <a:p>
              <a:pPr algn="ctr">
                <a:lnSpc>
                  <a:spcPts val="1929"/>
                </a:lnSpc>
              </a:pPr>
              <a:r>
                <a:rPr lang="en-US" sz="1387" spc="104" u="sng">
                  <a:solidFill>
                    <a:srgbClr val="000000"/>
                  </a:solidFill>
                  <a:cs typeface="FB Victor"/>
                </a:rPr>
                <a:t>ראשי</a:t>
              </a:r>
              <a:r>
                <a:rPr lang="en-US" sz="1387" spc="104">
                  <a:solidFill>
                    <a:srgbClr val="000000"/>
                  </a:solidFill>
                  <a:latin typeface="FB Victor"/>
                  <a:cs typeface="FB Victor"/>
                </a:rPr>
                <a:t>     שליחויות   כאן ועכשיו  נסיעות עתידיות   קצת עלינו   צור קשר </a:t>
              </a:r>
            </a:p>
          </p:txBody>
        </p:sp>
        <p:sp>
          <p:nvSpPr>
            <p:cNvPr name="Freeform 10" id="10"/>
            <p:cNvSpPr/>
            <p:nvPr/>
          </p:nvSpPr>
          <p:spPr>
            <a:xfrm flipH="false" flipV="false" rot="0">
              <a:off x="2466172" y="0"/>
              <a:ext cx="522804" cy="447651"/>
            </a:xfrm>
            <a:custGeom>
              <a:avLst/>
              <a:gdLst/>
              <a:ahLst/>
              <a:cxnLst/>
              <a:rect r="r" b="b" t="t" l="l"/>
              <a:pathLst>
                <a:path h="447651" w="522804">
                  <a:moveTo>
                    <a:pt x="0" y="0"/>
                  </a:moveTo>
                  <a:lnTo>
                    <a:pt x="522805" y="0"/>
                  </a:lnTo>
                  <a:lnTo>
                    <a:pt x="522805"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285483" y="0"/>
              <a:ext cx="398003" cy="447651"/>
            </a:xfrm>
            <a:custGeom>
              <a:avLst/>
              <a:gdLst/>
              <a:ahLst/>
              <a:cxnLst/>
              <a:rect r="r" b="b" t="t" l="l"/>
              <a:pathLst>
                <a:path h="447651" w="398003">
                  <a:moveTo>
                    <a:pt x="0" y="0"/>
                  </a:moveTo>
                  <a:lnTo>
                    <a:pt x="398003" y="0"/>
                  </a:lnTo>
                  <a:lnTo>
                    <a:pt x="398003"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256770" y="12903321"/>
              <a:ext cx="11663393" cy="1185879"/>
              <a:chOff x="0" y="0"/>
              <a:chExt cx="3068192" cy="311959"/>
            </a:xfrm>
          </p:grpSpPr>
          <p:sp>
            <p:nvSpPr>
              <p:cNvPr name="Freeform 13" id="13"/>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4" id="14"/>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5" id="15"/>
            <p:cNvSpPr txBox="true"/>
            <p:nvPr/>
          </p:nvSpPr>
          <p:spPr>
            <a:xfrm rot="0">
              <a:off x="2564921" y="1305398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sp>
          <p:nvSpPr>
            <p:cNvPr name="Freeform 16" id="16"/>
            <p:cNvSpPr/>
            <p:nvPr/>
          </p:nvSpPr>
          <p:spPr>
            <a:xfrm flipH="false" flipV="false" rot="0">
              <a:off x="1256770" y="1312352"/>
              <a:ext cx="14238951" cy="11590969"/>
            </a:xfrm>
            <a:custGeom>
              <a:avLst/>
              <a:gdLst/>
              <a:ahLst/>
              <a:cxnLst/>
              <a:rect r="r" b="b" t="t" l="l"/>
              <a:pathLst>
                <a:path h="11590969" w="14238951">
                  <a:moveTo>
                    <a:pt x="0" y="0"/>
                  </a:moveTo>
                  <a:lnTo>
                    <a:pt x="14238951" y="0"/>
                  </a:lnTo>
                  <a:lnTo>
                    <a:pt x="14238951" y="11590969"/>
                  </a:lnTo>
                  <a:lnTo>
                    <a:pt x="0" y="11590969"/>
                  </a:lnTo>
                  <a:lnTo>
                    <a:pt x="0" y="0"/>
                  </a:lnTo>
                  <a:close/>
                </a:path>
              </a:pathLst>
            </a:custGeom>
            <a:blipFill>
              <a:blip r:embed="rId6">
                <a:alphaModFix amt="44999"/>
              </a:blip>
              <a:stretch>
                <a:fillRect l="-15458" t="0" r="-6012" b="0"/>
              </a:stretch>
            </a:blipFill>
          </p:spPr>
        </p:sp>
        <p:grpSp>
          <p:nvGrpSpPr>
            <p:cNvPr name="Group 17" id="17"/>
            <p:cNvGrpSpPr/>
            <p:nvPr/>
          </p:nvGrpSpPr>
          <p:grpSpPr>
            <a:xfrm rot="0">
              <a:off x="4553979" y="3136495"/>
              <a:ext cx="4914406" cy="906958"/>
              <a:chOff x="0" y="0"/>
              <a:chExt cx="1320909" cy="243775"/>
            </a:xfrm>
          </p:grpSpPr>
          <p:sp>
            <p:nvSpPr>
              <p:cNvPr name="Freeform 18" id="18"/>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19" id="19"/>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Freeform 20" id="20"/>
            <p:cNvSpPr/>
            <p:nvPr/>
          </p:nvSpPr>
          <p:spPr>
            <a:xfrm flipH="false" flipV="false" rot="638598">
              <a:off x="4835060" y="3253911"/>
              <a:ext cx="652957" cy="666283"/>
            </a:xfrm>
            <a:custGeom>
              <a:avLst/>
              <a:gdLst/>
              <a:ahLst/>
              <a:cxnLst/>
              <a:rect r="r" b="b" t="t" l="l"/>
              <a:pathLst>
                <a:path h="666283" w="652957">
                  <a:moveTo>
                    <a:pt x="0" y="0"/>
                  </a:moveTo>
                  <a:lnTo>
                    <a:pt x="652957" y="0"/>
                  </a:lnTo>
                  <a:lnTo>
                    <a:pt x="652957" y="666283"/>
                  </a:lnTo>
                  <a:lnTo>
                    <a:pt x="0" y="6662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21" id="21"/>
            <p:cNvSpPr txBox="true"/>
            <p:nvPr/>
          </p:nvSpPr>
          <p:spPr>
            <a:xfrm rot="0">
              <a:off x="7054674" y="13006843"/>
              <a:ext cx="12700" cy="276860"/>
            </a:xfrm>
            <a:prstGeom prst="rect">
              <a:avLst/>
            </a:prstGeom>
          </p:spPr>
          <p:txBody>
            <a:bodyPr anchor="t" rtlCol="false" tIns="0" lIns="0" bIns="0" rIns="0">
              <a:spAutoFit/>
            </a:bodyPr>
            <a:lstStyle/>
            <a:p>
              <a:pPr algn="ctr">
                <a:lnSpc>
                  <a:spcPts val="1679"/>
                </a:lnSpc>
              </a:pPr>
            </a:p>
          </p:txBody>
        </p:sp>
        <p:sp>
          <p:nvSpPr>
            <p:cNvPr name="TextBox 22" id="22"/>
            <p:cNvSpPr txBox="true"/>
            <p:nvPr/>
          </p:nvSpPr>
          <p:spPr>
            <a:xfrm rot="0">
              <a:off x="7054674" y="13006843"/>
              <a:ext cx="12700" cy="276860"/>
            </a:xfrm>
            <a:prstGeom prst="rect">
              <a:avLst/>
            </a:prstGeom>
          </p:spPr>
          <p:txBody>
            <a:bodyPr anchor="t" rtlCol="false" tIns="0" lIns="0" bIns="0" rIns="0">
              <a:spAutoFit/>
            </a:bodyPr>
            <a:lstStyle/>
            <a:p>
              <a:pPr algn="ctr">
                <a:lnSpc>
                  <a:spcPts val="1679"/>
                </a:lnSpc>
              </a:pPr>
            </a:p>
          </p:txBody>
        </p:sp>
        <p:sp>
          <p:nvSpPr>
            <p:cNvPr name="TextBox 23" id="23"/>
            <p:cNvSpPr txBox="true"/>
            <p:nvPr/>
          </p:nvSpPr>
          <p:spPr>
            <a:xfrm rot="0">
              <a:off x="7054674" y="13006843"/>
              <a:ext cx="12700" cy="276860"/>
            </a:xfrm>
            <a:prstGeom prst="rect">
              <a:avLst/>
            </a:prstGeom>
          </p:spPr>
          <p:txBody>
            <a:bodyPr anchor="t" rtlCol="false" tIns="0" lIns="0" bIns="0" rIns="0">
              <a:spAutoFit/>
            </a:bodyPr>
            <a:lstStyle/>
            <a:p>
              <a:pPr algn="ctr">
                <a:lnSpc>
                  <a:spcPts val="1679"/>
                </a:lnSpc>
              </a:pPr>
            </a:p>
          </p:txBody>
        </p:sp>
        <p:sp>
          <p:nvSpPr>
            <p:cNvPr name="Freeform 24" id="24"/>
            <p:cNvSpPr/>
            <p:nvPr/>
          </p:nvSpPr>
          <p:spPr>
            <a:xfrm flipH="false" flipV="false" rot="0">
              <a:off x="3436424" y="10821490"/>
              <a:ext cx="707367" cy="699409"/>
            </a:xfrm>
            <a:custGeom>
              <a:avLst/>
              <a:gdLst/>
              <a:ahLst/>
              <a:cxnLst/>
              <a:rect r="r" b="b" t="t" l="l"/>
              <a:pathLst>
                <a:path h="699409" w="707367">
                  <a:moveTo>
                    <a:pt x="0" y="0"/>
                  </a:moveTo>
                  <a:lnTo>
                    <a:pt x="707367" y="0"/>
                  </a:lnTo>
                  <a:lnTo>
                    <a:pt x="707367" y="699410"/>
                  </a:lnTo>
                  <a:lnTo>
                    <a:pt x="0" y="6994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9238085" y="10821490"/>
              <a:ext cx="1044985" cy="905218"/>
            </a:xfrm>
            <a:custGeom>
              <a:avLst/>
              <a:gdLst/>
              <a:ahLst/>
              <a:cxnLst/>
              <a:rect r="r" b="b" t="t" l="l"/>
              <a:pathLst>
                <a:path h="905218" w="1044985">
                  <a:moveTo>
                    <a:pt x="0" y="0"/>
                  </a:moveTo>
                  <a:lnTo>
                    <a:pt x="1044985" y="0"/>
                  </a:lnTo>
                  <a:lnTo>
                    <a:pt x="1044985" y="905219"/>
                  </a:lnTo>
                  <a:lnTo>
                    <a:pt x="0" y="90521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6" id="26"/>
            <p:cNvSpPr/>
            <p:nvPr/>
          </p:nvSpPr>
          <p:spPr>
            <a:xfrm flipH="false" flipV="false" rot="0">
              <a:off x="6572667" y="10773125"/>
              <a:ext cx="509237" cy="730088"/>
            </a:xfrm>
            <a:custGeom>
              <a:avLst/>
              <a:gdLst/>
              <a:ahLst/>
              <a:cxnLst/>
              <a:rect r="r" b="b" t="t" l="l"/>
              <a:pathLst>
                <a:path h="730088" w="509237">
                  <a:moveTo>
                    <a:pt x="0" y="0"/>
                  </a:moveTo>
                  <a:lnTo>
                    <a:pt x="509237" y="0"/>
                  </a:lnTo>
                  <a:lnTo>
                    <a:pt x="509237" y="730089"/>
                  </a:lnTo>
                  <a:lnTo>
                    <a:pt x="0" y="73008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7" id="27"/>
            <p:cNvSpPr txBox="true"/>
            <p:nvPr/>
          </p:nvSpPr>
          <p:spPr>
            <a:xfrm rot="0">
              <a:off x="2988977" y="11663612"/>
              <a:ext cx="1772924" cy="840012"/>
            </a:xfrm>
            <a:prstGeom prst="rect">
              <a:avLst/>
            </a:prstGeom>
          </p:spPr>
          <p:txBody>
            <a:bodyPr anchor="t" rtlCol="false" tIns="0" lIns="0" bIns="0" rIns="0">
              <a:spAutoFit/>
            </a:bodyPr>
            <a:lstStyle/>
            <a:p>
              <a:pPr algn="ctr">
                <a:lnSpc>
                  <a:spcPts val="2540"/>
                </a:lnSpc>
                <a:spcBef>
                  <a:spcPct val="0"/>
                </a:spcBef>
              </a:pPr>
              <a:r>
                <a:rPr lang="en-US" sz="1827" spc="137">
                  <a:solidFill>
                    <a:srgbClr val="000000"/>
                  </a:solidFill>
                  <a:cs typeface="FB Victor"/>
                </a:rPr>
                <a:t>פריסה ארצית</a:t>
              </a:r>
            </a:p>
            <a:p>
              <a:pPr algn="ctr">
                <a:lnSpc>
                  <a:spcPts val="2540"/>
                </a:lnSpc>
                <a:spcBef>
                  <a:spcPct val="0"/>
                </a:spcBef>
              </a:pPr>
              <a:r>
                <a:rPr lang="en-US" sz="1827" spc="137">
                  <a:solidFill>
                    <a:srgbClr val="000000"/>
                  </a:solidFill>
                  <a:latin typeface="FB Victor"/>
                  <a:cs typeface="FB Victor"/>
                </a:rPr>
                <a:t> של מוניות</a:t>
              </a:r>
            </a:p>
          </p:txBody>
        </p:sp>
        <p:sp>
          <p:nvSpPr>
            <p:cNvPr name="TextBox 28" id="28"/>
            <p:cNvSpPr txBox="true"/>
            <p:nvPr/>
          </p:nvSpPr>
          <p:spPr>
            <a:xfrm rot="0">
              <a:off x="8482170" y="11803273"/>
              <a:ext cx="2556815" cy="414413"/>
            </a:xfrm>
            <a:prstGeom prst="rect">
              <a:avLst/>
            </a:prstGeom>
          </p:spPr>
          <p:txBody>
            <a:bodyPr anchor="t" rtlCol="false" tIns="0" lIns="0" bIns="0" rIns="0">
              <a:spAutoFit/>
            </a:bodyPr>
            <a:lstStyle/>
            <a:p>
              <a:pPr algn="ctr">
                <a:lnSpc>
                  <a:spcPts val="2540"/>
                </a:lnSpc>
                <a:spcBef>
                  <a:spcPct val="0"/>
                </a:spcBef>
              </a:pPr>
              <a:r>
                <a:rPr lang="en-US" sz="1827" spc="137">
                  <a:solidFill>
                    <a:srgbClr val="000000"/>
                  </a:solidFill>
                  <a:cs typeface="FB Victor"/>
                </a:rPr>
                <a:t>תשלום מהיר בקליק</a:t>
              </a:r>
            </a:p>
          </p:txBody>
        </p:sp>
        <p:sp>
          <p:nvSpPr>
            <p:cNvPr name="TextBox 29" id="29"/>
            <p:cNvSpPr txBox="true"/>
            <p:nvPr/>
          </p:nvSpPr>
          <p:spPr>
            <a:xfrm rot="0">
              <a:off x="6124820" y="11600275"/>
              <a:ext cx="1288483" cy="829936"/>
            </a:xfrm>
            <a:prstGeom prst="rect">
              <a:avLst/>
            </a:prstGeom>
          </p:spPr>
          <p:txBody>
            <a:bodyPr anchor="t" rtlCol="false" tIns="0" lIns="0" bIns="0" rIns="0">
              <a:spAutoFit/>
            </a:bodyPr>
            <a:lstStyle/>
            <a:p>
              <a:pPr algn="ctr">
                <a:lnSpc>
                  <a:spcPts val="2564"/>
                </a:lnSpc>
              </a:pPr>
              <a:r>
                <a:rPr lang="en-US" sz="1845" spc="138">
                  <a:solidFill>
                    <a:srgbClr val="000000"/>
                  </a:solidFill>
                  <a:cs typeface="FB Victor"/>
                </a:rPr>
                <a:t>יחס אישי </a:t>
              </a:r>
            </a:p>
            <a:p>
              <a:pPr algn="ctr">
                <a:lnSpc>
                  <a:spcPts val="2564"/>
                </a:lnSpc>
                <a:spcBef>
                  <a:spcPct val="0"/>
                </a:spcBef>
              </a:pPr>
              <a:r>
                <a:rPr lang="en-US" sz="1845" spc="138">
                  <a:solidFill>
                    <a:srgbClr val="000000"/>
                  </a:solidFill>
                  <a:cs typeface="FB Victor"/>
                </a:rPr>
                <a:t>ובטיחותי</a:t>
              </a:r>
            </a:p>
          </p:txBody>
        </p:sp>
        <p:sp>
          <p:nvSpPr>
            <p:cNvPr name="TextBox 30" id="30"/>
            <p:cNvSpPr txBox="true"/>
            <p:nvPr/>
          </p:nvSpPr>
          <p:spPr>
            <a:xfrm rot="0">
              <a:off x="6999980" y="11300811"/>
              <a:ext cx="15794" cy="337563"/>
            </a:xfrm>
            <a:prstGeom prst="rect">
              <a:avLst/>
            </a:prstGeom>
          </p:spPr>
          <p:txBody>
            <a:bodyPr anchor="t" rtlCol="false" tIns="0" lIns="0" bIns="0" rIns="0">
              <a:spAutoFit/>
            </a:bodyPr>
            <a:lstStyle/>
            <a:p>
              <a:pPr algn="ctr">
                <a:lnSpc>
                  <a:spcPts val="2074"/>
                </a:lnSpc>
                <a:spcBef>
                  <a:spcPct val="0"/>
                </a:spcBef>
              </a:pPr>
            </a:p>
          </p:txBody>
        </p:sp>
        <p:sp>
          <p:nvSpPr>
            <p:cNvPr name="TextBox 31" id="31"/>
            <p:cNvSpPr txBox="true"/>
            <p:nvPr/>
          </p:nvSpPr>
          <p:spPr>
            <a:xfrm rot="0">
              <a:off x="5266764" y="3220979"/>
              <a:ext cx="3713180" cy="665474"/>
            </a:xfrm>
            <a:prstGeom prst="rect">
              <a:avLst/>
            </a:prstGeom>
          </p:spPr>
          <p:txBody>
            <a:bodyPr anchor="t" rtlCol="false" tIns="0" lIns="0" bIns="0" rIns="0">
              <a:spAutoFit/>
            </a:bodyPr>
            <a:lstStyle/>
            <a:p>
              <a:pPr algn="ctr">
                <a:lnSpc>
                  <a:spcPts val="4213"/>
                </a:lnSpc>
              </a:pPr>
              <a:r>
                <a:rPr lang="en-US" sz="3009" spc="391">
                  <a:solidFill>
                    <a:srgbClr val="FFDE59"/>
                  </a:solidFill>
                  <a:latin typeface="Anahaw"/>
                </a:rPr>
                <a:t> 08-9947654</a:t>
              </a:r>
            </a:p>
          </p:txBody>
        </p:sp>
        <p:sp>
          <p:nvSpPr>
            <p:cNvPr name="TextBox 32" id="32"/>
            <p:cNvSpPr txBox="true"/>
            <p:nvPr/>
          </p:nvSpPr>
          <p:spPr>
            <a:xfrm rot="0">
              <a:off x="4465291" y="2204793"/>
              <a:ext cx="5316126" cy="931702"/>
            </a:xfrm>
            <a:prstGeom prst="rect">
              <a:avLst/>
            </a:prstGeom>
          </p:spPr>
          <p:txBody>
            <a:bodyPr anchor="t" rtlCol="false" tIns="0" lIns="0" bIns="0" rIns="0">
              <a:spAutoFit/>
            </a:bodyPr>
            <a:lstStyle/>
            <a:p>
              <a:pPr algn="ctr">
                <a:lnSpc>
                  <a:spcPts val="5705"/>
                </a:lnSpc>
              </a:pPr>
              <a:r>
                <a:rPr lang="en-US" sz="4075">
                  <a:solidFill>
                    <a:srgbClr val="19160E"/>
                  </a:solidFill>
                  <a:cs typeface="FB Stock"/>
                </a:rPr>
                <a:t>נהג אצלך בקליק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756000"/>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598535"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3366960" y="2331975"/>
            <a:ext cx="844318" cy="844318"/>
          </a:xfrm>
          <a:custGeom>
            <a:avLst/>
            <a:gdLst/>
            <a:ahLst/>
            <a:cxnLst/>
            <a:rect r="r" b="b" t="t" l="l"/>
            <a:pathLst>
              <a:path h="844318" w="844318">
                <a:moveTo>
                  <a:pt x="0" y="0"/>
                </a:moveTo>
                <a:lnTo>
                  <a:pt x="844319" y="0"/>
                </a:lnTo>
                <a:lnTo>
                  <a:pt x="844319" y="844318"/>
                </a:lnTo>
                <a:lnTo>
                  <a:pt x="0" y="844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811267" y="8112407"/>
            <a:ext cx="9525" cy="217170"/>
          </a:xfrm>
          <a:prstGeom prst="rect">
            <a:avLst/>
          </a:prstGeom>
        </p:spPr>
        <p:txBody>
          <a:bodyPr anchor="t" rtlCol="false" tIns="0" lIns="0" bIns="0" rIns="0">
            <a:spAutoFit/>
          </a:bodyPr>
          <a:lstStyle/>
          <a:p>
            <a:pPr algn="ctr">
              <a:lnSpc>
                <a:spcPts val="1679"/>
              </a:lnSpc>
            </a:pPr>
          </a:p>
        </p:txBody>
      </p:sp>
      <p:sp>
        <p:nvSpPr>
          <p:cNvPr name="TextBox 20" id="20"/>
          <p:cNvSpPr txBox="true"/>
          <p:nvPr/>
        </p:nvSpPr>
        <p:spPr>
          <a:xfrm rot="0">
            <a:off x="3811267" y="8112407"/>
            <a:ext cx="9525" cy="217170"/>
          </a:xfrm>
          <a:prstGeom prst="rect">
            <a:avLst/>
          </a:prstGeom>
        </p:spPr>
        <p:txBody>
          <a:bodyPr anchor="t" rtlCol="false" tIns="0" lIns="0" bIns="0" rIns="0">
            <a:spAutoFit/>
          </a:bodyPr>
          <a:lstStyle/>
          <a:p>
            <a:pPr algn="ctr">
              <a:lnSpc>
                <a:spcPts val="1679"/>
              </a:lnSpc>
            </a:pPr>
          </a:p>
        </p:txBody>
      </p:sp>
      <p:sp>
        <p:nvSpPr>
          <p:cNvPr name="TextBox 21" id="21"/>
          <p:cNvSpPr txBox="true"/>
          <p:nvPr/>
        </p:nvSpPr>
        <p:spPr>
          <a:xfrm rot="0">
            <a:off x="3811267" y="8112407"/>
            <a:ext cx="9525" cy="217170"/>
          </a:xfrm>
          <a:prstGeom prst="rect">
            <a:avLst/>
          </a:prstGeom>
        </p:spPr>
        <p:txBody>
          <a:bodyPr anchor="t" rtlCol="false" tIns="0" lIns="0" bIns="0" rIns="0">
            <a:spAutoFit/>
          </a:bodyPr>
          <a:lstStyle/>
          <a:p>
            <a:pPr algn="ctr">
              <a:lnSpc>
                <a:spcPts val="1679"/>
              </a:lnSpc>
            </a:pPr>
          </a:p>
        </p:txBody>
      </p:sp>
      <p:sp>
        <p:nvSpPr>
          <p:cNvPr name="TextBox 22" id="22"/>
          <p:cNvSpPr txBox="true"/>
          <p:nvPr/>
        </p:nvSpPr>
        <p:spPr>
          <a:xfrm rot="0">
            <a:off x="2422178" y="2913406"/>
            <a:ext cx="2453525" cy="449575"/>
          </a:xfrm>
          <a:prstGeom prst="rect">
            <a:avLst/>
          </a:prstGeom>
        </p:spPr>
        <p:txBody>
          <a:bodyPr anchor="t" rtlCol="false" tIns="0" lIns="0" bIns="0" rIns="0">
            <a:spAutoFit/>
          </a:bodyPr>
          <a:lstStyle/>
          <a:p>
            <a:pPr algn="ctr">
              <a:lnSpc>
                <a:spcPts val="3454"/>
              </a:lnSpc>
            </a:pPr>
            <a:r>
              <a:rPr lang="en-US" sz="2467">
                <a:solidFill>
                  <a:srgbClr val="000000"/>
                </a:solidFill>
                <a:cs typeface="Alphon"/>
              </a:rPr>
              <a:t>סיכום הזמנה </a:t>
            </a:r>
          </a:p>
        </p:txBody>
      </p:sp>
      <p:sp>
        <p:nvSpPr>
          <p:cNvPr name="TextBox 23" id="23"/>
          <p:cNvSpPr txBox="true"/>
          <p:nvPr/>
        </p:nvSpPr>
        <p:spPr>
          <a:xfrm rot="0">
            <a:off x="4115847" y="8639953"/>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24" id="24"/>
          <p:cNvGrpSpPr/>
          <p:nvPr/>
        </p:nvGrpSpPr>
        <p:grpSpPr>
          <a:xfrm rot="0">
            <a:off x="1446597" y="4142336"/>
            <a:ext cx="4748391" cy="3066839"/>
            <a:chOff x="0" y="0"/>
            <a:chExt cx="6331188" cy="4089119"/>
          </a:xfrm>
        </p:grpSpPr>
        <p:grpSp>
          <p:nvGrpSpPr>
            <p:cNvPr name="Group 25" id="25"/>
            <p:cNvGrpSpPr/>
            <p:nvPr/>
          </p:nvGrpSpPr>
          <p:grpSpPr>
            <a:xfrm rot="0">
              <a:off x="3178804" y="3390097"/>
              <a:ext cx="3152384" cy="594180"/>
              <a:chOff x="0" y="0"/>
              <a:chExt cx="802657" cy="151290"/>
            </a:xfrm>
          </p:grpSpPr>
          <p:sp>
            <p:nvSpPr>
              <p:cNvPr name="Freeform 26" id="26"/>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27" id="27"/>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28" id="28"/>
            <p:cNvGrpSpPr/>
            <p:nvPr/>
          </p:nvGrpSpPr>
          <p:grpSpPr>
            <a:xfrm rot="0">
              <a:off x="3174064" y="208684"/>
              <a:ext cx="3152384" cy="594180"/>
              <a:chOff x="0" y="0"/>
              <a:chExt cx="802657" cy="151290"/>
            </a:xfrm>
          </p:grpSpPr>
          <p:sp>
            <p:nvSpPr>
              <p:cNvPr name="Freeform 29" id="29"/>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0" id="30"/>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1" id="31"/>
            <p:cNvGrpSpPr/>
            <p:nvPr/>
          </p:nvGrpSpPr>
          <p:grpSpPr>
            <a:xfrm rot="0">
              <a:off x="3174064" y="1004266"/>
              <a:ext cx="3152384" cy="594180"/>
              <a:chOff x="0" y="0"/>
              <a:chExt cx="802657" cy="151290"/>
            </a:xfrm>
          </p:grpSpPr>
          <p:sp>
            <p:nvSpPr>
              <p:cNvPr name="Freeform 32" id="32"/>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3" id="33"/>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4" id="34"/>
            <p:cNvGrpSpPr/>
            <p:nvPr/>
          </p:nvGrpSpPr>
          <p:grpSpPr>
            <a:xfrm rot="0">
              <a:off x="3178804" y="1799543"/>
              <a:ext cx="3152384" cy="594180"/>
              <a:chOff x="0" y="0"/>
              <a:chExt cx="802657" cy="151290"/>
            </a:xfrm>
          </p:grpSpPr>
          <p:sp>
            <p:nvSpPr>
              <p:cNvPr name="Freeform 35" id="35"/>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6" id="36"/>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7" id="37"/>
            <p:cNvGrpSpPr/>
            <p:nvPr/>
          </p:nvGrpSpPr>
          <p:grpSpPr>
            <a:xfrm rot="0">
              <a:off x="3174064" y="2594820"/>
              <a:ext cx="3152384" cy="594180"/>
              <a:chOff x="0" y="0"/>
              <a:chExt cx="802657" cy="151290"/>
            </a:xfrm>
          </p:grpSpPr>
          <p:sp>
            <p:nvSpPr>
              <p:cNvPr name="Freeform 38" id="38"/>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9" id="39"/>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sp>
          <p:nvSpPr>
            <p:cNvPr name="TextBox 40" id="40"/>
            <p:cNvSpPr txBox="true"/>
            <p:nvPr/>
          </p:nvSpPr>
          <p:spPr>
            <a:xfrm rot="0">
              <a:off x="3758750" y="222642"/>
              <a:ext cx="2172352" cy="518639"/>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תאריך:</a:t>
              </a:r>
            </a:p>
          </p:txBody>
        </p:sp>
        <p:sp>
          <p:nvSpPr>
            <p:cNvPr name="TextBox 41" id="41"/>
            <p:cNvSpPr txBox="true"/>
            <p:nvPr/>
          </p:nvSpPr>
          <p:spPr>
            <a:xfrm rot="0">
              <a:off x="4025120" y="1018224"/>
              <a:ext cx="1639612" cy="518639"/>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מקום :</a:t>
              </a:r>
            </a:p>
          </p:txBody>
        </p:sp>
        <p:sp>
          <p:nvSpPr>
            <p:cNvPr name="TextBox 42" id="42"/>
            <p:cNvSpPr txBox="true"/>
            <p:nvPr/>
          </p:nvSpPr>
          <p:spPr>
            <a:xfrm rot="0">
              <a:off x="3922645" y="1813806"/>
              <a:ext cx="1844563" cy="518639"/>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שעה:</a:t>
              </a:r>
            </a:p>
          </p:txBody>
        </p:sp>
        <p:sp>
          <p:nvSpPr>
            <p:cNvPr name="TextBox 43" id="43"/>
            <p:cNvSpPr txBox="true"/>
            <p:nvPr/>
          </p:nvSpPr>
          <p:spPr>
            <a:xfrm rot="0">
              <a:off x="3493957" y="2609388"/>
              <a:ext cx="2493033" cy="518639"/>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מספר הנוסעים:</a:t>
              </a:r>
            </a:p>
          </p:txBody>
        </p:sp>
        <p:sp>
          <p:nvSpPr>
            <p:cNvPr name="TextBox 44" id="44"/>
            <p:cNvSpPr txBox="true"/>
            <p:nvPr/>
          </p:nvSpPr>
          <p:spPr>
            <a:xfrm rot="0">
              <a:off x="3620746" y="3404055"/>
              <a:ext cx="2366244" cy="518639"/>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מספר טלפון:</a:t>
              </a:r>
            </a:p>
          </p:txBody>
        </p:sp>
        <p:sp>
          <p:nvSpPr>
            <p:cNvPr name="TextBox 45" id="45"/>
            <p:cNvSpPr txBox="true"/>
            <p:nvPr/>
          </p:nvSpPr>
          <p:spPr>
            <a:xfrm rot="0">
              <a:off x="0" y="-123825"/>
              <a:ext cx="2983742" cy="1128091"/>
            </a:xfrm>
            <a:prstGeom prst="rect">
              <a:avLst/>
            </a:prstGeom>
          </p:spPr>
          <p:txBody>
            <a:bodyPr anchor="t" rtlCol="false" tIns="0" lIns="0" bIns="0" rIns="0">
              <a:spAutoFit/>
            </a:bodyPr>
            <a:lstStyle/>
            <a:p>
              <a:pPr algn="ctr">
                <a:lnSpc>
                  <a:spcPts val="7010"/>
                </a:lnSpc>
              </a:pPr>
              <a:r>
                <a:rPr lang="en-US" sz="5007">
                  <a:solidFill>
                    <a:srgbClr val="000000"/>
                  </a:solidFill>
                  <a:latin typeface="AdvaOpen Bold"/>
                </a:rPr>
                <a:t>05.01.2024</a:t>
              </a:r>
            </a:p>
          </p:txBody>
        </p:sp>
        <p:sp>
          <p:nvSpPr>
            <p:cNvPr name="TextBox 46" id="46"/>
            <p:cNvSpPr txBox="true"/>
            <p:nvPr/>
          </p:nvSpPr>
          <p:spPr>
            <a:xfrm rot="0">
              <a:off x="1460086" y="1424447"/>
              <a:ext cx="1523656" cy="1127450"/>
            </a:xfrm>
            <a:prstGeom prst="rect">
              <a:avLst/>
            </a:prstGeom>
          </p:spPr>
          <p:txBody>
            <a:bodyPr anchor="t" rtlCol="false" tIns="0" lIns="0" bIns="0" rIns="0">
              <a:spAutoFit/>
            </a:bodyPr>
            <a:lstStyle/>
            <a:p>
              <a:pPr algn="ctr">
                <a:lnSpc>
                  <a:spcPts val="6948"/>
                </a:lnSpc>
              </a:pPr>
              <a:r>
                <a:rPr lang="en-US" sz="4963">
                  <a:solidFill>
                    <a:srgbClr val="000000"/>
                  </a:solidFill>
                  <a:latin typeface="AdvaOpen Bold"/>
                </a:rPr>
                <a:t>17:25</a:t>
              </a:r>
            </a:p>
          </p:txBody>
        </p:sp>
        <p:sp>
          <p:nvSpPr>
            <p:cNvPr name="TextBox 47" id="47"/>
            <p:cNvSpPr txBox="true"/>
            <p:nvPr/>
          </p:nvSpPr>
          <p:spPr>
            <a:xfrm rot="0">
              <a:off x="2646286" y="2199095"/>
              <a:ext cx="337457" cy="1127450"/>
            </a:xfrm>
            <a:prstGeom prst="rect">
              <a:avLst/>
            </a:prstGeom>
          </p:spPr>
          <p:txBody>
            <a:bodyPr anchor="t" rtlCol="false" tIns="0" lIns="0" bIns="0" rIns="0">
              <a:spAutoFit/>
            </a:bodyPr>
            <a:lstStyle/>
            <a:p>
              <a:pPr algn="ctr">
                <a:lnSpc>
                  <a:spcPts val="6948"/>
                </a:lnSpc>
              </a:pPr>
              <a:r>
                <a:rPr lang="en-US" sz="4963">
                  <a:solidFill>
                    <a:srgbClr val="000000"/>
                  </a:solidFill>
                  <a:latin typeface="AdvaOpen Bold"/>
                </a:rPr>
                <a:t>2</a:t>
              </a:r>
            </a:p>
          </p:txBody>
        </p:sp>
        <p:sp>
          <p:nvSpPr>
            <p:cNvPr name="TextBox 48" id="48"/>
            <p:cNvSpPr txBox="true"/>
            <p:nvPr/>
          </p:nvSpPr>
          <p:spPr>
            <a:xfrm rot="0">
              <a:off x="2083592" y="782927"/>
              <a:ext cx="896672" cy="932083"/>
            </a:xfrm>
            <a:prstGeom prst="rect">
              <a:avLst/>
            </a:prstGeom>
          </p:spPr>
          <p:txBody>
            <a:bodyPr anchor="t" rtlCol="false" tIns="0" lIns="0" bIns="0" rIns="0">
              <a:spAutoFit/>
            </a:bodyPr>
            <a:lstStyle/>
            <a:p>
              <a:pPr algn="ctr">
                <a:lnSpc>
                  <a:spcPts val="5733"/>
                </a:lnSpc>
              </a:pPr>
              <a:r>
                <a:rPr lang="en-US" sz="4095">
                  <a:solidFill>
                    <a:srgbClr val="000000"/>
                  </a:solidFill>
                  <a:cs typeface="AdvaOpen Bold"/>
                </a:rPr>
                <a:t>דרום</a:t>
              </a:r>
            </a:p>
          </p:txBody>
        </p:sp>
        <p:sp>
          <p:nvSpPr>
            <p:cNvPr name="TextBox 49" id="49"/>
            <p:cNvSpPr txBox="true"/>
            <p:nvPr/>
          </p:nvSpPr>
          <p:spPr>
            <a:xfrm rot="0">
              <a:off x="189845" y="3190005"/>
              <a:ext cx="2793898" cy="899114"/>
            </a:xfrm>
            <a:prstGeom prst="rect">
              <a:avLst/>
            </a:prstGeom>
          </p:spPr>
          <p:txBody>
            <a:bodyPr anchor="t" rtlCol="false" tIns="0" lIns="0" bIns="0" rIns="0">
              <a:spAutoFit/>
            </a:bodyPr>
            <a:lstStyle/>
            <a:p>
              <a:pPr algn="ctr">
                <a:lnSpc>
                  <a:spcPts val="5619"/>
                </a:lnSpc>
              </a:pPr>
              <a:r>
                <a:rPr lang="en-US" sz="4013">
                  <a:solidFill>
                    <a:srgbClr val="000000"/>
                  </a:solidFill>
                  <a:latin typeface="AdvaOpen Bold"/>
                </a:rPr>
                <a:t>0534146895</a:t>
              </a:r>
            </a:p>
          </p:txBody>
        </p:sp>
      </p:grpSp>
      <p:grpSp>
        <p:nvGrpSpPr>
          <p:cNvPr name="Group 50" id="50"/>
          <p:cNvGrpSpPr/>
          <p:nvPr/>
        </p:nvGrpSpPr>
        <p:grpSpPr>
          <a:xfrm rot="0">
            <a:off x="2422178" y="8029302"/>
            <a:ext cx="2656780" cy="648751"/>
            <a:chOff x="0" y="0"/>
            <a:chExt cx="3542373" cy="865002"/>
          </a:xfrm>
        </p:grpSpPr>
        <p:grpSp>
          <p:nvGrpSpPr>
            <p:cNvPr name="Group 51" id="51"/>
            <p:cNvGrpSpPr/>
            <p:nvPr/>
          </p:nvGrpSpPr>
          <p:grpSpPr>
            <a:xfrm rot="0">
              <a:off x="0" y="0"/>
              <a:ext cx="3542373" cy="865002"/>
              <a:chOff x="0" y="0"/>
              <a:chExt cx="665901" cy="162604"/>
            </a:xfrm>
          </p:grpSpPr>
          <p:sp>
            <p:nvSpPr>
              <p:cNvPr name="Freeform 52" id="52"/>
              <p:cNvSpPr/>
              <p:nvPr/>
            </p:nvSpPr>
            <p:spPr>
              <a:xfrm flipH="false" flipV="false" rot="0">
                <a:off x="0" y="0"/>
                <a:ext cx="665901" cy="162604"/>
              </a:xfrm>
              <a:custGeom>
                <a:avLst/>
                <a:gdLst/>
                <a:ahLst/>
                <a:cxnLst/>
                <a:rect r="r" b="b" t="t" l="l"/>
                <a:pathLst>
                  <a:path h="162604" w="665901">
                    <a:moveTo>
                      <a:pt x="0" y="0"/>
                    </a:moveTo>
                    <a:lnTo>
                      <a:pt x="665901" y="0"/>
                    </a:lnTo>
                    <a:lnTo>
                      <a:pt x="665901" y="162604"/>
                    </a:lnTo>
                    <a:lnTo>
                      <a:pt x="0" y="162604"/>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53" id="53"/>
              <p:cNvSpPr txBox="true"/>
              <p:nvPr/>
            </p:nvSpPr>
            <p:spPr>
              <a:xfrm>
                <a:off x="0" y="-38100"/>
                <a:ext cx="665901" cy="200704"/>
              </a:xfrm>
              <a:prstGeom prst="rect">
                <a:avLst/>
              </a:prstGeom>
            </p:spPr>
            <p:txBody>
              <a:bodyPr anchor="ctr" rtlCol="false" tIns="50800" lIns="50800" bIns="50800" rIns="50800"/>
              <a:lstStyle/>
              <a:p>
                <a:pPr algn="ctr">
                  <a:lnSpc>
                    <a:spcPts val="1668"/>
                  </a:lnSpc>
                </a:pPr>
              </a:p>
            </p:txBody>
          </p:sp>
        </p:grpSp>
        <p:sp>
          <p:nvSpPr>
            <p:cNvPr name="TextBox 54" id="54"/>
            <p:cNvSpPr txBox="true"/>
            <p:nvPr/>
          </p:nvSpPr>
          <p:spPr>
            <a:xfrm rot="0">
              <a:off x="225131" y="12934"/>
              <a:ext cx="3092110" cy="762934"/>
            </a:xfrm>
            <a:prstGeom prst="rect">
              <a:avLst/>
            </a:prstGeom>
          </p:spPr>
          <p:txBody>
            <a:bodyPr anchor="t" rtlCol="false" tIns="0" lIns="0" bIns="0" rIns="0">
              <a:spAutoFit/>
            </a:bodyPr>
            <a:lstStyle/>
            <a:p>
              <a:pPr algn="ctr">
                <a:lnSpc>
                  <a:spcPts val="4807"/>
                </a:lnSpc>
              </a:pPr>
              <a:r>
                <a:rPr lang="en-US" sz="3434">
                  <a:solidFill>
                    <a:srgbClr val="000000"/>
                  </a:solidFill>
                  <a:cs typeface="FB Victor"/>
                </a:rPr>
                <a:t>שלח תזכורת</a:t>
              </a:r>
            </a:p>
          </p:txBody>
        </p:sp>
      </p:grpSp>
      <p:grpSp>
        <p:nvGrpSpPr>
          <p:cNvPr name="Group 55" id="55"/>
          <p:cNvGrpSpPr/>
          <p:nvPr/>
        </p:nvGrpSpPr>
        <p:grpSpPr>
          <a:xfrm rot="0">
            <a:off x="1267057" y="2331975"/>
            <a:ext cx="5025887" cy="5506914"/>
            <a:chOff x="0" y="0"/>
            <a:chExt cx="1801164" cy="1973554"/>
          </a:xfrm>
        </p:grpSpPr>
        <p:sp>
          <p:nvSpPr>
            <p:cNvPr name="Freeform 56" id="56"/>
            <p:cNvSpPr/>
            <p:nvPr/>
          </p:nvSpPr>
          <p:spPr>
            <a:xfrm flipH="false" flipV="false" rot="0">
              <a:off x="0" y="0"/>
              <a:ext cx="1801164" cy="1973554"/>
            </a:xfrm>
            <a:custGeom>
              <a:avLst/>
              <a:gdLst/>
              <a:ahLst/>
              <a:cxnLst/>
              <a:rect r="r" b="b" t="t" l="l"/>
              <a:pathLst>
                <a:path h="1973554" w="1801164">
                  <a:moveTo>
                    <a:pt x="0" y="0"/>
                  </a:moveTo>
                  <a:lnTo>
                    <a:pt x="1801164" y="0"/>
                  </a:lnTo>
                  <a:lnTo>
                    <a:pt x="1801164" y="1973554"/>
                  </a:lnTo>
                  <a:lnTo>
                    <a:pt x="0" y="1973554"/>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57" id="57"/>
            <p:cNvSpPr txBox="true"/>
            <p:nvPr/>
          </p:nvSpPr>
          <p:spPr>
            <a:xfrm>
              <a:off x="0" y="-38100"/>
              <a:ext cx="1801164" cy="2011654"/>
            </a:xfrm>
            <a:prstGeom prst="rect">
              <a:avLst/>
            </a:prstGeom>
          </p:spPr>
          <p:txBody>
            <a:bodyPr anchor="ctr" rtlCol="false" tIns="50800" lIns="50800" bIns="50800" rIns="50800"/>
            <a:lstStyle/>
            <a:p>
              <a:pPr algn="ctr">
                <a:lnSpc>
                  <a:spcPts val="1668"/>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756000"/>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763190"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3351525" y="1516253"/>
            <a:ext cx="518113" cy="560122"/>
          </a:xfrm>
          <a:custGeom>
            <a:avLst/>
            <a:gdLst/>
            <a:ahLst/>
            <a:cxnLst/>
            <a:rect r="r" b="b" t="t" l="l"/>
            <a:pathLst>
              <a:path h="560122" w="518113">
                <a:moveTo>
                  <a:pt x="0" y="0"/>
                </a:moveTo>
                <a:lnTo>
                  <a:pt x="518114" y="0"/>
                </a:lnTo>
                <a:lnTo>
                  <a:pt x="518114" y="560122"/>
                </a:lnTo>
                <a:lnTo>
                  <a:pt x="0" y="5601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540343" y="2659394"/>
            <a:ext cx="2768474" cy="6001771"/>
            <a:chOff x="0" y="0"/>
            <a:chExt cx="965183" cy="2092419"/>
          </a:xfrm>
        </p:grpSpPr>
        <p:sp>
          <p:nvSpPr>
            <p:cNvPr name="Freeform 20" id="20"/>
            <p:cNvSpPr/>
            <p:nvPr/>
          </p:nvSpPr>
          <p:spPr>
            <a:xfrm flipH="false" flipV="false" rot="0">
              <a:off x="0" y="0"/>
              <a:ext cx="965183" cy="2092420"/>
            </a:xfrm>
            <a:custGeom>
              <a:avLst/>
              <a:gdLst/>
              <a:ahLst/>
              <a:cxnLst/>
              <a:rect r="r" b="b" t="t" l="l"/>
              <a:pathLst>
                <a:path h="2092420" w="965183">
                  <a:moveTo>
                    <a:pt x="0" y="0"/>
                  </a:moveTo>
                  <a:lnTo>
                    <a:pt x="965183" y="0"/>
                  </a:lnTo>
                  <a:lnTo>
                    <a:pt x="965183" y="2092420"/>
                  </a:lnTo>
                  <a:lnTo>
                    <a:pt x="0" y="2092420"/>
                  </a:lnTo>
                  <a:close/>
                </a:path>
              </a:pathLst>
            </a:custGeom>
            <a:solidFill>
              <a:srgbClr val="000000">
                <a:alpha val="0"/>
              </a:srgbClr>
            </a:solidFill>
            <a:ln w="9525" cap="sq">
              <a:gradFill>
                <a:gsLst>
                  <a:gs pos="0">
                    <a:srgbClr val="000000">
                      <a:alpha val="84000"/>
                    </a:srgbClr>
                  </a:gs>
                  <a:gs pos="100000">
                    <a:srgbClr val="C89116">
                      <a:alpha val="84000"/>
                    </a:srgbClr>
                  </a:gs>
                </a:gsLst>
                <a:lin ang="0"/>
              </a:gradFill>
              <a:prstDash val="solid"/>
              <a:miter/>
            </a:ln>
          </p:spPr>
        </p:sp>
        <p:sp>
          <p:nvSpPr>
            <p:cNvPr name="TextBox 21" id="21"/>
            <p:cNvSpPr txBox="true"/>
            <p:nvPr/>
          </p:nvSpPr>
          <p:spPr>
            <a:xfrm>
              <a:off x="0" y="-38100"/>
              <a:ext cx="965183" cy="2130519"/>
            </a:xfrm>
            <a:prstGeom prst="rect">
              <a:avLst/>
            </a:prstGeom>
          </p:spPr>
          <p:txBody>
            <a:bodyPr anchor="ctr" rtlCol="false" tIns="50800" lIns="50800" bIns="50800" rIns="50800"/>
            <a:lstStyle/>
            <a:p>
              <a:pPr algn="ctr">
                <a:lnSpc>
                  <a:spcPts val="1668"/>
                </a:lnSpc>
              </a:pPr>
            </a:p>
          </p:txBody>
        </p:sp>
      </p:grpSp>
      <p:grpSp>
        <p:nvGrpSpPr>
          <p:cNvPr name="Group 22" id="22"/>
          <p:cNvGrpSpPr/>
          <p:nvPr/>
        </p:nvGrpSpPr>
        <p:grpSpPr>
          <a:xfrm rot="0">
            <a:off x="3465560" y="2659394"/>
            <a:ext cx="3950874" cy="4524379"/>
            <a:chOff x="0" y="0"/>
            <a:chExt cx="1377408" cy="1577351"/>
          </a:xfrm>
        </p:grpSpPr>
        <p:sp>
          <p:nvSpPr>
            <p:cNvPr name="Freeform 23" id="23"/>
            <p:cNvSpPr/>
            <p:nvPr/>
          </p:nvSpPr>
          <p:spPr>
            <a:xfrm flipH="false" flipV="false" rot="0">
              <a:off x="0" y="0"/>
              <a:ext cx="1377408" cy="1577351"/>
            </a:xfrm>
            <a:custGeom>
              <a:avLst/>
              <a:gdLst/>
              <a:ahLst/>
              <a:cxnLst/>
              <a:rect r="r" b="b" t="t" l="l"/>
              <a:pathLst>
                <a:path h="1577351" w="1377408">
                  <a:moveTo>
                    <a:pt x="0" y="0"/>
                  </a:moveTo>
                  <a:lnTo>
                    <a:pt x="1377408" y="0"/>
                  </a:lnTo>
                  <a:lnTo>
                    <a:pt x="1377408" y="1577351"/>
                  </a:lnTo>
                  <a:lnTo>
                    <a:pt x="0" y="1577351"/>
                  </a:lnTo>
                  <a:close/>
                </a:path>
              </a:pathLst>
            </a:custGeom>
            <a:solidFill>
              <a:srgbClr val="000000">
                <a:alpha val="0"/>
              </a:srgbClr>
            </a:solidFill>
            <a:ln w="9525" cap="sq">
              <a:gradFill>
                <a:gsLst>
                  <a:gs pos="0">
                    <a:srgbClr val="000000">
                      <a:alpha val="100000"/>
                    </a:srgbClr>
                  </a:gs>
                  <a:gs pos="100000">
                    <a:srgbClr val="C89116">
                      <a:alpha val="100000"/>
                    </a:srgbClr>
                  </a:gs>
                </a:gsLst>
                <a:lin ang="0"/>
              </a:gradFill>
              <a:prstDash val="solid"/>
              <a:miter/>
            </a:ln>
          </p:spPr>
        </p:sp>
        <p:sp>
          <p:nvSpPr>
            <p:cNvPr name="TextBox 24" id="24"/>
            <p:cNvSpPr txBox="true"/>
            <p:nvPr/>
          </p:nvSpPr>
          <p:spPr>
            <a:xfrm>
              <a:off x="0" y="-38100"/>
              <a:ext cx="1377408" cy="1615451"/>
            </a:xfrm>
            <a:prstGeom prst="rect">
              <a:avLst/>
            </a:prstGeom>
          </p:spPr>
          <p:txBody>
            <a:bodyPr anchor="ctr" rtlCol="false" tIns="50800" lIns="50800" bIns="50800" rIns="50800"/>
            <a:lstStyle/>
            <a:p>
              <a:pPr algn="ctr">
                <a:lnSpc>
                  <a:spcPts val="1668"/>
                </a:lnSpc>
              </a:pPr>
            </a:p>
          </p:txBody>
        </p:sp>
      </p:grpSp>
      <p:sp>
        <p:nvSpPr>
          <p:cNvPr name="TextBox 25" id="25"/>
          <p:cNvSpPr txBox="true"/>
          <p:nvPr/>
        </p:nvSpPr>
        <p:spPr>
          <a:xfrm rot="0">
            <a:off x="3962576" y="7672710"/>
            <a:ext cx="9791" cy="222175"/>
          </a:xfrm>
          <a:prstGeom prst="rect">
            <a:avLst/>
          </a:prstGeom>
        </p:spPr>
        <p:txBody>
          <a:bodyPr anchor="t" rtlCol="false" tIns="0" lIns="0" bIns="0" rIns="0">
            <a:spAutoFit/>
          </a:bodyPr>
          <a:lstStyle/>
          <a:p>
            <a:pPr algn="ctr">
              <a:lnSpc>
                <a:spcPts val="1726"/>
              </a:lnSpc>
            </a:pPr>
          </a:p>
        </p:txBody>
      </p:sp>
      <p:sp>
        <p:nvSpPr>
          <p:cNvPr name="TextBox 26" id="26"/>
          <p:cNvSpPr txBox="true"/>
          <p:nvPr/>
        </p:nvSpPr>
        <p:spPr>
          <a:xfrm rot="0">
            <a:off x="3962576" y="7672710"/>
            <a:ext cx="9791" cy="222175"/>
          </a:xfrm>
          <a:prstGeom prst="rect">
            <a:avLst/>
          </a:prstGeom>
        </p:spPr>
        <p:txBody>
          <a:bodyPr anchor="t" rtlCol="false" tIns="0" lIns="0" bIns="0" rIns="0">
            <a:spAutoFit/>
          </a:bodyPr>
          <a:lstStyle/>
          <a:p>
            <a:pPr algn="ctr">
              <a:lnSpc>
                <a:spcPts val="1726"/>
              </a:lnSpc>
            </a:pPr>
          </a:p>
        </p:txBody>
      </p:sp>
      <p:sp>
        <p:nvSpPr>
          <p:cNvPr name="TextBox 27" id="27"/>
          <p:cNvSpPr txBox="true"/>
          <p:nvPr/>
        </p:nvSpPr>
        <p:spPr>
          <a:xfrm rot="0">
            <a:off x="3962576" y="7672710"/>
            <a:ext cx="9791" cy="222175"/>
          </a:xfrm>
          <a:prstGeom prst="rect">
            <a:avLst/>
          </a:prstGeom>
        </p:spPr>
        <p:txBody>
          <a:bodyPr anchor="t" rtlCol="false" tIns="0" lIns="0" bIns="0" rIns="0">
            <a:spAutoFit/>
          </a:bodyPr>
          <a:lstStyle/>
          <a:p>
            <a:pPr algn="ctr">
              <a:lnSpc>
                <a:spcPts val="1726"/>
              </a:lnSpc>
            </a:pPr>
          </a:p>
        </p:txBody>
      </p:sp>
      <p:sp>
        <p:nvSpPr>
          <p:cNvPr name="TextBox 28" id="28"/>
          <p:cNvSpPr txBox="true"/>
          <p:nvPr/>
        </p:nvSpPr>
        <p:spPr>
          <a:xfrm rot="0">
            <a:off x="4275668" y="8215000"/>
            <a:ext cx="9791" cy="223741"/>
          </a:xfrm>
          <a:prstGeom prst="rect">
            <a:avLst/>
          </a:prstGeom>
        </p:spPr>
        <p:txBody>
          <a:bodyPr anchor="t" rtlCol="false" tIns="0" lIns="0" bIns="0" rIns="0">
            <a:spAutoFit/>
          </a:bodyPr>
          <a:lstStyle/>
          <a:p>
            <a:pPr algn="ctr">
              <a:lnSpc>
                <a:spcPts val="1714"/>
              </a:lnSpc>
              <a:spcBef>
                <a:spcPct val="0"/>
              </a:spcBef>
            </a:pPr>
          </a:p>
        </p:txBody>
      </p:sp>
      <p:grpSp>
        <p:nvGrpSpPr>
          <p:cNvPr name="Group 29" id="29"/>
          <p:cNvGrpSpPr/>
          <p:nvPr/>
        </p:nvGrpSpPr>
        <p:grpSpPr>
          <a:xfrm rot="0">
            <a:off x="3465560" y="7251480"/>
            <a:ext cx="3950874" cy="1409685"/>
            <a:chOff x="0" y="0"/>
            <a:chExt cx="1377408" cy="491464"/>
          </a:xfrm>
        </p:grpSpPr>
        <p:sp>
          <p:nvSpPr>
            <p:cNvPr name="Freeform 30" id="30"/>
            <p:cNvSpPr/>
            <p:nvPr/>
          </p:nvSpPr>
          <p:spPr>
            <a:xfrm flipH="false" flipV="false" rot="0">
              <a:off x="0" y="0"/>
              <a:ext cx="1377408" cy="491464"/>
            </a:xfrm>
            <a:custGeom>
              <a:avLst/>
              <a:gdLst/>
              <a:ahLst/>
              <a:cxnLst/>
              <a:rect r="r" b="b" t="t" l="l"/>
              <a:pathLst>
                <a:path h="491464" w="1377408">
                  <a:moveTo>
                    <a:pt x="0" y="0"/>
                  </a:moveTo>
                  <a:lnTo>
                    <a:pt x="1377408" y="0"/>
                  </a:lnTo>
                  <a:lnTo>
                    <a:pt x="1377408" y="491464"/>
                  </a:lnTo>
                  <a:lnTo>
                    <a:pt x="0" y="491464"/>
                  </a:lnTo>
                  <a:close/>
                </a:path>
              </a:pathLst>
            </a:custGeom>
            <a:solidFill>
              <a:srgbClr val="000000">
                <a:alpha val="0"/>
              </a:srgbClr>
            </a:solidFill>
            <a:ln w="9525" cap="sq">
              <a:gradFill>
                <a:gsLst>
                  <a:gs pos="0">
                    <a:srgbClr val="000000">
                      <a:alpha val="100000"/>
                    </a:srgbClr>
                  </a:gs>
                  <a:gs pos="100000">
                    <a:srgbClr val="C89116">
                      <a:alpha val="100000"/>
                    </a:srgbClr>
                  </a:gs>
                </a:gsLst>
                <a:lin ang="0"/>
              </a:gradFill>
              <a:prstDash val="solid"/>
              <a:miter/>
            </a:ln>
          </p:spPr>
        </p:sp>
        <p:sp>
          <p:nvSpPr>
            <p:cNvPr name="TextBox 31" id="31"/>
            <p:cNvSpPr txBox="true"/>
            <p:nvPr/>
          </p:nvSpPr>
          <p:spPr>
            <a:xfrm>
              <a:off x="0" y="-38100"/>
              <a:ext cx="1377408" cy="529564"/>
            </a:xfrm>
            <a:prstGeom prst="rect">
              <a:avLst/>
            </a:prstGeom>
          </p:spPr>
          <p:txBody>
            <a:bodyPr anchor="ctr" rtlCol="false" tIns="50800" lIns="50800" bIns="50800" rIns="50800"/>
            <a:lstStyle/>
            <a:p>
              <a:pPr algn="ctr">
                <a:lnSpc>
                  <a:spcPts val="1668"/>
                </a:lnSpc>
              </a:pPr>
            </a:p>
          </p:txBody>
        </p:sp>
      </p:grpSp>
      <p:grpSp>
        <p:nvGrpSpPr>
          <p:cNvPr name="Group 32" id="32"/>
          <p:cNvGrpSpPr/>
          <p:nvPr/>
        </p:nvGrpSpPr>
        <p:grpSpPr>
          <a:xfrm rot="0">
            <a:off x="3683004" y="3820605"/>
            <a:ext cx="3570006" cy="3050789"/>
            <a:chOff x="0" y="0"/>
            <a:chExt cx="4760008" cy="4067719"/>
          </a:xfrm>
        </p:grpSpPr>
        <p:sp>
          <p:nvSpPr>
            <p:cNvPr name="Freeform 33" id="33"/>
            <p:cNvSpPr/>
            <p:nvPr/>
          </p:nvSpPr>
          <p:spPr>
            <a:xfrm flipH="false" flipV="false" rot="-10800000">
              <a:off x="0" y="127580"/>
              <a:ext cx="4586000" cy="3940138"/>
            </a:xfrm>
            <a:custGeom>
              <a:avLst/>
              <a:gdLst/>
              <a:ahLst/>
              <a:cxnLst/>
              <a:rect r="r" b="b" t="t" l="l"/>
              <a:pathLst>
                <a:path h="3940138" w="4586000">
                  <a:moveTo>
                    <a:pt x="0" y="0"/>
                  </a:moveTo>
                  <a:lnTo>
                    <a:pt x="4586000" y="0"/>
                  </a:lnTo>
                  <a:lnTo>
                    <a:pt x="4586000" y="3940139"/>
                  </a:lnTo>
                  <a:lnTo>
                    <a:pt x="0" y="39401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0">
              <a:off x="4450620" y="0"/>
              <a:ext cx="309388" cy="309388"/>
            </a:xfrm>
            <a:custGeom>
              <a:avLst/>
              <a:gdLst/>
              <a:ahLst/>
              <a:cxnLst/>
              <a:rect r="r" b="b" t="t" l="l"/>
              <a:pathLst>
                <a:path h="309388" w="309388">
                  <a:moveTo>
                    <a:pt x="0" y="0"/>
                  </a:moveTo>
                  <a:lnTo>
                    <a:pt x="309388" y="0"/>
                  </a:lnTo>
                  <a:lnTo>
                    <a:pt x="309388" y="309388"/>
                  </a:lnTo>
                  <a:lnTo>
                    <a:pt x="0" y="309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w="38100" cap="rnd">
              <a:solidFill>
                <a:srgbClr val="000000"/>
              </a:solidFill>
              <a:prstDash val="solid"/>
              <a:round/>
            </a:ln>
          </p:spPr>
        </p:sp>
        <p:sp>
          <p:nvSpPr>
            <p:cNvPr name="Freeform 35" id="35"/>
            <p:cNvSpPr/>
            <p:nvPr/>
          </p:nvSpPr>
          <p:spPr>
            <a:xfrm flipH="false" flipV="false" rot="0">
              <a:off x="4450620" y="687960"/>
              <a:ext cx="309388" cy="309388"/>
            </a:xfrm>
            <a:custGeom>
              <a:avLst/>
              <a:gdLst/>
              <a:ahLst/>
              <a:cxnLst/>
              <a:rect r="r" b="b" t="t" l="l"/>
              <a:pathLst>
                <a:path h="309388" w="309388">
                  <a:moveTo>
                    <a:pt x="0" y="0"/>
                  </a:moveTo>
                  <a:lnTo>
                    <a:pt x="309388" y="0"/>
                  </a:lnTo>
                  <a:lnTo>
                    <a:pt x="309388" y="309388"/>
                  </a:lnTo>
                  <a:lnTo>
                    <a:pt x="0" y="309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w="38100" cap="rnd">
              <a:solidFill>
                <a:srgbClr val="000000"/>
              </a:solidFill>
              <a:prstDash val="solid"/>
              <a:round/>
            </a:ln>
          </p:spPr>
        </p:sp>
        <p:sp>
          <p:nvSpPr>
            <p:cNvPr name="Freeform 36" id="36"/>
            <p:cNvSpPr/>
            <p:nvPr/>
          </p:nvSpPr>
          <p:spPr>
            <a:xfrm flipH="false" flipV="false" rot="0">
              <a:off x="4450620" y="1375921"/>
              <a:ext cx="309388" cy="309388"/>
            </a:xfrm>
            <a:custGeom>
              <a:avLst/>
              <a:gdLst/>
              <a:ahLst/>
              <a:cxnLst/>
              <a:rect r="r" b="b" t="t" l="l"/>
              <a:pathLst>
                <a:path h="309388" w="309388">
                  <a:moveTo>
                    <a:pt x="0" y="0"/>
                  </a:moveTo>
                  <a:lnTo>
                    <a:pt x="309388" y="0"/>
                  </a:lnTo>
                  <a:lnTo>
                    <a:pt x="309388" y="309388"/>
                  </a:lnTo>
                  <a:lnTo>
                    <a:pt x="0" y="309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w="38100" cap="rnd">
              <a:solidFill>
                <a:srgbClr val="000000"/>
              </a:solidFill>
              <a:prstDash val="solid"/>
              <a:round/>
            </a:ln>
          </p:spPr>
        </p:sp>
        <p:sp>
          <p:nvSpPr>
            <p:cNvPr name="Freeform 37" id="37"/>
            <p:cNvSpPr/>
            <p:nvPr/>
          </p:nvSpPr>
          <p:spPr>
            <a:xfrm flipH="false" flipV="false" rot="0">
              <a:off x="4450620" y="2058217"/>
              <a:ext cx="309388" cy="309388"/>
            </a:xfrm>
            <a:custGeom>
              <a:avLst/>
              <a:gdLst/>
              <a:ahLst/>
              <a:cxnLst/>
              <a:rect r="r" b="b" t="t" l="l"/>
              <a:pathLst>
                <a:path h="309388" w="309388">
                  <a:moveTo>
                    <a:pt x="0" y="0"/>
                  </a:moveTo>
                  <a:lnTo>
                    <a:pt x="309388" y="0"/>
                  </a:lnTo>
                  <a:lnTo>
                    <a:pt x="309388" y="309388"/>
                  </a:lnTo>
                  <a:lnTo>
                    <a:pt x="0" y="309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w="38100" cap="rnd">
              <a:solidFill>
                <a:srgbClr val="000000"/>
              </a:solidFill>
              <a:prstDash val="solid"/>
              <a:round/>
            </a:ln>
          </p:spPr>
        </p:sp>
        <p:sp>
          <p:nvSpPr>
            <p:cNvPr name="Freeform 38" id="38"/>
            <p:cNvSpPr/>
            <p:nvPr/>
          </p:nvSpPr>
          <p:spPr>
            <a:xfrm flipH="false" flipV="false" rot="0">
              <a:off x="4431306" y="2734669"/>
              <a:ext cx="309388" cy="309388"/>
            </a:xfrm>
            <a:custGeom>
              <a:avLst/>
              <a:gdLst/>
              <a:ahLst/>
              <a:cxnLst/>
              <a:rect r="r" b="b" t="t" l="l"/>
              <a:pathLst>
                <a:path h="309388" w="309388">
                  <a:moveTo>
                    <a:pt x="0" y="0"/>
                  </a:moveTo>
                  <a:lnTo>
                    <a:pt x="309388" y="0"/>
                  </a:lnTo>
                  <a:lnTo>
                    <a:pt x="309388" y="309388"/>
                  </a:lnTo>
                  <a:lnTo>
                    <a:pt x="0" y="309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w="38100" cap="rnd">
              <a:solidFill>
                <a:srgbClr val="000000"/>
              </a:solidFill>
              <a:prstDash val="solid"/>
              <a:round/>
            </a:ln>
          </p:spPr>
        </p:sp>
        <p:sp>
          <p:nvSpPr>
            <p:cNvPr name="Freeform 39" id="39"/>
            <p:cNvSpPr/>
            <p:nvPr/>
          </p:nvSpPr>
          <p:spPr>
            <a:xfrm flipH="false" flipV="false" rot="0">
              <a:off x="4450620" y="3411122"/>
              <a:ext cx="309388" cy="309388"/>
            </a:xfrm>
            <a:custGeom>
              <a:avLst/>
              <a:gdLst/>
              <a:ahLst/>
              <a:cxnLst/>
              <a:rect r="r" b="b" t="t" l="l"/>
              <a:pathLst>
                <a:path h="309388" w="309388">
                  <a:moveTo>
                    <a:pt x="0" y="0"/>
                  </a:moveTo>
                  <a:lnTo>
                    <a:pt x="309388" y="0"/>
                  </a:lnTo>
                  <a:lnTo>
                    <a:pt x="309388" y="309388"/>
                  </a:lnTo>
                  <a:lnTo>
                    <a:pt x="0" y="309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w="38100" cap="rnd">
              <a:solidFill>
                <a:srgbClr val="000000"/>
              </a:solidFill>
              <a:prstDash val="solid"/>
              <a:round/>
            </a:ln>
          </p:spPr>
        </p:sp>
      </p:grpSp>
      <p:sp>
        <p:nvSpPr>
          <p:cNvPr name="Freeform 40" id="40"/>
          <p:cNvSpPr/>
          <p:nvPr/>
        </p:nvSpPr>
        <p:spPr>
          <a:xfrm flipH="false" flipV="false" rot="0">
            <a:off x="6733191" y="3990567"/>
            <a:ext cx="333292" cy="333292"/>
          </a:xfrm>
          <a:custGeom>
            <a:avLst/>
            <a:gdLst/>
            <a:ahLst/>
            <a:cxnLst/>
            <a:rect r="r" b="b" t="t" l="l"/>
            <a:pathLst>
              <a:path h="333292" w="333292">
                <a:moveTo>
                  <a:pt x="0" y="0"/>
                </a:moveTo>
                <a:lnTo>
                  <a:pt x="333292" y="0"/>
                </a:lnTo>
                <a:lnTo>
                  <a:pt x="333292" y="333292"/>
                </a:lnTo>
                <a:lnTo>
                  <a:pt x="0" y="3332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1" id="41"/>
          <p:cNvSpPr/>
          <p:nvPr/>
        </p:nvSpPr>
        <p:spPr>
          <a:xfrm flipH="false" flipV="false" rot="-10695759">
            <a:off x="6737028" y="4487539"/>
            <a:ext cx="299120" cy="304061"/>
          </a:xfrm>
          <a:custGeom>
            <a:avLst/>
            <a:gdLst/>
            <a:ahLst/>
            <a:cxnLst/>
            <a:rect r="r" b="b" t="t" l="l"/>
            <a:pathLst>
              <a:path h="304061" w="299120">
                <a:moveTo>
                  <a:pt x="0" y="0"/>
                </a:moveTo>
                <a:lnTo>
                  <a:pt x="299119" y="0"/>
                </a:lnTo>
                <a:lnTo>
                  <a:pt x="299119" y="304061"/>
                </a:lnTo>
                <a:lnTo>
                  <a:pt x="0" y="3040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2" id="42"/>
          <p:cNvSpPr/>
          <p:nvPr/>
        </p:nvSpPr>
        <p:spPr>
          <a:xfrm flipH="false" flipV="false" rot="0">
            <a:off x="6808086" y="5011509"/>
            <a:ext cx="183502" cy="280691"/>
          </a:xfrm>
          <a:custGeom>
            <a:avLst/>
            <a:gdLst/>
            <a:ahLst/>
            <a:cxnLst/>
            <a:rect r="r" b="b" t="t" l="l"/>
            <a:pathLst>
              <a:path h="280691" w="183502">
                <a:moveTo>
                  <a:pt x="0" y="0"/>
                </a:moveTo>
                <a:lnTo>
                  <a:pt x="183502" y="0"/>
                </a:lnTo>
                <a:lnTo>
                  <a:pt x="183502" y="280691"/>
                </a:lnTo>
                <a:lnTo>
                  <a:pt x="0" y="2806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3" id="43"/>
          <p:cNvSpPr/>
          <p:nvPr/>
        </p:nvSpPr>
        <p:spPr>
          <a:xfrm flipH="false" flipV="false" rot="0">
            <a:off x="6733191" y="5978000"/>
            <a:ext cx="333292" cy="333292"/>
          </a:xfrm>
          <a:custGeom>
            <a:avLst/>
            <a:gdLst/>
            <a:ahLst/>
            <a:cxnLst/>
            <a:rect r="r" b="b" t="t" l="l"/>
            <a:pathLst>
              <a:path h="333292" w="333292">
                <a:moveTo>
                  <a:pt x="0" y="0"/>
                </a:moveTo>
                <a:lnTo>
                  <a:pt x="333292" y="0"/>
                </a:lnTo>
                <a:lnTo>
                  <a:pt x="333292" y="333292"/>
                </a:lnTo>
                <a:lnTo>
                  <a:pt x="0" y="3332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4" id="44"/>
          <p:cNvSpPr/>
          <p:nvPr/>
        </p:nvSpPr>
        <p:spPr>
          <a:xfrm flipH="false" flipV="false" rot="-10695759">
            <a:off x="6750277" y="5508250"/>
            <a:ext cx="299120" cy="304061"/>
          </a:xfrm>
          <a:custGeom>
            <a:avLst/>
            <a:gdLst/>
            <a:ahLst/>
            <a:cxnLst/>
            <a:rect r="r" b="b" t="t" l="l"/>
            <a:pathLst>
              <a:path h="304061" w="299120">
                <a:moveTo>
                  <a:pt x="0" y="0"/>
                </a:moveTo>
                <a:lnTo>
                  <a:pt x="299120" y="0"/>
                </a:lnTo>
                <a:lnTo>
                  <a:pt x="299120" y="304060"/>
                </a:lnTo>
                <a:lnTo>
                  <a:pt x="0" y="30406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5" id="45"/>
          <p:cNvSpPr/>
          <p:nvPr/>
        </p:nvSpPr>
        <p:spPr>
          <a:xfrm flipH="false" flipV="false" rot="0">
            <a:off x="6808086" y="6520842"/>
            <a:ext cx="183502" cy="280691"/>
          </a:xfrm>
          <a:custGeom>
            <a:avLst/>
            <a:gdLst/>
            <a:ahLst/>
            <a:cxnLst/>
            <a:rect r="r" b="b" t="t" l="l"/>
            <a:pathLst>
              <a:path h="280691" w="183502">
                <a:moveTo>
                  <a:pt x="0" y="0"/>
                </a:moveTo>
                <a:lnTo>
                  <a:pt x="183502" y="0"/>
                </a:lnTo>
                <a:lnTo>
                  <a:pt x="183502" y="280691"/>
                </a:lnTo>
                <a:lnTo>
                  <a:pt x="0" y="2806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6" id="46"/>
          <p:cNvSpPr/>
          <p:nvPr/>
        </p:nvSpPr>
        <p:spPr>
          <a:xfrm flipH="false" flipV="false" rot="0">
            <a:off x="7066483" y="3779415"/>
            <a:ext cx="230423" cy="211152"/>
          </a:xfrm>
          <a:custGeom>
            <a:avLst/>
            <a:gdLst/>
            <a:ahLst/>
            <a:cxnLst/>
            <a:rect r="r" b="b" t="t" l="l"/>
            <a:pathLst>
              <a:path h="211152" w="230423">
                <a:moveTo>
                  <a:pt x="0" y="0"/>
                </a:moveTo>
                <a:lnTo>
                  <a:pt x="230423" y="0"/>
                </a:lnTo>
                <a:lnTo>
                  <a:pt x="230423" y="211152"/>
                </a:lnTo>
                <a:lnTo>
                  <a:pt x="0" y="21115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7" id="47"/>
          <p:cNvSpPr txBox="true"/>
          <p:nvPr/>
        </p:nvSpPr>
        <p:spPr>
          <a:xfrm rot="0">
            <a:off x="3032928" y="2133525"/>
            <a:ext cx="1494145" cy="402044"/>
          </a:xfrm>
          <a:prstGeom prst="rect">
            <a:avLst/>
          </a:prstGeom>
        </p:spPr>
        <p:txBody>
          <a:bodyPr anchor="t" rtlCol="false" tIns="0" lIns="0" bIns="0" rIns="0">
            <a:spAutoFit/>
          </a:bodyPr>
          <a:lstStyle/>
          <a:p>
            <a:pPr algn="ctr">
              <a:lnSpc>
                <a:spcPts val="3130"/>
              </a:lnSpc>
            </a:pPr>
            <a:r>
              <a:rPr lang="en-US" sz="2236">
                <a:solidFill>
                  <a:srgbClr val="000000"/>
                </a:solidFill>
                <a:cs typeface="Alphon"/>
              </a:rPr>
              <a:t>הסל שלי</a:t>
            </a:r>
          </a:p>
        </p:txBody>
      </p:sp>
      <p:sp>
        <p:nvSpPr>
          <p:cNvPr name="TextBox 48" id="48"/>
          <p:cNvSpPr txBox="true"/>
          <p:nvPr/>
        </p:nvSpPr>
        <p:spPr>
          <a:xfrm rot="0">
            <a:off x="1297862" y="8756415"/>
            <a:ext cx="4107327" cy="1185684"/>
          </a:xfrm>
          <a:prstGeom prst="rect">
            <a:avLst/>
          </a:prstGeom>
        </p:spPr>
        <p:txBody>
          <a:bodyPr anchor="t" rtlCol="false" tIns="0" lIns="0" bIns="0" rIns="0">
            <a:spAutoFit/>
          </a:bodyPr>
          <a:lstStyle/>
          <a:p>
            <a:pPr algn="ctr">
              <a:lnSpc>
                <a:spcPts val="2395"/>
              </a:lnSpc>
            </a:pPr>
            <a:r>
              <a:rPr lang="en-US" sz="1711">
                <a:solidFill>
                  <a:srgbClr val="000000"/>
                </a:solidFill>
                <a:cs typeface="Abril Fatface"/>
              </a:rPr>
              <a:t>סינון מוצרים</a:t>
            </a:r>
          </a:p>
          <a:p>
            <a:pPr algn="ctr">
              <a:lnSpc>
                <a:spcPts val="2395"/>
              </a:lnSpc>
            </a:pPr>
            <a:r>
              <a:rPr lang="en-US" sz="1711">
                <a:solidFill>
                  <a:srgbClr val="000000"/>
                </a:solidFill>
                <a:cs typeface="Abril Fatface"/>
              </a:rPr>
              <a:t>אייקון בחירה</a:t>
            </a:r>
          </a:p>
          <a:p>
            <a:pPr algn="ctr">
              <a:lnSpc>
                <a:spcPts val="2395"/>
              </a:lnSpc>
            </a:pPr>
            <a:r>
              <a:rPr lang="en-US" sz="1711">
                <a:solidFill>
                  <a:srgbClr val="000000"/>
                </a:solidFill>
                <a:cs typeface="Abril Fatface"/>
              </a:rPr>
              <a:t>מחשבון שמחשב מאחורה את מה שהוסיפו וכמה לתשלום</a:t>
            </a:r>
          </a:p>
        </p:txBody>
      </p:sp>
      <p:sp>
        <p:nvSpPr>
          <p:cNvPr name="TextBox 49" id="49"/>
          <p:cNvSpPr txBox="true"/>
          <p:nvPr/>
        </p:nvSpPr>
        <p:spPr>
          <a:xfrm rot="0">
            <a:off x="183183" y="-28575"/>
            <a:ext cx="2095688" cy="432576"/>
          </a:xfrm>
          <a:prstGeom prst="rect">
            <a:avLst/>
          </a:prstGeom>
        </p:spPr>
        <p:txBody>
          <a:bodyPr anchor="t" rtlCol="false" tIns="0" lIns="0" bIns="0" rIns="0">
            <a:spAutoFit/>
          </a:bodyPr>
          <a:lstStyle/>
          <a:p>
            <a:pPr algn="ctr">
              <a:lnSpc>
                <a:spcPts val="1716"/>
              </a:lnSpc>
            </a:pPr>
            <a:r>
              <a:rPr lang="en-US" sz="1226">
                <a:solidFill>
                  <a:srgbClr val="000000"/>
                </a:solidFill>
                <a:cs typeface="Abril Fatface"/>
              </a:rPr>
              <a:t>האייקון של הסל מקשר אותנו  לסל</a:t>
            </a:r>
          </a:p>
        </p:txBody>
      </p:sp>
      <p:grpSp>
        <p:nvGrpSpPr>
          <p:cNvPr name="Group 50" id="50"/>
          <p:cNvGrpSpPr/>
          <p:nvPr/>
        </p:nvGrpSpPr>
        <p:grpSpPr>
          <a:xfrm rot="0">
            <a:off x="3646527" y="7329798"/>
            <a:ext cx="3606483" cy="333417"/>
            <a:chOff x="0" y="0"/>
            <a:chExt cx="4808643" cy="444556"/>
          </a:xfrm>
        </p:grpSpPr>
        <p:sp>
          <p:nvSpPr>
            <p:cNvPr name="TextBox 51" id="51"/>
            <p:cNvSpPr txBox="true"/>
            <p:nvPr/>
          </p:nvSpPr>
          <p:spPr>
            <a:xfrm rot="0">
              <a:off x="3299433" y="-47625"/>
              <a:ext cx="1509210" cy="445957"/>
            </a:xfrm>
            <a:prstGeom prst="rect">
              <a:avLst/>
            </a:prstGeom>
          </p:spPr>
          <p:txBody>
            <a:bodyPr anchor="t" rtlCol="false" tIns="0" lIns="0" bIns="0" rIns="0">
              <a:spAutoFit/>
            </a:bodyPr>
            <a:lstStyle/>
            <a:p>
              <a:pPr algn="ctr" marL="0" indent="0" lvl="0">
                <a:lnSpc>
                  <a:spcPts val="2744"/>
                </a:lnSpc>
                <a:spcBef>
                  <a:spcPct val="0"/>
                </a:spcBef>
              </a:pPr>
              <a:r>
                <a:rPr lang="en-US" sz="1960">
                  <a:solidFill>
                    <a:srgbClr val="000000"/>
                  </a:solidFill>
                  <a:latin typeface="FB Victor"/>
                  <a:cs typeface="FB Victor"/>
                </a:rPr>
                <a:t>סיכום ביניים:</a:t>
              </a:r>
            </a:p>
          </p:txBody>
        </p:sp>
        <p:sp>
          <p:nvSpPr>
            <p:cNvPr name="TextBox 52" id="52"/>
            <p:cNvSpPr txBox="true"/>
            <p:nvPr/>
          </p:nvSpPr>
          <p:spPr>
            <a:xfrm rot="0">
              <a:off x="0" y="-47625"/>
              <a:ext cx="868907" cy="492181"/>
            </a:xfrm>
            <a:prstGeom prst="rect">
              <a:avLst/>
            </a:prstGeom>
          </p:spPr>
          <p:txBody>
            <a:bodyPr anchor="t" rtlCol="false" tIns="0" lIns="0" bIns="0" rIns="0">
              <a:spAutoFit/>
            </a:bodyPr>
            <a:lstStyle/>
            <a:p>
              <a:pPr algn="ctr">
                <a:lnSpc>
                  <a:spcPts val="3147"/>
                </a:lnSpc>
              </a:pPr>
              <a:r>
                <a:rPr lang="en-US" sz="2248">
                  <a:solidFill>
                    <a:srgbClr val="000000"/>
                  </a:solidFill>
                  <a:latin typeface="Trocchi"/>
                </a:rPr>
                <a:t>₪</a:t>
              </a:r>
            </a:p>
          </p:txBody>
        </p:sp>
      </p:grpSp>
      <p:grpSp>
        <p:nvGrpSpPr>
          <p:cNvPr name="Group 53" id="53"/>
          <p:cNvGrpSpPr/>
          <p:nvPr/>
        </p:nvGrpSpPr>
        <p:grpSpPr>
          <a:xfrm rot="0">
            <a:off x="-141271" y="7788756"/>
            <a:ext cx="8227277" cy="333417"/>
            <a:chOff x="0" y="0"/>
            <a:chExt cx="10969703" cy="444556"/>
          </a:xfrm>
        </p:grpSpPr>
        <p:sp>
          <p:nvSpPr>
            <p:cNvPr name="TextBox 54" id="54"/>
            <p:cNvSpPr txBox="true"/>
            <p:nvPr/>
          </p:nvSpPr>
          <p:spPr>
            <a:xfrm rot="0">
              <a:off x="0" y="-47625"/>
              <a:ext cx="10969703" cy="492181"/>
            </a:xfrm>
            <a:prstGeom prst="rect">
              <a:avLst/>
            </a:prstGeom>
          </p:spPr>
          <p:txBody>
            <a:bodyPr anchor="t" rtlCol="false" tIns="0" lIns="0" bIns="0" rIns="0">
              <a:spAutoFit/>
            </a:bodyPr>
            <a:lstStyle/>
            <a:p>
              <a:pPr algn="ctr">
                <a:lnSpc>
                  <a:spcPts val="3147"/>
                </a:lnSpc>
              </a:pPr>
              <a:r>
                <a:rPr lang="en-US" sz="2248">
                  <a:solidFill>
                    <a:srgbClr val="000000"/>
                  </a:solidFill>
                  <a:latin typeface="Trocchi"/>
                </a:rPr>
                <a:t>₪</a:t>
              </a:r>
            </a:p>
          </p:txBody>
        </p:sp>
        <p:sp>
          <p:nvSpPr>
            <p:cNvPr name="TextBox 55" id="55"/>
            <p:cNvSpPr txBox="true"/>
            <p:nvPr/>
          </p:nvSpPr>
          <p:spPr>
            <a:xfrm rot="0">
              <a:off x="8524157" y="-1401"/>
              <a:ext cx="1347565" cy="445957"/>
            </a:xfrm>
            <a:prstGeom prst="rect">
              <a:avLst/>
            </a:prstGeom>
          </p:spPr>
          <p:txBody>
            <a:bodyPr anchor="t" rtlCol="false" tIns="0" lIns="0" bIns="0" rIns="0">
              <a:spAutoFit/>
            </a:bodyPr>
            <a:lstStyle/>
            <a:p>
              <a:pPr algn="ctr" marL="0" indent="0" lvl="0">
                <a:lnSpc>
                  <a:spcPts val="2744"/>
                </a:lnSpc>
                <a:spcBef>
                  <a:spcPct val="0"/>
                </a:spcBef>
              </a:pPr>
              <a:r>
                <a:rPr lang="en-US" sz="1960">
                  <a:solidFill>
                    <a:srgbClr val="000000"/>
                  </a:solidFill>
                  <a:latin typeface="FB Victor"/>
                  <a:cs typeface="FB Victor"/>
                </a:rPr>
                <a:t>דמי הזמנה:</a:t>
              </a:r>
            </a:p>
          </p:txBody>
        </p:sp>
      </p:grpSp>
      <p:grpSp>
        <p:nvGrpSpPr>
          <p:cNvPr name="Group 56" id="56"/>
          <p:cNvGrpSpPr/>
          <p:nvPr/>
        </p:nvGrpSpPr>
        <p:grpSpPr>
          <a:xfrm rot="0">
            <a:off x="3646527" y="8219871"/>
            <a:ext cx="3606483" cy="362976"/>
            <a:chOff x="0" y="0"/>
            <a:chExt cx="4808643" cy="483968"/>
          </a:xfrm>
        </p:grpSpPr>
        <p:sp>
          <p:nvSpPr>
            <p:cNvPr name="TextBox 57" id="57"/>
            <p:cNvSpPr txBox="true"/>
            <p:nvPr/>
          </p:nvSpPr>
          <p:spPr>
            <a:xfrm rot="0">
              <a:off x="3648085" y="38011"/>
              <a:ext cx="1160558" cy="445957"/>
            </a:xfrm>
            <a:prstGeom prst="rect">
              <a:avLst/>
            </a:prstGeom>
          </p:spPr>
          <p:txBody>
            <a:bodyPr anchor="t" rtlCol="false" tIns="0" lIns="0" bIns="0" rIns="0">
              <a:spAutoFit/>
            </a:bodyPr>
            <a:lstStyle/>
            <a:p>
              <a:pPr algn="ctr" marL="0" indent="0" lvl="0">
                <a:lnSpc>
                  <a:spcPts val="2744"/>
                </a:lnSpc>
                <a:spcBef>
                  <a:spcPct val="0"/>
                </a:spcBef>
              </a:pPr>
              <a:r>
                <a:rPr lang="en-US" sz="1960">
                  <a:solidFill>
                    <a:srgbClr val="000000"/>
                  </a:solidFill>
                  <a:latin typeface="FB Victor"/>
                  <a:cs typeface="FB Victor"/>
                </a:rPr>
                <a:t>קוד קופון:</a:t>
              </a:r>
            </a:p>
          </p:txBody>
        </p:sp>
        <p:sp>
          <p:nvSpPr>
            <p:cNvPr name="TextBox 58" id="58"/>
            <p:cNvSpPr txBox="true"/>
            <p:nvPr/>
          </p:nvSpPr>
          <p:spPr>
            <a:xfrm rot="0">
              <a:off x="0" y="-47625"/>
              <a:ext cx="868907" cy="492181"/>
            </a:xfrm>
            <a:prstGeom prst="rect">
              <a:avLst/>
            </a:prstGeom>
          </p:spPr>
          <p:txBody>
            <a:bodyPr anchor="t" rtlCol="false" tIns="0" lIns="0" bIns="0" rIns="0">
              <a:spAutoFit/>
            </a:bodyPr>
            <a:lstStyle/>
            <a:p>
              <a:pPr algn="ctr">
                <a:lnSpc>
                  <a:spcPts val="3147"/>
                </a:lnSpc>
              </a:pPr>
              <a:r>
                <a:rPr lang="en-US" sz="2248">
                  <a:solidFill>
                    <a:srgbClr val="000000"/>
                  </a:solidFill>
                  <a:latin typeface="Trocchi"/>
                </a:rPr>
                <a:t>₪</a:t>
              </a:r>
            </a:p>
          </p:txBody>
        </p:sp>
      </p:grpSp>
      <p:sp>
        <p:nvSpPr>
          <p:cNvPr name="TextBox 59" id="59"/>
          <p:cNvSpPr txBox="true"/>
          <p:nvPr/>
        </p:nvSpPr>
        <p:spPr>
          <a:xfrm rot="0">
            <a:off x="4817185" y="3617039"/>
            <a:ext cx="1732926" cy="349983"/>
          </a:xfrm>
          <a:prstGeom prst="rect">
            <a:avLst/>
          </a:prstGeom>
        </p:spPr>
        <p:txBody>
          <a:bodyPr anchor="t" rtlCol="false" tIns="0" lIns="0" bIns="0" rIns="0">
            <a:spAutoFit/>
          </a:bodyPr>
          <a:lstStyle/>
          <a:p>
            <a:pPr algn="ctr">
              <a:lnSpc>
                <a:spcPts val="2710"/>
              </a:lnSpc>
            </a:pPr>
            <a:r>
              <a:rPr lang="en-US" sz="1935">
                <a:solidFill>
                  <a:srgbClr val="000000"/>
                </a:solidFill>
                <a:cs typeface="Alphon Bold"/>
              </a:rPr>
              <a:t>פרטי הזמנה</a:t>
            </a:r>
          </a:p>
        </p:txBody>
      </p:sp>
      <p:sp>
        <p:nvSpPr>
          <p:cNvPr name="TextBox 60" id="60"/>
          <p:cNvSpPr txBox="true"/>
          <p:nvPr/>
        </p:nvSpPr>
        <p:spPr>
          <a:xfrm rot="0">
            <a:off x="3732680" y="3617039"/>
            <a:ext cx="794392" cy="349791"/>
          </a:xfrm>
          <a:prstGeom prst="rect">
            <a:avLst/>
          </a:prstGeom>
        </p:spPr>
        <p:txBody>
          <a:bodyPr anchor="t" rtlCol="false" tIns="0" lIns="0" bIns="0" rIns="0">
            <a:spAutoFit/>
          </a:bodyPr>
          <a:lstStyle/>
          <a:p>
            <a:pPr algn="ctr">
              <a:lnSpc>
                <a:spcPts val="2770"/>
              </a:lnSpc>
            </a:pPr>
            <a:r>
              <a:rPr lang="en-US" sz="1978">
                <a:solidFill>
                  <a:srgbClr val="000000"/>
                </a:solidFill>
                <a:cs typeface="Alphon Bold"/>
              </a:rPr>
              <a:t>סכום</a:t>
            </a:r>
          </a:p>
        </p:txBody>
      </p:sp>
      <p:sp>
        <p:nvSpPr>
          <p:cNvPr name="Freeform 61" id="61"/>
          <p:cNvSpPr/>
          <p:nvPr/>
        </p:nvSpPr>
        <p:spPr>
          <a:xfrm flipH="false" flipV="false" rot="0">
            <a:off x="7066483" y="4816008"/>
            <a:ext cx="230423" cy="211152"/>
          </a:xfrm>
          <a:custGeom>
            <a:avLst/>
            <a:gdLst/>
            <a:ahLst/>
            <a:cxnLst/>
            <a:rect r="r" b="b" t="t" l="l"/>
            <a:pathLst>
              <a:path h="211152" w="230423">
                <a:moveTo>
                  <a:pt x="0" y="0"/>
                </a:moveTo>
                <a:lnTo>
                  <a:pt x="230423" y="0"/>
                </a:lnTo>
                <a:lnTo>
                  <a:pt x="230423" y="211152"/>
                </a:lnTo>
                <a:lnTo>
                  <a:pt x="0" y="21115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62" id="62"/>
          <p:cNvSpPr/>
          <p:nvPr/>
        </p:nvSpPr>
        <p:spPr>
          <a:xfrm flipH="false" flipV="false" rot="0">
            <a:off x="7066483" y="5852601"/>
            <a:ext cx="230423" cy="211152"/>
          </a:xfrm>
          <a:custGeom>
            <a:avLst/>
            <a:gdLst/>
            <a:ahLst/>
            <a:cxnLst/>
            <a:rect r="r" b="b" t="t" l="l"/>
            <a:pathLst>
              <a:path h="211152" w="230423">
                <a:moveTo>
                  <a:pt x="0" y="0"/>
                </a:moveTo>
                <a:lnTo>
                  <a:pt x="230423" y="0"/>
                </a:lnTo>
                <a:lnTo>
                  <a:pt x="230423" y="211152"/>
                </a:lnTo>
                <a:lnTo>
                  <a:pt x="0" y="21115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63" id="63"/>
          <p:cNvSpPr txBox="true"/>
          <p:nvPr/>
        </p:nvSpPr>
        <p:spPr>
          <a:xfrm rot="0">
            <a:off x="4375446" y="2857578"/>
            <a:ext cx="2131102" cy="427928"/>
          </a:xfrm>
          <a:prstGeom prst="rect">
            <a:avLst/>
          </a:prstGeom>
        </p:spPr>
        <p:txBody>
          <a:bodyPr anchor="t" rtlCol="false" tIns="0" lIns="0" bIns="0" rIns="0">
            <a:spAutoFit/>
          </a:bodyPr>
          <a:lstStyle/>
          <a:p>
            <a:pPr algn="ctr">
              <a:lnSpc>
                <a:spcPts val="3366"/>
              </a:lnSpc>
            </a:pPr>
            <a:r>
              <a:rPr lang="en-US" sz="2404">
                <a:solidFill>
                  <a:srgbClr val="000000"/>
                </a:solidFill>
                <a:cs typeface="Alphon Bold"/>
              </a:rPr>
              <a:t>סינון מוצרים</a:t>
            </a:r>
          </a:p>
        </p:txBody>
      </p:sp>
      <p:sp>
        <p:nvSpPr>
          <p:cNvPr name="TextBox 64" id="64"/>
          <p:cNvSpPr txBox="true"/>
          <p:nvPr/>
        </p:nvSpPr>
        <p:spPr>
          <a:xfrm rot="0">
            <a:off x="2206141" y="4214521"/>
            <a:ext cx="1015755" cy="345827"/>
          </a:xfrm>
          <a:prstGeom prst="rect">
            <a:avLst/>
          </a:prstGeom>
        </p:spPr>
        <p:txBody>
          <a:bodyPr anchor="t" rtlCol="false" tIns="0" lIns="0" bIns="0" rIns="0">
            <a:spAutoFit/>
          </a:bodyPr>
          <a:lstStyle/>
          <a:p>
            <a:pPr algn="ctr">
              <a:lnSpc>
                <a:spcPts val="2690"/>
              </a:lnSpc>
            </a:pPr>
            <a:r>
              <a:rPr lang="en-US" sz="1921">
                <a:solidFill>
                  <a:srgbClr val="000000"/>
                </a:solidFill>
                <a:cs typeface="Alphon Bold"/>
              </a:rPr>
              <a:t>כתובת</a:t>
            </a:r>
          </a:p>
        </p:txBody>
      </p:sp>
      <p:sp>
        <p:nvSpPr>
          <p:cNvPr name="TextBox 65" id="65"/>
          <p:cNvSpPr txBox="true"/>
          <p:nvPr/>
        </p:nvSpPr>
        <p:spPr>
          <a:xfrm rot="0">
            <a:off x="642445" y="2872877"/>
            <a:ext cx="2564270" cy="424738"/>
          </a:xfrm>
          <a:prstGeom prst="rect">
            <a:avLst/>
          </a:prstGeom>
        </p:spPr>
        <p:txBody>
          <a:bodyPr anchor="t" rtlCol="false" tIns="0" lIns="0" bIns="0" rIns="0">
            <a:spAutoFit/>
          </a:bodyPr>
          <a:lstStyle/>
          <a:p>
            <a:pPr algn="ctr">
              <a:lnSpc>
                <a:spcPts val="3364"/>
              </a:lnSpc>
            </a:pPr>
            <a:r>
              <a:rPr lang="en-US" sz="2403">
                <a:solidFill>
                  <a:srgbClr val="000000"/>
                </a:solidFill>
                <a:cs typeface="Alphon Bold"/>
              </a:rPr>
              <a:t>פרטים אישיים</a:t>
            </a:r>
          </a:p>
        </p:txBody>
      </p:sp>
      <p:sp>
        <p:nvSpPr>
          <p:cNvPr name="TextBox 66" id="66"/>
          <p:cNvSpPr txBox="true"/>
          <p:nvPr/>
        </p:nvSpPr>
        <p:spPr>
          <a:xfrm rot="0">
            <a:off x="2278871" y="4714011"/>
            <a:ext cx="985111" cy="354037"/>
          </a:xfrm>
          <a:prstGeom prst="rect">
            <a:avLst/>
          </a:prstGeom>
        </p:spPr>
        <p:txBody>
          <a:bodyPr anchor="t" rtlCol="false" tIns="0" lIns="0" bIns="0" rIns="0">
            <a:spAutoFit/>
          </a:bodyPr>
          <a:lstStyle/>
          <a:p>
            <a:pPr algn="ctr">
              <a:lnSpc>
                <a:spcPts val="2766"/>
              </a:lnSpc>
            </a:pPr>
            <a:r>
              <a:rPr lang="en-US" sz="1976">
                <a:solidFill>
                  <a:srgbClr val="000000"/>
                </a:solidFill>
                <a:cs typeface="Alphon Bold"/>
              </a:rPr>
              <a:t>טלפון</a:t>
            </a:r>
          </a:p>
        </p:txBody>
      </p:sp>
      <p:sp>
        <p:nvSpPr>
          <p:cNvPr name="TextBox 67" id="67"/>
          <p:cNvSpPr txBox="true"/>
          <p:nvPr/>
        </p:nvSpPr>
        <p:spPr>
          <a:xfrm rot="0">
            <a:off x="2384002" y="3712740"/>
            <a:ext cx="648926" cy="348117"/>
          </a:xfrm>
          <a:prstGeom prst="rect">
            <a:avLst/>
          </a:prstGeom>
        </p:spPr>
        <p:txBody>
          <a:bodyPr anchor="t" rtlCol="false" tIns="0" lIns="0" bIns="0" rIns="0">
            <a:spAutoFit/>
          </a:bodyPr>
          <a:lstStyle/>
          <a:p>
            <a:pPr algn="ctr">
              <a:lnSpc>
                <a:spcPts val="2622"/>
              </a:lnSpc>
            </a:pPr>
            <a:r>
              <a:rPr lang="en-US" sz="1873">
                <a:solidFill>
                  <a:srgbClr val="000000"/>
                </a:solidFill>
                <a:cs typeface="Alphon"/>
              </a:rPr>
              <a:t>שם</a:t>
            </a:r>
          </a:p>
        </p:txBody>
      </p:sp>
      <p:sp>
        <p:nvSpPr>
          <p:cNvPr name="TextBox 68" id="68"/>
          <p:cNvSpPr txBox="true"/>
          <p:nvPr/>
        </p:nvSpPr>
        <p:spPr>
          <a:xfrm rot="0">
            <a:off x="2328075" y="5220448"/>
            <a:ext cx="893821" cy="332326"/>
          </a:xfrm>
          <a:prstGeom prst="rect">
            <a:avLst/>
          </a:prstGeom>
        </p:spPr>
        <p:txBody>
          <a:bodyPr anchor="t" rtlCol="false" tIns="0" lIns="0" bIns="0" rIns="0">
            <a:spAutoFit/>
          </a:bodyPr>
          <a:lstStyle/>
          <a:p>
            <a:pPr algn="ctr">
              <a:lnSpc>
                <a:spcPts val="2564"/>
              </a:lnSpc>
            </a:pPr>
            <a:r>
              <a:rPr lang="en-US" sz="1831">
                <a:solidFill>
                  <a:srgbClr val="000000"/>
                </a:solidFill>
                <a:cs typeface="Alphon Bold"/>
              </a:rPr>
              <a:t>ססמא</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756000"/>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598535"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8" id="18"/>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19" id="19"/>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20" id="20"/>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21" id="21"/>
          <p:cNvSpPr txBox="true"/>
          <p:nvPr/>
        </p:nvSpPr>
        <p:spPr>
          <a:xfrm rot="0">
            <a:off x="4079817" y="8639953"/>
            <a:ext cx="9525" cy="218694"/>
          </a:xfrm>
          <a:prstGeom prst="rect">
            <a:avLst/>
          </a:prstGeom>
        </p:spPr>
        <p:txBody>
          <a:bodyPr anchor="t" rtlCol="false" tIns="0" lIns="0" bIns="0" rIns="0">
            <a:spAutoFit/>
          </a:bodyPr>
          <a:lstStyle/>
          <a:p>
            <a:pPr algn="ctr">
              <a:lnSpc>
                <a:spcPts val="1668"/>
              </a:lnSpc>
              <a:spcBef>
                <a:spcPct val="0"/>
              </a:spcBef>
            </a:pPr>
          </a:p>
        </p:txBody>
      </p:sp>
      <p:sp>
        <p:nvSpPr>
          <p:cNvPr name="Freeform 22" id="22"/>
          <p:cNvSpPr/>
          <p:nvPr/>
        </p:nvSpPr>
        <p:spPr>
          <a:xfrm flipH="false" flipV="false" rot="0">
            <a:off x="3357841" y="2506578"/>
            <a:ext cx="844318" cy="844318"/>
          </a:xfrm>
          <a:custGeom>
            <a:avLst/>
            <a:gdLst/>
            <a:ahLst/>
            <a:cxnLst/>
            <a:rect r="r" b="b" t="t" l="l"/>
            <a:pathLst>
              <a:path h="844318" w="844318">
                <a:moveTo>
                  <a:pt x="0" y="0"/>
                </a:moveTo>
                <a:lnTo>
                  <a:pt x="844318" y="0"/>
                </a:lnTo>
                <a:lnTo>
                  <a:pt x="844318" y="844319"/>
                </a:lnTo>
                <a:lnTo>
                  <a:pt x="0" y="8443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1271819" y="2453609"/>
            <a:ext cx="5025887" cy="5506914"/>
            <a:chOff x="0" y="0"/>
            <a:chExt cx="1801164" cy="1973554"/>
          </a:xfrm>
        </p:grpSpPr>
        <p:sp>
          <p:nvSpPr>
            <p:cNvPr name="Freeform 24" id="24"/>
            <p:cNvSpPr/>
            <p:nvPr/>
          </p:nvSpPr>
          <p:spPr>
            <a:xfrm flipH="false" flipV="false" rot="0">
              <a:off x="0" y="0"/>
              <a:ext cx="1801164" cy="1973554"/>
            </a:xfrm>
            <a:custGeom>
              <a:avLst/>
              <a:gdLst/>
              <a:ahLst/>
              <a:cxnLst/>
              <a:rect r="r" b="b" t="t" l="l"/>
              <a:pathLst>
                <a:path h="1973554" w="1801164">
                  <a:moveTo>
                    <a:pt x="0" y="0"/>
                  </a:moveTo>
                  <a:lnTo>
                    <a:pt x="1801164" y="0"/>
                  </a:lnTo>
                  <a:lnTo>
                    <a:pt x="1801164" y="1973554"/>
                  </a:lnTo>
                  <a:lnTo>
                    <a:pt x="0" y="1973554"/>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25" id="25"/>
            <p:cNvSpPr txBox="true"/>
            <p:nvPr/>
          </p:nvSpPr>
          <p:spPr>
            <a:xfrm>
              <a:off x="0" y="-38100"/>
              <a:ext cx="1801164" cy="2011654"/>
            </a:xfrm>
            <a:prstGeom prst="rect">
              <a:avLst/>
            </a:prstGeom>
          </p:spPr>
          <p:txBody>
            <a:bodyPr anchor="ctr" rtlCol="false" tIns="50800" lIns="50800" bIns="50800" rIns="50800"/>
            <a:lstStyle/>
            <a:p>
              <a:pPr algn="ctr">
                <a:lnSpc>
                  <a:spcPts val="1668"/>
                </a:lnSpc>
              </a:pPr>
            </a:p>
          </p:txBody>
        </p:sp>
      </p:grpSp>
      <p:grpSp>
        <p:nvGrpSpPr>
          <p:cNvPr name="Group 26" id="26"/>
          <p:cNvGrpSpPr/>
          <p:nvPr/>
        </p:nvGrpSpPr>
        <p:grpSpPr>
          <a:xfrm rot="0">
            <a:off x="2067175" y="3350897"/>
            <a:ext cx="3371829" cy="394721"/>
            <a:chOff x="0" y="0"/>
            <a:chExt cx="4495772" cy="526295"/>
          </a:xfrm>
        </p:grpSpPr>
        <p:sp>
          <p:nvSpPr>
            <p:cNvPr name="TextBox 27" id="27"/>
            <p:cNvSpPr txBox="true"/>
            <p:nvPr/>
          </p:nvSpPr>
          <p:spPr>
            <a:xfrm rot="0">
              <a:off x="495674" y="-47738"/>
              <a:ext cx="3529825" cy="574033"/>
            </a:xfrm>
            <a:prstGeom prst="rect">
              <a:avLst/>
            </a:prstGeom>
          </p:spPr>
          <p:txBody>
            <a:bodyPr anchor="t" rtlCol="false" tIns="0" lIns="0" bIns="0" rIns="0">
              <a:spAutoFit/>
            </a:bodyPr>
            <a:lstStyle/>
            <a:p>
              <a:pPr algn="ctr">
                <a:lnSpc>
                  <a:spcPts val="3454"/>
                </a:lnSpc>
              </a:pPr>
              <a:r>
                <a:rPr lang="en-US" sz="2467">
                  <a:solidFill>
                    <a:srgbClr val="000000"/>
                  </a:solidFill>
                  <a:latin typeface="Alphon"/>
                  <a:cs typeface="Alphon"/>
                </a:rPr>
                <a:t>סה’’כ לתשלום</a:t>
              </a:r>
            </a:p>
          </p:txBody>
        </p:sp>
        <p:grpSp>
          <p:nvGrpSpPr>
            <p:cNvPr name="Group 28" id="28"/>
            <p:cNvGrpSpPr/>
            <p:nvPr/>
          </p:nvGrpSpPr>
          <p:grpSpPr>
            <a:xfrm rot="0">
              <a:off x="0" y="0"/>
              <a:ext cx="4495772" cy="526295"/>
              <a:chOff x="0" y="0"/>
              <a:chExt cx="665901" cy="77953"/>
            </a:xfrm>
          </p:grpSpPr>
          <p:sp>
            <p:nvSpPr>
              <p:cNvPr name="Freeform 29" id="29"/>
              <p:cNvSpPr/>
              <p:nvPr/>
            </p:nvSpPr>
            <p:spPr>
              <a:xfrm flipH="false" flipV="false" rot="0">
                <a:off x="0" y="0"/>
                <a:ext cx="665901" cy="77953"/>
              </a:xfrm>
              <a:custGeom>
                <a:avLst/>
                <a:gdLst/>
                <a:ahLst/>
                <a:cxnLst/>
                <a:rect r="r" b="b" t="t" l="l"/>
                <a:pathLst>
                  <a:path h="77953" w="665901">
                    <a:moveTo>
                      <a:pt x="0" y="0"/>
                    </a:moveTo>
                    <a:lnTo>
                      <a:pt x="665901" y="0"/>
                    </a:lnTo>
                    <a:lnTo>
                      <a:pt x="665901" y="77953"/>
                    </a:lnTo>
                    <a:lnTo>
                      <a:pt x="0" y="77953"/>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30" id="30"/>
              <p:cNvSpPr txBox="true"/>
              <p:nvPr/>
            </p:nvSpPr>
            <p:spPr>
              <a:xfrm>
                <a:off x="0" y="-38100"/>
                <a:ext cx="665901" cy="116053"/>
              </a:xfrm>
              <a:prstGeom prst="rect">
                <a:avLst/>
              </a:prstGeom>
            </p:spPr>
            <p:txBody>
              <a:bodyPr anchor="ctr" rtlCol="false" tIns="92185" lIns="92185" bIns="92185" rIns="92185"/>
              <a:lstStyle/>
              <a:p>
                <a:pPr algn="ctr">
                  <a:lnSpc>
                    <a:spcPts val="1668"/>
                  </a:lnSpc>
                </a:pPr>
              </a:p>
            </p:txBody>
          </p:sp>
        </p:gr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190847"/>
            <a:ext cx="9973853" cy="10501153"/>
            <a:chOff x="0" y="0"/>
            <a:chExt cx="13298471" cy="14001537"/>
          </a:xfrm>
        </p:grpSpPr>
        <p:grpSp>
          <p:nvGrpSpPr>
            <p:cNvPr name="Group 3" id="3"/>
            <p:cNvGrpSpPr/>
            <p:nvPr/>
          </p:nvGrpSpPr>
          <p:grpSpPr>
            <a:xfrm rot="0">
              <a:off x="10583111" y="521262"/>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683077"/>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1074191"/>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1074191"/>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768092"/>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a:t>
              </a:r>
              <a:r>
                <a:rPr lang="en-US" sz="1387" spc="104" u="sng">
                  <a:solidFill>
                    <a:srgbClr val="000000"/>
                  </a:solidFill>
                  <a:cs typeface="FB Victor"/>
                </a:rPr>
                <a:t>קצת עלינו </a:t>
              </a:r>
              <a:r>
                <a:rPr lang="en-US" sz="1387" spc="104">
                  <a:solidFill>
                    <a:srgbClr val="000000"/>
                  </a:solidFill>
                  <a:latin typeface="FB Victor"/>
                  <a:cs typeface="FB Victor"/>
                </a:rPr>
                <a:t>  צור קשר </a:t>
              </a:r>
            </a:p>
          </p:txBody>
        </p:sp>
        <p:sp>
          <p:nvSpPr>
            <p:cNvPr name="Freeform 10" id="10"/>
            <p:cNvSpPr/>
            <p:nvPr/>
          </p:nvSpPr>
          <p:spPr>
            <a:xfrm flipH="false" flipV="false" rot="0">
              <a:off x="2573499"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392810"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7076272" y="1363971"/>
              <a:ext cx="463056" cy="460740"/>
            </a:xfrm>
            <a:custGeom>
              <a:avLst/>
              <a:gdLst/>
              <a:ahLst/>
              <a:cxnLst/>
              <a:rect r="r" b="b" t="t" l="l"/>
              <a:pathLst>
                <a:path h="460740" w="463056">
                  <a:moveTo>
                    <a:pt x="0" y="0"/>
                  </a:moveTo>
                  <a:lnTo>
                    <a:pt x="463056" y="0"/>
                  </a:lnTo>
                  <a:lnTo>
                    <a:pt x="463056" y="460740"/>
                  </a:lnTo>
                  <a:lnTo>
                    <a:pt x="0" y="4607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932959" y="12816887"/>
              <a:ext cx="10347412" cy="1184650"/>
              <a:chOff x="0" y="0"/>
              <a:chExt cx="2781209" cy="318414"/>
            </a:xfrm>
          </p:grpSpPr>
          <p:sp>
            <p:nvSpPr>
              <p:cNvPr name="Freeform 14" id="14"/>
              <p:cNvSpPr/>
              <p:nvPr/>
            </p:nvSpPr>
            <p:spPr>
              <a:xfrm flipH="false" flipV="false" rot="0">
                <a:off x="0" y="0"/>
                <a:ext cx="2781209" cy="318414"/>
              </a:xfrm>
              <a:custGeom>
                <a:avLst/>
                <a:gdLst/>
                <a:ahLst/>
                <a:cxnLst/>
                <a:rect r="r" b="b" t="t" l="l"/>
                <a:pathLst>
                  <a:path h="318414" w="2781209">
                    <a:moveTo>
                      <a:pt x="0" y="0"/>
                    </a:moveTo>
                    <a:lnTo>
                      <a:pt x="2781209" y="0"/>
                    </a:lnTo>
                    <a:lnTo>
                      <a:pt x="2781209" y="318414"/>
                    </a:lnTo>
                    <a:lnTo>
                      <a:pt x="0" y="318414"/>
                    </a:lnTo>
                    <a:close/>
                  </a:path>
                </a:pathLst>
              </a:custGeom>
              <a:solidFill>
                <a:srgbClr val="FFFFCC">
                  <a:alpha val="54902"/>
                </a:srgbClr>
              </a:solidFill>
            </p:spPr>
          </p:sp>
          <p:sp>
            <p:nvSpPr>
              <p:cNvPr name="TextBox 15" id="15"/>
              <p:cNvSpPr txBox="true"/>
              <p:nvPr/>
            </p:nvSpPr>
            <p:spPr>
              <a:xfrm>
                <a:off x="0" y="-38100"/>
                <a:ext cx="2781209" cy="356514"/>
              </a:xfrm>
              <a:prstGeom prst="rect">
                <a:avLst/>
              </a:prstGeom>
            </p:spPr>
            <p:txBody>
              <a:bodyPr anchor="ctr" rtlCol="false" tIns="50800" lIns="50800" bIns="50800" rIns="50800"/>
              <a:lstStyle/>
              <a:p>
                <a:pPr algn="ctr">
                  <a:lnSpc>
                    <a:spcPts val="1668"/>
                  </a:lnSpc>
                </a:pPr>
              </a:p>
            </p:txBody>
          </p:sp>
        </p:grpSp>
        <p:sp>
          <p:nvSpPr>
            <p:cNvPr name="TextBox 16" id="16"/>
            <p:cNvSpPr txBox="true"/>
            <p:nvPr/>
          </p:nvSpPr>
          <p:spPr>
            <a:xfrm rot="0">
              <a:off x="2659547" y="12966319"/>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sp>
          <p:nvSpPr>
            <p:cNvPr name="TextBox 17" id="17"/>
            <p:cNvSpPr txBox="true"/>
            <p:nvPr/>
          </p:nvSpPr>
          <p:spPr>
            <a:xfrm rot="0">
              <a:off x="7183093" y="10028733"/>
              <a:ext cx="12700" cy="276860"/>
            </a:xfrm>
            <a:prstGeom prst="rect">
              <a:avLst/>
            </a:prstGeom>
          </p:spPr>
          <p:txBody>
            <a:bodyPr anchor="t" rtlCol="false" tIns="0" lIns="0" bIns="0" rIns="0">
              <a:spAutoFit/>
            </a:bodyPr>
            <a:lstStyle/>
            <a:p>
              <a:pPr algn="ctr">
                <a:lnSpc>
                  <a:spcPts val="1679"/>
                </a:lnSpc>
              </a:pPr>
            </a:p>
          </p:txBody>
        </p:sp>
        <p:sp>
          <p:nvSpPr>
            <p:cNvPr name="TextBox 18" id="18"/>
            <p:cNvSpPr txBox="true"/>
            <p:nvPr/>
          </p:nvSpPr>
          <p:spPr>
            <a:xfrm rot="0">
              <a:off x="7183093" y="10028733"/>
              <a:ext cx="12700" cy="276860"/>
            </a:xfrm>
            <a:prstGeom prst="rect">
              <a:avLst/>
            </a:prstGeom>
          </p:spPr>
          <p:txBody>
            <a:bodyPr anchor="t" rtlCol="false" tIns="0" lIns="0" bIns="0" rIns="0">
              <a:spAutoFit/>
            </a:bodyPr>
            <a:lstStyle/>
            <a:p>
              <a:pPr algn="ctr">
                <a:lnSpc>
                  <a:spcPts val="1679"/>
                </a:lnSpc>
              </a:pPr>
            </a:p>
          </p:txBody>
        </p:sp>
        <p:sp>
          <p:nvSpPr>
            <p:cNvPr name="TextBox 19" id="19"/>
            <p:cNvSpPr txBox="true"/>
            <p:nvPr/>
          </p:nvSpPr>
          <p:spPr>
            <a:xfrm rot="0">
              <a:off x="7183093" y="10028733"/>
              <a:ext cx="12700" cy="276860"/>
            </a:xfrm>
            <a:prstGeom prst="rect">
              <a:avLst/>
            </a:prstGeom>
          </p:spPr>
          <p:txBody>
            <a:bodyPr anchor="t" rtlCol="false" tIns="0" lIns="0" bIns="0" rIns="0">
              <a:spAutoFit/>
            </a:bodyPr>
            <a:lstStyle/>
            <a:p>
              <a:pPr algn="ctr">
                <a:lnSpc>
                  <a:spcPts val="1679"/>
                </a:lnSpc>
              </a:pPr>
            </a:p>
          </p:txBody>
        </p:sp>
        <p:sp>
          <p:nvSpPr>
            <p:cNvPr name="TextBox 20" id="20"/>
            <p:cNvSpPr txBox="true"/>
            <p:nvPr/>
          </p:nvSpPr>
          <p:spPr>
            <a:xfrm rot="0">
              <a:off x="7589199" y="10732129"/>
              <a:ext cx="12700" cy="278892"/>
            </a:xfrm>
            <a:prstGeom prst="rect">
              <a:avLst/>
            </a:prstGeom>
          </p:spPr>
          <p:txBody>
            <a:bodyPr anchor="t" rtlCol="false" tIns="0" lIns="0" bIns="0" rIns="0">
              <a:spAutoFit/>
            </a:bodyPr>
            <a:lstStyle/>
            <a:p>
              <a:pPr algn="ctr">
                <a:lnSpc>
                  <a:spcPts val="1668"/>
                </a:lnSpc>
                <a:spcBef>
                  <a:spcPct val="0"/>
                </a:spcBef>
              </a:pPr>
            </a:p>
          </p:txBody>
        </p:sp>
        <p:sp>
          <p:nvSpPr>
            <p:cNvPr name="TextBox 21" id="21"/>
            <p:cNvSpPr txBox="true"/>
            <p:nvPr/>
          </p:nvSpPr>
          <p:spPr>
            <a:xfrm rot="0">
              <a:off x="6131153" y="1767561"/>
              <a:ext cx="2129280" cy="435085"/>
            </a:xfrm>
            <a:prstGeom prst="rect">
              <a:avLst/>
            </a:prstGeom>
          </p:spPr>
          <p:txBody>
            <a:bodyPr anchor="t" rtlCol="false" tIns="0" lIns="0" bIns="0" rIns="0">
              <a:spAutoFit/>
            </a:bodyPr>
            <a:lstStyle/>
            <a:p>
              <a:pPr algn="ctr">
                <a:lnSpc>
                  <a:spcPts val="2645"/>
                </a:lnSpc>
              </a:pPr>
              <a:r>
                <a:rPr lang="en-US" sz="1889">
                  <a:solidFill>
                    <a:srgbClr val="000000"/>
                  </a:solidFill>
                  <a:cs typeface="Alphon Bold"/>
                </a:rPr>
                <a:t>קצת עלינו </a:t>
              </a:r>
            </a:p>
          </p:txBody>
        </p:sp>
        <p:sp>
          <p:nvSpPr>
            <p:cNvPr name="TextBox 22" id="22"/>
            <p:cNvSpPr txBox="true"/>
            <p:nvPr/>
          </p:nvSpPr>
          <p:spPr>
            <a:xfrm rot="0">
              <a:off x="2480971" y="2593171"/>
              <a:ext cx="9404243" cy="8928316"/>
            </a:xfrm>
            <a:prstGeom prst="rect">
              <a:avLst/>
            </a:prstGeom>
          </p:spPr>
          <p:txBody>
            <a:bodyPr anchor="t" rtlCol="false" tIns="0" lIns="0" bIns="0" rIns="0">
              <a:spAutoFit/>
            </a:bodyPr>
            <a:lstStyle/>
            <a:p>
              <a:pPr algn="ctr">
                <a:lnSpc>
                  <a:spcPts val="2753"/>
                </a:lnSpc>
              </a:pPr>
              <a:r>
                <a:rPr lang="en-US" sz="1967">
                  <a:solidFill>
                    <a:srgbClr val="000000"/>
                  </a:solidFill>
                  <a:latin typeface="GladiaCLM"/>
                  <a:cs typeface="GladiaCLM"/>
                </a:rPr>
                <a:t> בחרו במוניות שלנו לחוויית נסיעות מעולה :)</a:t>
              </a:r>
            </a:p>
            <a:p>
              <a:pPr algn="ctr">
                <a:lnSpc>
                  <a:spcPts val="613"/>
                </a:lnSpc>
              </a:pPr>
            </a:p>
            <a:p>
              <a:pPr algn="ctr">
                <a:lnSpc>
                  <a:spcPts val="1834"/>
                </a:lnSpc>
              </a:pPr>
              <a:r>
                <a:rPr lang="en-US" sz="1310">
                  <a:solidFill>
                    <a:srgbClr val="000000"/>
                  </a:solidFill>
                  <a:latin typeface="GladiaCLM"/>
                  <a:cs typeface="GladiaCLM"/>
                </a:rPr>
                <a:t>בעולם המהיר של היום, מציאת שירות מוניות אמין ויעיל היא חיונית. חברתנו מציעה שירות מוניות יוצא דופן העולה על הציפיות. עם רכבים מטופחים, נהגים מקצועיים ומחויבות לשביעות רצון הלקוחות, אנחנו הבחירה הטובה ביותר עבור כל צרכי התחבורה שלך.</a:t>
              </a:r>
            </a:p>
            <a:p>
              <a:pPr algn="ctr">
                <a:lnSpc>
                  <a:spcPts val="613"/>
                </a:lnSpc>
              </a:pPr>
            </a:p>
            <a:p>
              <a:pPr algn="ctr">
                <a:lnSpc>
                  <a:spcPts val="2408"/>
                </a:lnSpc>
              </a:pPr>
              <a:r>
                <a:rPr lang="en-US" sz="1720">
                  <a:solidFill>
                    <a:srgbClr val="000000"/>
                  </a:solidFill>
                  <a:latin typeface="GladiaCLM"/>
                  <a:cs typeface="GladiaCLM"/>
                </a:rPr>
                <a:t>1. בטיחות ואמינות:</a:t>
              </a:r>
            </a:p>
            <a:p>
              <a:pPr algn="ctr">
                <a:lnSpc>
                  <a:spcPts val="1834"/>
                </a:lnSpc>
              </a:pPr>
              <a:r>
                <a:rPr lang="en-US" sz="1310">
                  <a:solidFill>
                    <a:srgbClr val="000000"/>
                  </a:solidFill>
                  <a:latin typeface="GladiaCLM"/>
                  <a:cs typeface="GladiaCLM"/>
                </a:rPr>
                <a:t>המוניות שלנו עוברות בדיקות ותחזוקה שוטפות כדי להבטיח את בטיחותך. הנהגים שלנו מנוסים ומורשים, נותנים עדיפות לטכניקות נהיגה הגנתיות לנסיעה חלקה ובטוחה. אתה יכול לסמוך עלינו שנעמוד בזמנים ונביא אותך ליעד שלך בזמן.</a:t>
              </a:r>
            </a:p>
            <a:p>
              <a:pPr algn="ctr">
                <a:lnSpc>
                  <a:spcPts val="613"/>
                </a:lnSpc>
              </a:pPr>
            </a:p>
            <a:p>
              <a:pPr algn="ctr">
                <a:lnSpc>
                  <a:spcPts val="2408"/>
                </a:lnSpc>
              </a:pPr>
              <a:r>
                <a:rPr lang="en-US" sz="1720">
                  <a:solidFill>
                    <a:srgbClr val="000000"/>
                  </a:solidFill>
                  <a:latin typeface="GladiaCLM"/>
                  <a:cs typeface="GladiaCLM"/>
                </a:rPr>
                <a:t>2. נוחות ונגישות:</a:t>
              </a:r>
            </a:p>
            <a:p>
              <a:pPr algn="ctr">
                <a:lnSpc>
                  <a:spcPts val="1719"/>
                </a:lnSpc>
              </a:pPr>
              <a:r>
                <a:rPr lang="en-US" sz="1227">
                  <a:solidFill>
                    <a:srgbClr val="000000"/>
                  </a:solidFill>
                  <a:latin typeface="GladiaCLM"/>
                  <a:cs typeface="GladiaCLM"/>
                </a:rPr>
                <a:t>אנו מספקים שירותי מוניות 24/7, ומבטיחים שתוכל לנסוע בכל עת שתצטרך. האפליקציה הסלולרית הידידותית למשתמש שלנו מאפשרת הזמנה קלה, ואנו מציעים מגוון רכבים כדי להתאים לדרישות הספציפיות שלכם.</a:t>
              </a:r>
            </a:p>
            <a:p>
              <a:pPr algn="ctr">
                <a:lnSpc>
                  <a:spcPts val="613"/>
                </a:lnSpc>
              </a:pPr>
            </a:p>
            <a:p>
              <a:pPr algn="ctr">
                <a:lnSpc>
                  <a:spcPts val="2408"/>
                </a:lnSpc>
              </a:pPr>
              <a:r>
                <a:rPr lang="en-US" sz="1720">
                  <a:solidFill>
                    <a:srgbClr val="000000"/>
                  </a:solidFill>
                  <a:latin typeface="GladiaCLM"/>
                  <a:cs typeface="GladiaCLM"/>
                </a:rPr>
                <a:t>3. שירות לקוחות יוצא דופן:</a:t>
              </a:r>
            </a:p>
            <a:p>
              <a:pPr algn="ctr">
                <a:lnSpc>
                  <a:spcPts val="1719"/>
                </a:lnSpc>
              </a:pPr>
              <a:r>
                <a:rPr lang="en-US" sz="1227">
                  <a:solidFill>
                    <a:srgbClr val="000000"/>
                  </a:solidFill>
                  <a:latin typeface="GladiaCLM"/>
                  <a:cs typeface="GladiaCLM"/>
                </a:rPr>
                <a:t>צוות שירות הלקוחות המסור שלנו זמין מסביב לשעון כדי לסייע לך. מההזמנה ועד ההגעה ליעד, אנו שואפים לספק חוויה אישית ונוחה.</a:t>
              </a:r>
            </a:p>
            <a:p>
              <a:pPr algn="ctr">
                <a:lnSpc>
                  <a:spcPts val="613"/>
                </a:lnSpc>
              </a:pPr>
            </a:p>
            <a:p>
              <a:pPr algn="ctr">
                <a:lnSpc>
                  <a:spcPts val="2408"/>
                </a:lnSpc>
              </a:pPr>
              <a:r>
                <a:rPr lang="en-US" sz="1720">
                  <a:solidFill>
                    <a:srgbClr val="000000"/>
                  </a:solidFill>
                  <a:latin typeface="GladiaCLM"/>
                  <a:cs typeface="GladiaCLM"/>
                </a:rPr>
                <a:t>4. תמחור תחרותי:</a:t>
              </a:r>
            </a:p>
            <a:p>
              <a:pPr algn="ctr">
                <a:lnSpc>
                  <a:spcPts val="1719"/>
                </a:lnSpc>
              </a:pPr>
              <a:r>
                <a:rPr lang="en-US" sz="1227">
                  <a:solidFill>
                    <a:srgbClr val="000000"/>
                  </a:solidFill>
                  <a:latin typeface="GladiaCLM"/>
                  <a:cs typeface="GladiaCLM"/>
                </a:rPr>
                <a:t>אנו מציעים תמחור שקוף ללא חיובים נסתרים. המחירים שלנו תחרותיים ומותאמים לצרכי הנסיעה שלך, מה שמבטיח שתקבל תמורה לכספך.</a:t>
              </a:r>
            </a:p>
            <a:p>
              <a:pPr algn="ctr">
                <a:lnSpc>
                  <a:spcPts val="613"/>
                </a:lnSpc>
              </a:pPr>
            </a:p>
            <a:p>
              <a:pPr algn="ctr">
                <a:lnSpc>
                  <a:spcPts val="2408"/>
                </a:lnSpc>
              </a:pPr>
              <a:r>
                <a:rPr lang="en-US" sz="1720">
                  <a:solidFill>
                    <a:srgbClr val="000000"/>
                  </a:solidFill>
                  <a:latin typeface="GladiaCLM"/>
                  <a:cs typeface="GladiaCLM"/>
                </a:rPr>
                <a:t>5. מחויבות לקיימות:</a:t>
              </a:r>
            </a:p>
            <a:p>
              <a:pPr algn="ctr">
                <a:lnSpc>
                  <a:spcPts val="1719"/>
                </a:lnSpc>
              </a:pPr>
              <a:r>
                <a:rPr lang="en-US" sz="1227">
                  <a:solidFill>
                    <a:srgbClr val="000000"/>
                  </a:solidFill>
                  <a:latin typeface="GladiaCLM"/>
                  <a:cs typeface="GladiaCLM"/>
                </a:rPr>
                <a:t>אנו נותנים עדיפות לקיימות על ידי שמירה על צי רכב ידידותי לסביבה הממזער את פליטת הפחמן. על ידי בחירת המוניות שלנו, אתה תורם לעתיד ירוק יותר.</a:t>
              </a:r>
            </a:p>
            <a:p>
              <a:pPr algn="ctr">
                <a:lnSpc>
                  <a:spcPts val="1719"/>
                </a:lnSpc>
              </a:pPr>
            </a:p>
            <a:p>
              <a:pPr algn="ctr">
                <a:lnSpc>
                  <a:spcPts val="2178"/>
                </a:lnSpc>
              </a:pPr>
              <a:r>
                <a:rPr lang="en-US" sz="1556">
                  <a:solidFill>
                    <a:srgbClr val="000000"/>
                  </a:solidFill>
                  <a:cs typeface="GladiaCLM"/>
                </a:rPr>
                <a:t>ל</a:t>
              </a:r>
              <a:r>
                <a:rPr lang="en-US" sz="1556">
                  <a:solidFill>
                    <a:srgbClr val="000000"/>
                  </a:solidFill>
                  <a:latin typeface="GladiaCLM"/>
                  <a:cs typeface="GladiaCLM"/>
                </a:rPr>
                <a:t>סיכום:</a:t>
              </a:r>
            </a:p>
            <a:p>
              <a:pPr algn="ctr">
                <a:lnSpc>
                  <a:spcPts val="1719"/>
                </a:lnSpc>
              </a:pPr>
              <a:r>
                <a:rPr lang="en-US" sz="1227">
                  <a:solidFill>
                    <a:srgbClr val="000000"/>
                  </a:solidFill>
                  <a:latin typeface="GladiaCLM"/>
                  <a:cs typeface="GladiaCLM"/>
                </a:rPr>
                <a:t>בכל הנוגע לשירותי מוניות, המחויבות שלנו לבטיחות, אמינות, נוחות, שירות לקוחות יוצא דופן, תמחור תחרותי וקיימות הופכים אותנו לבחירה המתבקשת. חווה את ההבדל עם שירות המוניות המעולה שלנו.</a:t>
              </a:r>
            </a:p>
          </p:txBody>
        </p:sp>
      </p:grpSp>
      <p:grpSp>
        <p:nvGrpSpPr>
          <p:cNvPr name="Group 23" id="23"/>
          <p:cNvGrpSpPr/>
          <p:nvPr/>
        </p:nvGrpSpPr>
        <p:grpSpPr>
          <a:xfrm rot="0">
            <a:off x="-505005" y="0"/>
            <a:ext cx="8747545" cy="10934359"/>
            <a:chOff x="0" y="0"/>
            <a:chExt cx="3068192" cy="3835215"/>
          </a:xfrm>
        </p:grpSpPr>
        <p:sp>
          <p:nvSpPr>
            <p:cNvPr name="Freeform 24" id="24"/>
            <p:cNvSpPr/>
            <p:nvPr/>
          </p:nvSpPr>
          <p:spPr>
            <a:xfrm flipH="false" flipV="false" rot="0">
              <a:off x="0" y="0"/>
              <a:ext cx="3068192" cy="3835215"/>
            </a:xfrm>
            <a:custGeom>
              <a:avLst/>
              <a:gdLst/>
              <a:ahLst/>
              <a:cxnLst/>
              <a:rect r="r" b="b" t="t" l="l"/>
              <a:pathLst>
                <a:path h="3835215" w="3068192">
                  <a:moveTo>
                    <a:pt x="0" y="0"/>
                  </a:moveTo>
                  <a:lnTo>
                    <a:pt x="3068192" y="0"/>
                  </a:lnTo>
                  <a:lnTo>
                    <a:pt x="3068192" y="3835215"/>
                  </a:lnTo>
                  <a:lnTo>
                    <a:pt x="0" y="3835215"/>
                  </a:lnTo>
                  <a:close/>
                </a:path>
              </a:pathLst>
            </a:custGeom>
            <a:gradFill rotWithShape="true">
              <a:gsLst>
                <a:gs pos="0">
                  <a:srgbClr val="000000">
                    <a:alpha val="14000"/>
                  </a:srgbClr>
                </a:gs>
                <a:gs pos="100000">
                  <a:srgbClr val="C89116">
                    <a:alpha val="14000"/>
                  </a:srgbClr>
                </a:gs>
              </a:gsLst>
              <a:lin ang="0"/>
            </a:gradFill>
          </p:spPr>
        </p:sp>
        <p:sp>
          <p:nvSpPr>
            <p:cNvPr name="TextBox 25" id="25"/>
            <p:cNvSpPr txBox="true"/>
            <p:nvPr/>
          </p:nvSpPr>
          <p:spPr>
            <a:xfrm>
              <a:off x="0" y="-28575"/>
              <a:ext cx="3068192" cy="3863790"/>
            </a:xfrm>
            <a:prstGeom prst="rect">
              <a:avLst/>
            </a:prstGeom>
          </p:spPr>
          <p:txBody>
            <a:bodyPr anchor="ctr" rtlCol="false" tIns="51905" lIns="51905" bIns="51905" rIns="51905"/>
            <a:lstStyle/>
            <a:p>
              <a:pPr algn="ctr">
                <a:lnSpc>
                  <a:spcPts val="1553"/>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190847"/>
            <a:ext cx="10927796" cy="10501153"/>
            <a:chOff x="0" y="0"/>
            <a:chExt cx="14570395" cy="14001537"/>
          </a:xfrm>
        </p:grpSpPr>
        <p:grpSp>
          <p:nvGrpSpPr>
            <p:cNvPr name="Group 3" id="3"/>
            <p:cNvGrpSpPr/>
            <p:nvPr/>
          </p:nvGrpSpPr>
          <p:grpSpPr>
            <a:xfrm rot="0">
              <a:off x="10583111" y="332183"/>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493998"/>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885112"/>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885112"/>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579013"/>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a:t>
              </a:r>
              <a:r>
                <a:rPr lang="en-US" sz="1387" spc="104" u="sng">
                  <a:solidFill>
                    <a:srgbClr val="000000"/>
                  </a:solidFill>
                  <a:cs typeface="FB Victor"/>
                </a:rPr>
                <a:t>צור קשר</a:t>
              </a:r>
              <a:r>
                <a:rPr lang="en-US" sz="1387" spc="104">
                  <a:solidFill>
                    <a:srgbClr val="000000"/>
                  </a:solidFill>
                  <a:latin typeface="FB Victor"/>
                </a:rPr>
                <a:t> </a:t>
              </a:r>
            </a:p>
          </p:txBody>
        </p:sp>
        <p:grpSp>
          <p:nvGrpSpPr>
            <p:cNvPr name="Group 10" id="10"/>
            <p:cNvGrpSpPr/>
            <p:nvPr/>
          </p:nvGrpSpPr>
          <p:grpSpPr>
            <a:xfrm rot="0">
              <a:off x="1131856" y="12815658"/>
              <a:ext cx="11663393" cy="1185879"/>
              <a:chOff x="0" y="0"/>
              <a:chExt cx="3068192" cy="311959"/>
            </a:xfrm>
          </p:grpSpPr>
          <p:sp>
            <p:nvSpPr>
              <p:cNvPr name="Freeform 11" id="11"/>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2" id="12"/>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3" id="13"/>
            <p:cNvSpPr txBox="true"/>
            <p:nvPr/>
          </p:nvSpPr>
          <p:spPr>
            <a:xfrm rot="0">
              <a:off x="2440007" y="12966319"/>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sp>
          <p:nvSpPr>
            <p:cNvPr name="TextBox 14" id="14"/>
            <p:cNvSpPr txBox="true"/>
            <p:nvPr/>
          </p:nvSpPr>
          <p:spPr>
            <a:xfrm rot="0">
              <a:off x="3096303" y="3320413"/>
              <a:ext cx="8597292" cy="2209886"/>
            </a:xfrm>
            <a:prstGeom prst="rect">
              <a:avLst/>
            </a:prstGeom>
          </p:spPr>
          <p:txBody>
            <a:bodyPr anchor="t" rtlCol="false" tIns="0" lIns="0" bIns="0" rIns="0">
              <a:spAutoFit/>
            </a:bodyPr>
            <a:lstStyle/>
            <a:p>
              <a:pPr algn="ctr">
                <a:lnSpc>
                  <a:spcPts val="3313"/>
                </a:lnSpc>
                <a:spcBef>
                  <a:spcPct val="0"/>
                </a:spcBef>
              </a:pPr>
              <a:r>
                <a:rPr lang="en-US" sz="2383" spc="178">
                  <a:solidFill>
                    <a:srgbClr val="000000"/>
                  </a:solidFill>
                  <a:latin typeface="FB Victor"/>
                  <a:cs typeface="FB Victor"/>
                </a:rPr>
                <a:t>יש לכם שאלה לגבי הזמנה או נסיעה?</a:t>
              </a:r>
            </a:p>
            <a:p>
              <a:pPr algn="ctr">
                <a:lnSpc>
                  <a:spcPts val="3313"/>
                </a:lnSpc>
                <a:spcBef>
                  <a:spcPct val="0"/>
                </a:spcBef>
              </a:pPr>
              <a:r>
                <a:rPr lang="en-US" sz="2383" spc="178">
                  <a:solidFill>
                    <a:srgbClr val="000000"/>
                  </a:solidFill>
                  <a:latin typeface="FB Victor"/>
                  <a:cs typeface="FB Victor"/>
                </a:rPr>
                <a:t>זקוקים לתמיכה טכנית? עזרה בהצטרפות לשירות?</a:t>
              </a:r>
            </a:p>
            <a:p>
              <a:pPr algn="ctr">
                <a:lnSpc>
                  <a:spcPts val="3313"/>
                </a:lnSpc>
                <a:spcBef>
                  <a:spcPct val="0"/>
                </a:spcBef>
              </a:pPr>
              <a:r>
                <a:rPr lang="en-US" sz="2383" spc="178">
                  <a:solidFill>
                    <a:srgbClr val="000000"/>
                  </a:solidFill>
                  <a:latin typeface="FB Victor"/>
                  <a:cs typeface="FB Victor"/>
                </a:rPr>
                <a:t>השאירו פרטים/התקשרו ונציגנו יצור איתכם קשר בהקדם.</a:t>
              </a:r>
            </a:p>
          </p:txBody>
        </p:sp>
        <p:sp>
          <p:nvSpPr>
            <p:cNvPr name="TextBox 15" id="15"/>
            <p:cNvSpPr txBox="true"/>
            <p:nvPr/>
          </p:nvSpPr>
          <p:spPr>
            <a:xfrm rot="0">
              <a:off x="7496466" y="8639983"/>
              <a:ext cx="12700" cy="276860"/>
            </a:xfrm>
            <a:prstGeom prst="rect">
              <a:avLst/>
            </a:prstGeom>
          </p:spPr>
          <p:txBody>
            <a:bodyPr anchor="t" rtlCol="false" tIns="0" lIns="0" bIns="0" rIns="0">
              <a:spAutoFit/>
            </a:bodyPr>
            <a:lstStyle/>
            <a:p>
              <a:pPr algn="ctr">
                <a:lnSpc>
                  <a:spcPts val="1679"/>
                </a:lnSpc>
              </a:pPr>
            </a:p>
          </p:txBody>
        </p:sp>
        <p:sp>
          <p:nvSpPr>
            <p:cNvPr name="TextBox 16" id="16"/>
            <p:cNvSpPr txBox="true"/>
            <p:nvPr/>
          </p:nvSpPr>
          <p:spPr>
            <a:xfrm rot="0">
              <a:off x="7496466" y="8639983"/>
              <a:ext cx="12700" cy="276860"/>
            </a:xfrm>
            <a:prstGeom prst="rect">
              <a:avLst/>
            </a:prstGeom>
          </p:spPr>
          <p:txBody>
            <a:bodyPr anchor="t" rtlCol="false" tIns="0" lIns="0" bIns="0" rIns="0">
              <a:spAutoFit/>
            </a:bodyPr>
            <a:lstStyle/>
            <a:p>
              <a:pPr algn="ctr">
                <a:lnSpc>
                  <a:spcPts val="1679"/>
                </a:lnSpc>
              </a:pPr>
            </a:p>
          </p:txBody>
        </p:sp>
        <p:sp>
          <p:nvSpPr>
            <p:cNvPr name="TextBox 17" id="17"/>
            <p:cNvSpPr txBox="true"/>
            <p:nvPr/>
          </p:nvSpPr>
          <p:spPr>
            <a:xfrm rot="0">
              <a:off x="7496466" y="8639983"/>
              <a:ext cx="12700" cy="276860"/>
            </a:xfrm>
            <a:prstGeom prst="rect">
              <a:avLst/>
            </a:prstGeom>
          </p:spPr>
          <p:txBody>
            <a:bodyPr anchor="t" rtlCol="false" tIns="0" lIns="0" bIns="0" rIns="0">
              <a:spAutoFit/>
            </a:bodyPr>
            <a:lstStyle/>
            <a:p>
              <a:pPr algn="ctr">
                <a:lnSpc>
                  <a:spcPts val="1679"/>
                </a:lnSpc>
              </a:pPr>
            </a:p>
          </p:txBody>
        </p:sp>
        <p:sp>
          <p:nvSpPr>
            <p:cNvPr name="TextBox 18" id="18"/>
            <p:cNvSpPr txBox="true"/>
            <p:nvPr/>
          </p:nvSpPr>
          <p:spPr>
            <a:xfrm rot="0">
              <a:off x="7902572" y="9343378"/>
              <a:ext cx="12700" cy="278892"/>
            </a:xfrm>
            <a:prstGeom prst="rect">
              <a:avLst/>
            </a:prstGeom>
          </p:spPr>
          <p:txBody>
            <a:bodyPr anchor="t" rtlCol="false" tIns="0" lIns="0" bIns="0" rIns="0">
              <a:spAutoFit/>
            </a:bodyPr>
            <a:lstStyle/>
            <a:p>
              <a:pPr algn="ctr">
                <a:lnSpc>
                  <a:spcPts val="1668"/>
                </a:lnSpc>
                <a:spcBef>
                  <a:spcPct val="0"/>
                </a:spcBef>
              </a:pPr>
            </a:p>
          </p:txBody>
        </p:sp>
        <p:grpSp>
          <p:nvGrpSpPr>
            <p:cNvPr name="Group 19" id="19"/>
            <p:cNvGrpSpPr/>
            <p:nvPr/>
          </p:nvGrpSpPr>
          <p:grpSpPr>
            <a:xfrm rot="0">
              <a:off x="3096303" y="6114500"/>
              <a:ext cx="8438513" cy="760184"/>
              <a:chOff x="0" y="0"/>
              <a:chExt cx="2268129" cy="204324"/>
            </a:xfrm>
          </p:grpSpPr>
          <p:sp>
            <p:nvSpPr>
              <p:cNvPr name="Freeform 20" id="20"/>
              <p:cNvSpPr/>
              <p:nvPr/>
            </p:nvSpPr>
            <p:spPr>
              <a:xfrm flipH="false" flipV="false" rot="0">
                <a:off x="0" y="0"/>
                <a:ext cx="2268129" cy="204324"/>
              </a:xfrm>
              <a:custGeom>
                <a:avLst/>
                <a:gdLst/>
                <a:ahLst/>
                <a:cxnLst/>
                <a:rect r="r" b="b" t="t" l="l"/>
                <a:pathLst>
                  <a:path h="204324" w="2268129">
                    <a:moveTo>
                      <a:pt x="20796" y="0"/>
                    </a:moveTo>
                    <a:lnTo>
                      <a:pt x="2247334" y="0"/>
                    </a:lnTo>
                    <a:cubicBezTo>
                      <a:pt x="2258819" y="0"/>
                      <a:pt x="2268129" y="9310"/>
                      <a:pt x="2268129" y="20796"/>
                    </a:cubicBezTo>
                    <a:lnTo>
                      <a:pt x="2268129" y="183529"/>
                    </a:lnTo>
                    <a:cubicBezTo>
                      <a:pt x="2268129" y="195014"/>
                      <a:pt x="2258819" y="204324"/>
                      <a:pt x="2247334" y="204324"/>
                    </a:cubicBezTo>
                    <a:lnTo>
                      <a:pt x="20796" y="204324"/>
                    </a:lnTo>
                    <a:cubicBezTo>
                      <a:pt x="9310" y="204324"/>
                      <a:pt x="0" y="195014"/>
                      <a:pt x="0" y="183529"/>
                    </a:cubicBezTo>
                    <a:lnTo>
                      <a:pt x="0" y="20796"/>
                    </a:lnTo>
                    <a:cubicBezTo>
                      <a:pt x="0" y="9310"/>
                      <a:pt x="9310" y="0"/>
                      <a:pt x="20796" y="0"/>
                    </a:cubicBezTo>
                    <a:close/>
                  </a:path>
                </a:pathLst>
              </a:custGeom>
              <a:solidFill>
                <a:srgbClr val="000000">
                  <a:alpha val="0"/>
                </a:srgbClr>
              </a:solidFill>
              <a:ln w="9525" cap="sq">
                <a:gradFill>
                  <a:gsLst>
                    <a:gs pos="0">
                      <a:srgbClr val="000000">
                        <a:alpha val="100000"/>
                      </a:srgbClr>
                    </a:gs>
                    <a:gs pos="100000">
                      <a:srgbClr val="C89116">
                        <a:alpha val="100000"/>
                      </a:srgbClr>
                    </a:gs>
                  </a:gsLst>
                  <a:lin ang="0"/>
                </a:gradFill>
                <a:prstDash val="solid"/>
                <a:miter/>
              </a:ln>
            </p:spPr>
          </p:sp>
          <p:sp>
            <p:nvSpPr>
              <p:cNvPr name="TextBox 21" id="21"/>
              <p:cNvSpPr txBox="true"/>
              <p:nvPr/>
            </p:nvSpPr>
            <p:spPr>
              <a:xfrm>
                <a:off x="0" y="-38100"/>
                <a:ext cx="2268129" cy="242424"/>
              </a:xfrm>
              <a:prstGeom prst="rect">
                <a:avLst/>
              </a:prstGeom>
            </p:spPr>
            <p:txBody>
              <a:bodyPr anchor="ctr" rtlCol="false" tIns="50800" lIns="50800" bIns="50800" rIns="50800"/>
              <a:lstStyle/>
              <a:p>
                <a:pPr algn="ctr">
                  <a:lnSpc>
                    <a:spcPts val="1668"/>
                  </a:lnSpc>
                </a:pPr>
              </a:p>
            </p:txBody>
          </p:sp>
        </p:grpSp>
        <p:grpSp>
          <p:nvGrpSpPr>
            <p:cNvPr name="Group 22" id="22"/>
            <p:cNvGrpSpPr/>
            <p:nvPr/>
          </p:nvGrpSpPr>
          <p:grpSpPr>
            <a:xfrm rot="0">
              <a:off x="3096303" y="7135580"/>
              <a:ext cx="8438513" cy="760184"/>
              <a:chOff x="0" y="0"/>
              <a:chExt cx="2268129" cy="204324"/>
            </a:xfrm>
          </p:grpSpPr>
          <p:sp>
            <p:nvSpPr>
              <p:cNvPr name="Freeform 23" id="23"/>
              <p:cNvSpPr/>
              <p:nvPr/>
            </p:nvSpPr>
            <p:spPr>
              <a:xfrm flipH="false" flipV="false" rot="0">
                <a:off x="0" y="0"/>
                <a:ext cx="2268129" cy="204324"/>
              </a:xfrm>
              <a:custGeom>
                <a:avLst/>
                <a:gdLst/>
                <a:ahLst/>
                <a:cxnLst/>
                <a:rect r="r" b="b" t="t" l="l"/>
                <a:pathLst>
                  <a:path h="204324" w="2268129">
                    <a:moveTo>
                      <a:pt x="20796" y="0"/>
                    </a:moveTo>
                    <a:lnTo>
                      <a:pt x="2247334" y="0"/>
                    </a:lnTo>
                    <a:cubicBezTo>
                      <a:pt x="2258819" y="0"/>
                      <a:pt x="2268129" y="9310"/>
                      <a:pt x="2268129" y="20796"/>
                    </a:cubicBezTo>
                    <a:lnTo>
                      <a:pt x="2268129" y="183529"/>
                    </a:lnTo>
                    <a:cubicBezTo>
                      <a:pt x="2268129" y="195014"/>
                      <a:pt x="2258819" y="204324"/>
                      <a:pt x="2247334" y="204324"/>
                    </a:cubicBezTo>
                    <a:lnTo>
                      <a:pt x="20796" y="204324"/>
                    </a:lnTo>
                    <a:cubicBezTo>
                      <a:pt x="9310" y="204324"/>
                      <a:pt x="0" y="195014"/>
                      <a:pt x="0" y="183529"/>
                    </a:cubicBezTo>
                    <a:lnTo>
                      <a:pt x="0" y="20796"/>
                    </a:lnTo>
                    <a:cubicBezTo>
                      <a:pt x="0" y="9310"/>
                      <a:pt x="9310" y="0"/>
                      <a:pt x="20796" y="0"/>
                    </a:cubicBezTo>
                    <a:close/>
                  </a:path>
                </a:pathLst>
              </a:custGeom>
              <a:solidFill>
                <a:srgbClr val="000000">
                  <a:alpha val="0"/>
                </a:srgbClr>
              </a:solidFill>
              <a:ln w="9525" cap="sq">
                <a:gradFill>
                  <a:gsLst>
                    <a:gs pos="0">
                      <a:srgbClr val="000000">
                        <a:alpha val="100000"/>
                      </a:srgbClr>
                    </a:gs>
                    <a:gs pos="100000">
                      <a:srgbClr val="C89116">
                        <a:alpha val="100000"/>
                      </a:srgbClr>
                    </a:gs>
                  </a:gsLst>
                  <a:lin ang="0"/>
                </a:gradFill>
                <a:prstDash val="solid"/>
                <a:miter/>
              </a:ln>
            </p:spPr>
          </p:sp>
          <p:sp>
            <p:nvSpPr>
              <p:cNvPr name="TextBox 24" id="24"/>
              <p:cNvSpPr txBox="true"/>
              <p:nvPr/>
            </p:nvSpPr>
            <p:spPr>
              <a:xfrm>
                <a:off x="0" y="-38100"/>
                <a:ext cx="2268129" cy="242424"/>
              </a:xfrm>
              <a:prstGeom prst="rect">
                <a:avLst/>
              </a:prstGeom>
            </p:spPr>
            <p:txBody>
              <a:bodyPr anchor="ctr" rtlCol="false" tIns="50800" lIns="50800" bIns="50800" rIns="50800"/>
              <a:lstStyle/>
              <a:p>
                <a:pPr algn="ctr">
                  <a:lnSpc>
                    <a:spcPts val="1668"/>
                  </a:lnSpc>
                </a:pPr>
              </a:p>
            </p:txBody>
          </p:sp>
        </p:grpSp>
        <p:grpSp>
          <p:nvGrpSpPr>
            <p:cNvPr name="Group 25" id="25"/>
            <p:cNvGrpSpPr/>
            <p:nvPr/>
          </p:nvGrpSpPr>
          <p:grpSpPr>
            <a:xfrm rot="0">
              <a:off x="3138706" y="8156660"/>
              <a:ext cx="8417801" cy="1831564"/>
              <a:chOff x="0" y="0"/>
              <a:chExt cx="2262562" cy="492293"/>
            </a:xfrm>
          </p:grpSpPr>
          <p:sp>
            <p:nvSpPr>
              <p:cNvPr name="Freeform 26" id="26"/>
              <p:cNvSpPr/>
              <p:nvPr/>
            </p:nvSpPr>
            <p:spPr>
              <a:xfrm flipH="false" flipV="false" rot="0">
                <a:off x="0" y="0"/>
                <a:ext cx="2262562" cy="492293"/>
              </a:xfrm>
              <a:custGeom>
                <a:avLst/>
                <a:gdLst/>
                <a:ahLst/>
                <a:cxnLst/>
                <a:rect r="r" b="b" t="t" l="l"/>
                <a:pathLst>
                  <a:path h="492293" w="2262562">
                    <a:moveTo>
                      <a:pt x="18394" y="0"/>
                    </a:moveTo>
                    <a:lnTo>
                      <a:pt x="2244168" y="0"/>
                    </a:lnTo>
                    <a:cubicBezTo>
                      <a:pt x="2254327" y="0"/>
                      <a:pt x="2262562" y="8235"/>
                      <a:pt x="2262562" y="18394"/>
                    </a:cubicBezTo>
                    <a:lnTo>
                      <a:pt x="2262562" y="473899"/>
                    </a:lnTo>
                    <a:cubicBezTo>
                      <a:pt x="2262562" y="484058"/>
                      <a:pt x="2254327" y="492293"/>
                      <a:pt x="2244168" y="492293"/>
                    </a:cubicBezTo>
                    <a:lnTo>
                      <a:pt x="18394" y="492293"/>
                    </a:lnTo>
                    <a:cubicBezTo>
                      <a:pt x="8235" y="492293"/>
                      <a:pt x="0" y="484058"/>
                      <a:pt x="0" y="473899"/>
                    </a:cubicBezTo>
                    <a:lnTo>
                      <a:pt x="0" y="18394"/>
                    </a:lnTo>
                    <a:cubicBezTo>
                      <a:pt x="0" y="8235"/>
                      <a:pt x="8235" y="0"/>
                      <a:pt x="18394" y="0"/>
                    </a:cubicBezTo>
                    <a:close/>
                  </a:path>
                </a:pathLst>
              </a:custGeom>
              <a:solidFill>
                <a:srgbClr val="000000">
                  <a:alpha val="0"/>
                </a:srgbClr>
              </a:solidFill>
              <a:ln w="9525" cap="sq">
                <a:gradFill>
                  <a:gsLst>
                    <a:gs pos="0">
                      <a:srgbClr val="000000">
                        <a:alpha val="100000"/>
                      </a:srgbClr>
                    </a:gs>
                    <a:gs pos="100000">
                      <a:srgbClr val="C89116">
                        <a:alpha val="100000"/>
                      </a:srgbClr>
                    </a:gs>
                  </a:gsLst>
                  <a:lin ang="0"/>
                </a:gradFill>
                <a:prstDash val="solid"/>
                <a:miter/>
              </a:ln>
            </p:spPr>
          </p:sp>
          <p:sp>
            <p:nvSpPr>
              <p:cNvPr name="TextBox 27" id="27"/>
              <p:cNvSpPr txBox="true"/>
              <p:nvPr/>
            </p:nvSpPr>
            <p:spPr>
              <a:xfrm>
                <a:off x="0" y="-38100"/>
                <a:ext cx="2262562" cy="530393"/>
              </a:xfrm>
              <a:prstGeom prst="rect">
                <a:avLst/>
              </a:prstGeom>
            </p:spPr>
            <p:txBody>
              <a:bodyPr anchor="ctr" rtlCol="false" tIns="50800" lIns="50800" bIns="50800" rIns="50800"/>
              <a:lstStyle/>
              <a:p>
                <a:pPr algn="ctr">
                  <a:lnSpc>
                    <a:spcPts val="1668"/>
                  </a:lnSpc>
                </a:pPr>
              </a:p>
            </p:txBody>
          </p:sp>
        </p:grpSp>
        <p:sp>
          <p:nvSpPr>
            <p:cNvPr name="TextBox 28" id="28"/>
            <p:cNvSpPr txBox="true"/>
            <p:nvPr/>
          </p:nvSpPr>
          <p:spPr>
            <a:xfrm rot="0">
              <a:off x="6131882" y="6231340"/>
              <a:ext cx="8438513" cy="531707"/>
            </a:xfrm>
            <a:prstGeom prst="rect">
              <a:avLst/>
            </a:prstGeom>
          </p:spPr>
          <p:txBody>
            <a:bodyPr anchor="t" rtlCol="false" tIns="0" lIns="0" bIns="0" rIns="0">
              <a:spAutoFit/>
            </a:bodyPr>
            <a:lstStyle/>
            <a:p>
              <a:pPr algn="ctr">
                <a:lnSpc>
                  <a:spcPts val="3219"/>
                </a:lnSpc>
              </a:pPr>
              <a:r>
                <a:rPr lang="en-US" sz="2299">
                  <a:solidFill>
                    <a:srgbClr val="B1AC9E"/>
                  </a:solidFill>
                  <a:latin typeface="Miriam Mono CLM"/>
                  <a:cs typeface="Miriam Mono CLM"/>
                </a:rPr>
                <a:t>שם מלא*</a:t>
              </a:r>
            </a:p>
          </p:txBody>
        </p:sp>
        <p:sp>
          <p:nvSpPr>
            <p:cNvPr name="TextBox 29" id="29"/>
            <p:cNvSpPr txBox="true"/>
            <p:nvPr/>
          </p:nvSpPr>
          <p:spPr>
            <a:xfrm rot="0">
              <a:off x="9635215" y="7211718"/>
              <a:ext cx="1743650" cy="531707"/>
            </a:xfrm>
            <a:prstGeom prst="rect">
              <a:avLst/>
            </a:prstGeom>
          </p:spPr>
          <p:txBody>
            <a:bodyPr anchor="t" rtlCol="false" tIns="0" lIns="0" bIns="0" rIns="0">
              <a:spAutoFit/>
            </a:bodyPr>
            <a:lstStyle/>
            <a:p>
              <a:pPr algn="ctr">
                <a:lnSpc>
                  <a:spcPts val="3219"/>
                </a:lnSpc>
              </a:pPr>
              <a:r>
                <a:rPr lang="en-US" sz="2299">
                  <a:solidFill>
                    <a:srgbClr val="B1AC9E"/>
                  </a:solidFill>
                  <a:latin typeface="Miriam Mono CLM"/>
                  <a:cs typeface="Miriam Mono CLM"/>
                </a:rPr>
                <a:t>טלפון*</a:t>
              </a:r>
            </a:p>
          </p:txBody>
        </p:sp>
        <p:sp>
          <p:nvSpPr>
            <p:cNvPr name="TextBox 30" id="30"/>
            <p:cNvSpPr txBox="true"/>
            <p:nvPr/>
          </p:nvSpPr>
          <p:spPr>
            <a:xfrm rot="0">
              <a:off x="6131882" y="8265756"/>
              <a:ext cx="8438513" cy="531707"/>
            </a:xfrm>
            <a:prstGeom prst="rect">
              <a:avLst/>
            </a:prstGeom>
          </p:spPr>
          <p:txBody>
            <a:bodyPr anchor="t" rtlCol="false" tIns="0" lIns="0" bIns="0" rIns="0">
              <a:spAutoFit/>
            </a:bodyPr>
            <a:lstStyle/>
            <a:p>
              <a:pPr algn="ctr">
                <a:lnSpc>
                  <a:spcPts val="3219"/>
                </a:lnSpc>
              </a:pPr>
              <a:r>
                <a:rPr lang="en-US" sz="2299">
                  <a:solidFill>
                    <a:srgbClr val="B1AC9E"/>
                  </a:solidFill>
                  <a:latin typeface="Miriam Mono CLM"/>
                  <a:cs typeface="Miriam Mono CLM"/>
                </a:rPr>
                <a:t>הודעה*</a:t>
              </a:r>
            </a:p>
          </p:txBody>
        </p:sp>
        <p:sp>
          <p:nvSpPr>
            <p:cNvPr name="Freeform 31" id="31"/>
            <p:cNvSpPr/>
            <p:nvPr/>
          </p:nvSpPr>
          <p:spPr>
            <a:xfrm flipH="false" flipV="false" rot="0">
              <a:off x="2573499"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3392810"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6807936" y="1632092"/>
              <a:ext cx="698935" cy="840824"/>
            </a:xfrm>
            <a:custGeom>
              <a:avLst/>
              <a:gdLst/>
              <a:ahLst/>
              <a:cxnLst/>
              <a:rect r="r" b="b" t="t" l="l"/>
              <a:pathLst>
                <a:path h="840824" w="698935">
                  <a:moveTo>
                    <a:pt x="0" y="0"/>
                  </a:moveTo>
                  <a:lnTo>
                    <a:pt x="698936" y="0"/>
                  </a:lnTo>
                  <a:lnTo>
                    <a:pt x="698936" y="840824"/>
                  </a:lnTo>
                  <a:lnTo>
                    <a:pt x="0" y="840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4" id="34"/>
            <p:cNvSpPr txBox="true"/>
            <p:nvPr/>
          </p:nvSpPr>
          <p:spPr>
            <a:xfrm rot="0">
              <a:off x="5142590" y="2467827"/>
              <a:ext cx="4029627" cy="601762"/>
            </a:xfrm>
            <a:prstGeom prst="rect">
              <a:avLst/>
            </a:prstGeom>
          </p:spPr>
          <p:txBody>
            <a:bodyPr anchor="t" rtlCol="false" tIns="0" lIns="0" bIns="0" rIns="0">
              <a:spAutoFit/>
            </a:bodyPr>
            <a:lstStyle/>
            <a:p>
              <a:pPr algn="ctr">
                <a:lnSpc>
                  <a:spcPts val="3740"/>
                </a:lnSpc>
              </a:pPr>
              <a:r>
                <a:rPr lang="en-US" sz="2671">
                  <a:solidFill>
                    <a:srgbClr val="000000"/>
                  </a:solidFill>
                  <a:cs typeface="Alphon Bold"/>
                </a:rPr>
                <a:t>שירות לקוחות</a:t>
              </a:r>
            </a:p>
          </p:txBody>
        </p:sp>
        <p:sp>
          <p:nvSpPr>
            <p:cNvPr name="TextBox 35" id="35"/>
            <p:cNvSpPr txBox="true"/>
            <p:nvPr/>
          </p:nvSpPr>
          <p:spPr>
            <a:xfrm rot="0">
              <a:off x="7585748" y="10068491"/>
              <a:ext cx="12700" cy="276860"/>
            </a:xfrm>
            <a:prstGeom prst="rect">
              <a:avLst/>
            </a:prstGeom>
          </p:spPr>
          <p:txBody>
            <a:bodyPr anchor="t" rtlCol="false" tIns="0" lIns="0" bIns="0" rIns="0">
              <a:spAutoFit/>
            </a:bodyPr>
            <a:lstStyle/>
            <a:p>
              <a:pPr algn="ctr">
                <a:lnSpc>
                  <a:spcPts val="1679"/>
                </a:lnSpc>
              </a:pPr>
            </a:p>
          </p:txBody>
        </p:sp>
        <p:sp>
          <p:nvSpPr>
            <p:cNvPr name="TextBox 36" id="36"/>
            <p:cNvSpPr txBox="true"/>
            <p:nvPr/>
          </p:nvSpPr>
          <p:spPr>
            <a:xfrm rot="0">
              <a:off x="7585748" y="10068491"/>
              <a:ext cx="12700" cy="276860"/>
            </a:xfrm>
            <a:prstGeom prst="rect">
              <a:avLst/>
            </a:prstGeom>
          </p:spPr>
          <p:txBody>
            <a:bodyPr anchor="t" rtlCol="false" tIns="0" lIns="0" bIns="0" rIns="0">
              <a:spAutoFit/>
            </a:bodyPr>
            <a:lstStyle/>
            <a:p>
              <a:pPr algn="ctr">
                <a:lnSpc>
                  <a:spcPts val="1679"/>
                </a:lnSpc>
              </a:pPr>
            </a:p>
          </p:txBody>
        </p:sp>
        <p:sp>
          <p:nvSpPr>
            <p:cNvPr name="TextBox 37" id="37"/>
            <p:cNvSpPr txBox="true"/>
            <p:nvPr/>
          </p:nvSpPr>
          <p:spPr>
            <a:xfrm rot="0">
              <a:off x="7585748" y="10068491"/>
              <a:ext cx="12700" cy="276860"/>
            </a:xfrm>
            <a:prstGeom prst="rect">
              <a:avLst/>
            </a:prstGeom>
          </p:spPr>
          <p:txBody>
            <a:bodyPr anchor="t" rtlCol="false" tIns="0" lIns="0" bIns="0" rIns="0">
              <a:spAutoFit/>
            </a:bodyPr>
            <a:lstStyle/>
            <a:p>
              <a:pPr algn="ctr">
                <a:lnSpc>
                  <a:spcPts val="1679"/>
                </a:lnSpc>
              </a:pPr>
            </a:p>
          </p:txBody>
        </p:sp>
        <p:sp>
          <p:nvSpPr>
            <p:cNvPr name="TextBox 38" id="38"/>
            <p:cNvSpPr txBox="true"/>
            <p:nvPr/>
          </p:nvSpPr>
          <p:spPr>
            <a:xfrm rot="0">
              <a:off x="7991854" y="10771886"/>
              <a:ext cx="12700" cy="278892"/>
            </a:xfrm>
            <a:prstGeom prst="rect">
              <a:avLst/>
            </a:prstGeom>
          </p:spPr>
          <p:txBody>
            <a:bodyPr anchor="t" rtlCol="false" tIns="0" lIns="0" bIns="0" rIns="0">
              <a:spAutoFit/>
            </a:bodyPr>
            <a:lstStyle/>
            <a:p>
              <a:pPr algn="ctr">
                <a:lnSpc>
                  <a:spcPts val="1668"/>
                </a:lnSpc>
                <a:spcBef>
                  <a:spcPct val="0"/>
                </a:spcBef>
              </a:pPr>
            </a:p>
          </p:txBody>
        </p:sp>
        <p:grpSp>
          <p:nvGrpSpPr>
            <p:cNvPr name="Group 39" id="39"/>
            <p:cNvGrpSpPr/>
            <p:nvPr/>
          </p:nvGrpSpPr>
          <p:grpSpPr>
            <a:xfrm rot="0">
              <a:off x="5911794" y="10688611"/>
              <a:ext cx="2966311" cy="724335"/>
              <a:chOff x="0" y="0"/>
              <a:chExt cx="665901" cy="162604"/>
            </a:xfrm>
          </p:grpSpPr>
          <p:sp>
            <p:nvSpPr>
              <p:cNvPr name="Freeform 40" id="40"/>
              <p:cNvSpPr/>
              <p:nvPr/>
            </p:nvSpPr>
            <p:spPr>
              <a:xfrm flipH="false" flipV="false" rot="0">
                <a:off x="0" y="0"/>
                <a:ext cx="665901" cy="162604"/>
              </a:xfrm>
              <a:custGeom>
                <a:avLst/>
                <a:gdLst/>
                <a:ahLst/>
                <a:cxnLst/>
                <a:rect r="r" b="b" t="t" l="l"/>
                <a:pathLst>
                  <a:path h="162604" w="665901">
                    <a:moveTo>
                      <a:pt x="0" y="0"/>
                    </a:moveTo>
                    <a:lnTo>
                      <a:pt x="665901" y="0"/>
                    </a:lnTo>
                    <a:lnTo>
                      <a:pt x="665901" y="162604"/>
                    </a:lnTo>
                    <a:lnTo>
                      <a:pt x="0" y="162604"/>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41" id="41"/>
              <p:cNvSpPr txBox="true"/>
              <p:nvPr/>
            </p:nvSpPr>
            <p:spPr>
              <a:xfrm>
                <a:off x="0" y="-38100"/>
                <a:ext cx="665901" cy="200704"/>
              </a:xfrm>
              <a:prstGeom prst="rect">
                <a:avLst/>
              </a:prstGeom>
            </p:spPr>
            <p:txBody>
              <a:bodyPr anchor="ctr" rtlCol="false" tIns="60824" lIns="60824" bIns="60824" rIns="60824"/>
              <a:lstStyle/>
              <a:p>
                <a:pPr algn="ctr">
                  <a:lnSpc>
                    <a:spcPts val="1668"/>
                  </a:lnSpc>
                </a:pPr>
              </a:p>
            </p:txBody>
          </p:sp>
        </p:grpSp>
        <p:sp>
          <p:nvSpPr>
            <p:cNvPr name="TextBox 42" id="42"/>
            <p:cNvSpPr txBox="true"/>
            <p:nvPr/>
          </p:nvSpPr>
          <p:spPr>
            <a:xfrm rot="0">
              <a:off x="6100314" y="10687050"/>
              <a:ext cx="2589270" cy="651257"/>
            </a:xfrm>
            <a:prstGeom prst="rect">
              <a:avLst/>
            </a:prstGeom>
          </p:spPr>
          <p:txBody>
            <a:bodyPr anchor="t" rtlCol="false" tIns="0" lIns="0" bIns="0" rIns="0">
              <a:spAutoFit/>
            </a:bodyPr>
            <a:lstStyle/>
            <a:p>
              <a:pPr algn="ctr">
                <a:lnSpc>
                  <a:spcPts val="4025"/>
                </a:lnSpc>
              </a:pPr>
              <a:r>
                <a:rPr lang="en-US" sz="2875">
                  <a:solidFill>
                    <a:srgbClr val="000000"/>
                  </a:solidFill>
                  <a:cs typeface="FB Victor"/>
                </a:rPr>
                <a:t>שלח הודעה</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34707" y="596277"/>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763190"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3069993" y="3145401"/>
            <a:ext cx="1081177" cy="1081177"/>
          </a:xfrm>
          <a:custGeom>
            <a:avLst/>
            <a:gdLst/>
            <a:ahLst/>
            <a:cxnLst/>
            <a:rect r="r" b="b" t="t" l="l"/>
            <a:pathLst>
              <a:path h="1081177" w="1081177">
                <a:moveTo>
                  <a:pt x="0" y="0"/>
                </a:moveTo>
                <a:lnTo>
                  <a:pt x="1081178" y="0"/>
                </a:lnTo>
                <a:lnTo>
                  <a:pt x="1081178" y="1081177"/>
                </a:lnTo>
                <a:lnTo>
                  <a:pt x="0" y="10811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0" id="20"/>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1" id="21"/>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2" id="22"/>
          <p:cNvSpPr txBox="true"/>
          <p:nvPr/>
        </p:nvSpPr>
        <p:spPr>
          <a:xfrm rot="0">
            <a:off x="4079817" y="8230418"/>
            <a:ext cx="9525" cy="218694"/>
          </a:xfrm>
          <a:prstGeom prst="rect">
            <a:avLst/>
          </a:prstGeom>
        </p:spPr>
        <p:txBody>
          <a:bodyPr anchor="t" rtlCol="false" tIns="0" lIns="0" bIns="0" rIns="0">
            <a:spAutoFit/>
          </a:bodyPr>
          <a:lstStyle/>
          <a:p>
            <a:pPr algn="ctr">
              <a:lnSpc>
                <a:spcPts val="1668"/>
              </a:lnSpc>
              <a:spcBef>
                <a:spcPct val="0"/>
              </a:spcBef>
            </a:pPr>
          </a:p>
        </p:txBody>
      </p:sp>
      <p:sp>
        <p:nvSpPr>
          <p:cNvPr name="TextBox 23" id="23"/>
          <p:cNvSpPr txBox="true"/>
          <p:nvPr/>
        </p:nvSpPr>
        <p:spPr>
          <a:xfrm rot="0">
            <a:off x="2762526" y="4493278"/>
            <a:ext cx="1696112" cy="590053"/>
          </a:xfrm>
          <a:prstGeom prst="rect">
            <a:avLst/>
          </a:prstGeom>
        </p:spPr>
        <p:txBody>
          <a:bodyPr anchor="t" rtlCol="false" tIns="0" lIns="0" bIns="0" rIns="0">
            <a:spAutoFit/>
          </a:bodyPr>
          <a:lstStyle/>
          <a:p>
            <a:pPr algn="ctr">
              <a:lnSpc>
                <a:spcPts val="4677"/>
              </a:lnSpc>
            </a:pPr>
            <a:r>
              <a:rPr lang="en-US" sz="3341">
                <a:solidFill>
                  <a:srgbClr val="000000"/>
                </a:solidFill>
                <a:cs typeface="Alphon"/>
              </a:rPr>
              <a:t>שגיאה </a:t>
            </a:r>
          </a:p>
        </p:txBody>
      </p:sp>
      <p:sp>
        <p:nvSpPr>
          <p:cNvPr name="TextBox 24" id="24"/>
          <p:cNvSpPr txBox="true"/>
          <p:nvPr/>
        </p:nvSpPr>
        <p:spPr>
          <a:xfrm rot="0">
            <a:off x="1070026" y="5317177"/>
            <a:ext cx="5081111" cy="537845"/>
          </a:xfrm>
          <a:prstGeom prst="rect">
            <a:avLst/>
          </a:prstGeom>
        </p:spPr>
        <p:txBody>
          <a:bodyPr anchor="t" rtlCol="false" tIns="0" lIns="0" bIns="0" rIns="0">
            <a:spAutoFit/>
          </a:bodyPr>
          <a:lstStyle/>
          <a:p>
            <a:pPr algn="ctr">
              <a:lnSpc>
                <a:spcPts val="4480"/>
              </a:lnSpc>
            </a:pPr>
            <a:r>
              <a:rPr lang="en-US" sz="3200">
                <a:solidFill>
                  <a:srgbClr val="000000"/>
                </a:solidFill>
                <a:latin typeface="Alef Bold"/>
                <a:cs typeface="Alef Bold"/>
              </a:rPr>
              <a:t>בדוק/ בדקי שכל השדות מלאים</a:t>
            </a:r>
          </a:p>
        </p:txBody>
      </p:sp>
      <p:sp>
        <p:nvSpPr>
          <p:cNvPr name="TextBox 25" id="25"/>
          <p:cNvSpPr txBox="true"/>
          <p:nvPr/>
        </p:nvSpPr>
        <p:spPr>
          <a:xfrm rot="0">
            <a:off x="318042" y="7200506"/>
            <a:ext cx="6805008" cy="1391446"/>
          </a:xfrm>
          <a:prstGeom prst="rect">
            <a:avLst/>
          </a:prstGeom>
        </p:spPr>
        <p:txBody>
          <a:bodyPr anchor="t" rtlCol="false" tIns="0" lIns="0" bIns="0" rIns="0">
            <a:spAutoFit/>
          </a:bodyPr>
          <a:lstStyle/>
          <a:p>
            <a:pPr algn="ctr">
              <a:lnSpc>
                <a:spcPts val="3757"/>
              </a:lnSpc>
            </a:pPr>
            <a:r>
              <a:rPr lang="en-US" sz="2683">
                <a:solidFill>
                  <a:srgbClr val="000000"/>
                </a:solidFill>
                <a:latin typeface="Abril Fatface"/>
                <a:cs typeface="Abril Fatface"/>
              </a:rPr>
              <a:t>הסבר:</a:t>
            </a:r>
          </a:p>
          <a:p>
            <a:pPr algn="ctr" marL="0" indent="0" lvl="0">
              <a:lnSpc>
                <a:spcPts val="3757"/>
              </a:lnSpc>
              <a:spcBef>
                <a:spcPct val="0"/>
              </a:spcBef>
            </a:pPr>
            <a:r>
              <a:rPr lang="en-US" sz="2683">
                <a:solidFill>
                  <a:srgbClr val="000000"/>
                </a:solidFill>
                <a:cs typeface="Abril Fatface"/>
              </a:rPr>
              <a:t>ברגע שללקוח חסר אחד מהנתונים הודעה זו תקפוץ</a:t>
            </a:r>
          </a:p>
        </p:txBody>
      </p:sp>
      <p:sp>
        <p:nvSpPr>
          <p:cNvPr name="TextBox 26" id="26"/>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27" id="27"/>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28" id="28"/>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29" id="29"/>
          <p:cNvSpPr txBox="true"/>
          <p:nvPr/>
        </p:nvSpPr>
        <p:spPr>
          <a:xfrm rot="0">
            <a:off x="4079817" y="8639953"/>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30" id="30"/>
          <p:cNvGrpSpPr/>
          <p:nvPr/>
        </p:nvGrpSpPr>
        <p:grpSpPr>
          <a:xfrm rot="0">
            <a:off x="774534" y="2836367"/>
            <a:ext cx="5590095" cy="3370249"/>
            <a:chOff x="0" y="0"/>
            <a:chExt cx="2003364" cy="1207821"/>
          </a:xfrm>
        </p:grpSpPr>
        <p:sp>
          <p:nvSpPr>
            <p:cNvPr name="Freeform 31" id="31"/>
            <p:cNvSpPr/>
            <p:nvPr/>
          </p:nvSpPr>
          <p:spPr>
            <a:xfrm flipH="false" flipV="false" rot="0">
              <a:off x="0" y="0"/>
              <a:ext cx="2003364" cy="1207821"/>
            </a:xfrm>
            <a:custGeom>
              <a:avLst/>
              <a:gdLst/>
              <a:ahLst/>
              <a:cxnLst/>
              <a:rect r="r" b="b" t="t" l="l"/>
              <a:pathLst>
                <a:path h="1207821" w="2003364">
                  <a:moveTo>
                    <a:pt x="0" y="0"/>
                  </a:moveTo>
                  <a:lnTo>
                    <a:pt x="2003364" y="0"/>
                  </a:lnTo>
                  <a:lnTo>
                    <a:pt x="2003364" y="1207821"/>
                  </a:lnTo>
                  <a:lnTo>
                    <a:pt x="0" y="1207821"/>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32" id="32"/>
            <p:cNvSpPr txBox="true"/>
            <p:nvPr/>
          </p:nvSpPr>
          <p:spPr>
            <a:xfrm>
              <a:off x="0" y="-38100"/>
              <a:ext cx="2003364" cy="1245921"/>
            </a:xfrm>
            <a:prstGeom prst="rect">
              <a:avLst/>
            </a:prstGeom>
          </p:spPr>
          <p:txBody>
            <a:bodyPr anchor="ctr" rtlCol="false" tIns="50800" lIns="50800" bIns="50800" rIns="50800"/>
            <a:lstStyle/>
            <a:p>
              <a:pPr algn="ctr">
                <a:lnSpc>
                  <a:spcPts val="1668"/>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34707" y="596277"/>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763190"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3069993" y="3145401"/>
            <a:ext cx="1081177" cy="1081177"/>
          </a:xfrm>
          <a:custGeom>
            <a:avLst/>
            <a:gdLst/>
            <a:ahLst/>
            <a:cxnLst/>
            <a:rect r="r" b="b" t="t" l="l"/>
            <a:pathLst>
              <a:path h="1081177" w="1081177">
                <a:moveTo>
                  <a:pt x="0" y="0"/>
                </a:moveTo>
                <a:lnTo>
                  <a:pt x="1081178" y="0"/>
                </a:lnTo>
                <a:lnTo>
                  <a:pt x="1081178" y="1081177"/>
                </a:lnTo>
                <a:lnTo>
                  <a:pt x="0" y="10811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0" id="20"/>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1" id="21"/>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2" id="22"/>
          <p:cNvSpPr txBox="true"/>
          <p:nvPr/>
        </p:nvSpPr>
        <p:spPr>
          <a:xfrm rot="0">
            <a:off x="4079817" y="8230418"/>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23" id="23"/>
          <p:cNvGrpSpPr/>
          <p:nvPr/>
        </p:nvGrpSpPr>
        <p:grpSpPr>
          <a:xfrm rot="0">
            <a:off x="774534" y="2836367"/>
            <a:ext cx="5590095" cy="3370249"/>
            <a:chOff x="0" y="0"/>
            <a:chExt cx="2003364" cy="1207821"/>
          </a:xfrm>
        </p:grpSpPr>
        <p:sp>
          <p:nvSpPr>
            <p:cNvPr name="Freeform 24" id="24"/>
            <p:cNvSpPr/>
            <p:nvPr/>
          </p:nvSpPr>
          <p:spPr>
            <a:xfrm flipH="false" flipV="false" rot="0">
              <a:off x="0" y="0"/>
              <a:ext cx="2003364" cy="1207821"/>
            </a:xfrm>
            <a:custGeom>
              <a:avLst/>
              <a:gdLst/>
              <a:ahLst/>
              <a:cxnLst/>
              <a:rect r="r" b="b" t="t" l="l"/>
              <a:pathLst>
                <a:path h="1207821" w="2003364">
                  <a:moveTo>
                    <a:pt x="0" y="0"/>
                  </a:moveTo>
                  <a:lnTo>
                    <a:pt x="2003364" y="0"/>
                  </a:lnTo>
                  <a:lnTo>
                    <a:pt x="2003364" y="1207821"/>
                  </a:lnTo>
                  <a:lnTo>
                    <a:pt x="0" y="1207821"/>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25" id="25"/>
            <p:cNvSpPr txBox="true"/>
            <p:nvPr/>
          </p:nvSpPr>
          <p:spPr>
            <a:xfrm>
              <a:off x="0" y="-38100"/>
              <a:ext cx="2003364" cy="1245921"/>
            </a:xfrm>
            <a:prstGeom prst="rect">
              <a:avLst/>
            </a:prstGeom>
          </p:spPr>
          <p:txBody>
            <a:bodyPr anchor="ctr" rtlCol="false" tIns="50800" lIns="50800" bIns="50800" rIns="50800"/>
            <a:lstStyle/>
            <a:p>
              <a:pPr algn="ctr">
                <a:lnSpc>
                  <a:spcPts val="1668"/>
                </a:lnSpc>
              </a:pPr>
            </a:p>
          </p:txBody>
        </p:sp>
      </p:grpSp>
      <p:sp>
        <p:nvSpPr>
          <p:cNvPr name="TextBox 26" id="26"/>
          <p:cNvSpPr txBox="true"/>
          <p:nvPr/>
        </p:nvSpPr>
        <p:spPr>
          <a:xfrm rot="0">
            <a:off x="2762526" y="4431849"/>
            <a:ext cx="1696112" cy="590053"/>
          </a:xfrm>
          <a:prstGeom prst="rect">
            <a:avLst/>
          </a:prstGeom>
        </p:spPr>
        <p:txBody>
          <a:bodyPr anchor="t" rtlCol="false" tIns="0" lIns="0" bIns="0" rIns="0">
            <a:spAutoFit/>
          </a:bodyPr>
          <a:lstStyle/>
          <a:p>
            <a:pPr algn="ctr">
              <a:lnSpc>
                <a:spcPts val="4677"/>
              </a:lnSpc>
            </a:pPr>
            <a:r>
              <a:rPr lang="en-US" sz="3341">
                <a:solidFill>
                  <a:srgbClr val="000000"/>
                </a:solidFill>
                <a:cs typeface="Alphon"/>
              </a:rPr>
              <a:t>שגיאה </a:t>
            </a:r>
          </a:p>
        </p:txBody>
      </p:sp>
      <p:sp>
        <p:nvSpPr>
          <p:cNvPr name="TextBox 27" id="27"/>
          <p:cNvSpPr txBox="true"/>
          <p:nvPr/>
        </p:nvSpPr>
        <p:spPr>
          <a:xfrm rot="0">
            <a:off x="1892570" y="5288850"/>
            <a:ext cx="3436025" cy="537845"/>
          </a:xfrm>
          <a:prstGeom prst="rect">
            <a:avLst/>
          </a:prstGeom>
        </p:spPr>
        <p:txBody>
          <a:bodyPr anchor="t" rtlCol="false" tIns="0" lIns="0" bIns="0" rIns="0">
            <a:spAutoFit/>
          </a:bodyPr>
          <a:lstStyle/>
          <a:p>
            <a:pPr algn="ctr">
              <a:lnSpc>
                <a:spcPts val="4480"/>
              </a:lnSpc>
            </a:pPr>
            <a:r>
              <a:rPr lang="en-US" sz="3200">
                <a:solidFill>
                  <a:srgbClr val="000000"/>
                </a:solidFill>
                <a:cs typeface="Alef Bold"/>
              </a:rPr>
              <a:t>לא ניתן לגשת לדף זה</a:t>
            </a:r>
          </a:p>
        </p:txBody>
      </p:sp>
      <p:sp>
        <p:nvSpPr>
          <p:cNvPr name="TextBox 28" id="28"/>
          <p:cNvSpPr txBox="true"/>
          <p:nvPr/>
        </p:nvSpPr>
        <p:spPr>
          <a:xfrm rot="0">
            <a:off x="0" y="7200506"/>
            <a:ext cx="7441092" cy="1862108"/>
          </a:xfrm>
          <a:prstGeom prst="rect">
            <a:avLst/>
          </a:prstGeom>
        </p:spPr>
        <p:txBody>
          <a:bodyPr anchor="t" rtlCol="false" tIns="0" lIns="0" bIns="0" rIns="0">
            <a:spAutoFit/>
          </a:bodyPr>
          <a:lstStyle/>
          <a:p>
            <a:pPr algn="ctr">
              <a:lnSpc>
                <a:spcPts val="3757"/>
              </a:lnSpc>
            </a:pPr>
            <a:r>
              <a:rPr lang="en-US" sz="2683">
                <a:solidFill>
                  <a:srgbClr val="000000"/>
                </a:solidFill>
                <a:latin typeface="Abril Fatface"/>
                <a:cs typeface="Abril Fatface"/>
              </a:rPr>
              <a:t>הסבר:</a:t>
            </a:r>
          </a:p>
          <a:p>
            <a:pPr algn="ctr">
              <a:lnSpc>
                <a:spcPts val="3757"/>
              </a:lnSpc>
            </a:pPr>
            <a:r>
              <a:rPr lang="en-US" sz="2683">
                <a:solidFill>
                  <a:srgbClr val="000000"/>
                </a:solidFill>
                <a:cs typeface="Abril Fatface"/>
              </a:rPr>
              <a:t>ברגע שלקוח או עובד רוצים להכנס לדף הניהול זה נותן שגיאה כי רק המנהל יכול להכנס</a:t>
            </a:r>
          </a:p>
          <a:p>
            <a:pPr algn="ctr" marL="0" indent="0" lvl="0">
              <a:lnSpc>
                <a:spcPts val="3757"/>
              </a:lnSpc>
              <a:spcBef>
                <a:spcPct val="0"/>
              </a:spcBef>
            </a:pPr>
            <a:r>
              <a:rPr lang="en-US" sz="2683">
                <a:solidFill>
                  <a:srgbClr val="000000"/>
                </a:solidFill>
                <a:cs typeface="Abril Fatface"/>
              </a:rPr>
              <a:t>לשם</a:t>
            </a:r>
          </a:p>
        </p:txBody>
      </p:sp>
      <p:sp>
        <p:nvSpPr>
          <p:cNvPr name="TextBox 29" id="29"/>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30" id="30"/>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31" id="31"/>
          <p:cNvSpPr txBox="true"/>
          <p:nvPr/>
        </p:nvSpPr>
        <p:spPr>
          <a:xfrm rot="0">
            <a:off x="3775238" y="8112407"/>
            <a:ext cx="9525" cy="217170"/>
          </a:xfrm>
          <a:prstGeom prst="rect">
            <a:avLst/>
          </a:prstGeom>
        </p:spPr>
        <p:txBody>
          <a:bodyPr anchor="t" rtlCol="false" tIns="0" lIns="0" bIns="0" rIns="0">
            <a:spAutoFit/>
          </a:bodyPr>
          <a:lstStyle/>
          <a:p>
            <a:pPr algn="ctr">
              <a:lnSpc>
                <a:spcPts val="1679"/>
              </a:lnSpc>
            </a:pPr>
          </a:p>
        </p:txBody>
      </p:sp>
      <p:sp>
        <p:nvSpPr>
          <p:cNvPr name="TextBox 32" id="32"/>
          <p:cNvSpPr txBox="true"/>
          <p:nvPr/>
        </p:nvSpPr>
        <p:spPr>
          <a:xfrm rot="0">
            <a:off x="4079817" y="8639953"/>
            <a:ext cx="9525" cy="218694"/>
          </a:xfrm>
          <a:prstGeom prst="rect">
            <a:avLst/>
          </a:prstGeom>
        </p:spPr>
        <p:txBody>
          <a:bodyPr anchor="t" rtlCol="false" tIns="0" lIns="0" bIns="0" rIns="0">
            <a:spAutoFit/>
          </a:bodyPr>
          <a:lstStyle/>
          <a:p>
            <a:pPr algn="ctr">
              <a:lnSpc>
                <a:spcPts val="1668"/>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34707" y="596277"/>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763190"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8" id="18"/>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19" id="19"/>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0" id="20"/>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21" id="21"/>
          <p:cNvSpPr txBox="true"/>
          <p:nvPr/>
        </p:nvSpPr>
        <p:spPr>
          <a:xfrm rot="0">
            <a:off x="4079817" y="8230418"/>
            <a:ext cx="9525" cy="218694"/>
          </a:xfrm>
          <a:prstGeom prst="rect">
            <a:avLst/>
          </a:prstGeom>
        </p:spPr>
        <p:txBody>
          <a:bodyPr anchor="t" rtlCol="false" tIns="0" lIns="0" bIns="0" rIns="0">
            <a:spAutoFit/>
          </a:bodyPr>
          <a:lstStyle/>
          <a:p>
            <a:pPr algn="ctr">
              <a:lnSpc>
                <a:spcPts val="1668"/>
              </a:lnSpc>
              <a:spcBef>
                <a:spcPct val="0"/>
              </a:spcBef>
            </a:pPr>
          </a:p>
        </p:txBody>
      </p:sp>
      <p:sp>
        <p:nvSpPr>
          <p:cNvPr name="TextBox 22" id="22"/>
          <p:cNvSpPr txBox="true"/>
          <p:nvPr/>
        </p:nvSpPr>
        <p:spPr>
          <a:xfrm rot="0">
            <a:off x="2082221" y="3711467"/>
            <a:ext cx="3047196" cy="590053"/>
          </a:xfrm>
          <a:prstGeom prst="rect">
            <a:avLst/>
          </a:prstGeom>
        </p:spPr>
        <p:txBody>
          <a:bodyPr anchor="t" rtlCol="false" tIns="0" lIns="0" bIns="0" rIns="0">
            <a:spAutoFit/>
          </a:bodyPr>
          <a:lstStyle/>
          <a:p>
            <a:pPr algn="ctr">
              <a:lnSpc>
                <a:spcPts val="4677"/>
              </a:lnSpc>
            </a:pPr>
            <a:r>
              <a:rPr lang="en-US" sz="3341">
                <a:solidFill>
                  <a:srgbClr val="000000"/>
                </a:solidFill>
                <a:cs typeface="Alphon"/>
              </a:rPr>
              <a:t>כניסת מנהל</a:t>
            </a:r>
          </a:p>
        </p:txBody>
      </p:sp>
      <p:sp>
        <p:nvSpPr>
          <p:cNvPr name="TextBox 23" id="23"/>
          <p:cNvSpPr txBox="true"/>
          <p:nvPr/>
        </p:nvSpPr>
        <p:spPr>
          <a:xfrm rot="0">
            <a:off x="4529438" y="4849811"/>
            <a:ext cx="2105144" cy="537845"/>
          </a:xfrm>
          <a:prstGeom prst="rect">
            <a:avLst/>
          </a:prstGeom>
        </p:spPr>
        <p:txBody>
          <a:bodyPr anchor="t" rtlCol="false" tIns="0" lIns="0" bIns="0" rIns="0">
            <a:spAutoFit/>
          </a:bodyPr>
          <a:lstStyle/>
          <a:p>
            <a:pPr algn="ctr">
              <a:lnSpc>
                <a:spcPts val="4480"/>
              </a:lnSpc>
            </a:pPr>
            <a:r>
              <a:rPr lang="en-US" sz="3200">
                <a:solidFill>
                  <a:srgbClr val="000000"/>
                </a:solidFill>
                <a:cs typeface="Alef Bold"/>
              </a:rPr>
              <a:t>ניהול עובדים</a:t>
            </a:r>
          </a:p>
        </p:txBody>
      </p:sp>
      <p:sp>
        <p:nvSpPr>
          <p:cNvPr name="TextBox 24" id="24"/>
          <p:cNvSpPr txBox="true"/>
          <p:nvPr/>
        </p:nvSpPr>
        <p:spPr>
          <a:xfrm rot="0">
            <a:off x="841524" y="4849811"/>
            <a:ext cx="2104549" cy="537845"/>
          </a:xfrm>
          <a:prstGeom prst="rect">
            <a:avLst/>
          </a:prstGeom>
        </p:spPr>
        <p:txBody>
          <a:bodyPr anchor="t" rtlCol="false" tIns="0" lIns="0" bIns="0" rIns="0">
            <a:spAutoFit/>
          </a:bodyPr>
          <a:lstStyle/>
          <a:p>
            <a:pPr algn="ctr">
              <a:lnSpc>
                <a:spcPts val="4480"/>
              </a:lnSpc>
            </a:pPr>
            <a:r>
              <a:rPr lang="en-US" sz="3200">
                <a:solidFill>
                  <a:srgbClr val="000000"/>
                </a:solidFill>
                <a:cs typeface="Alef Bold"/>
              </a:rPr>
              <a:t>ניהול הזמנות</a:t>
            </a:r>
          </a:p>
        </p:txBody>
      </p:sp>
      <p:grpSp>
        <p:nvGrpSpPr>
          <p:cNvPr name="Group 25" id="25"/>
          <p:cNvGrpSpPr/>
          <p:nvPr/>
        </p:nvGrpSpPr>
        <p:grpSpPr>
          <a:xfrm rot="0">
            <a:off x="736758" y="4908858"/>
            <a:ext cx="2446043" cy="478797"/>
            <a:chOff x="0" y="0"/>
            <a:chExt cx="830701" cy="162604"/>
          </a:xfrm>
        </p:grpSpPr>
        <p:sp>
          <p:nvSpPr>
            <p:cNvPr name="Freeform 26" id="26"/>
            <p:cNvSpPr/>
            <p:nvPr/>
          </p:nvSpPr>
          <p:spPr>
            <a:xfrm flipH="false" flipV="false" rot="0">
              <a:off x="0" y="0"/>
              <a:ext cx="830701" cy="162604"/>
            </a:xfrm>
            <a:custGeom>
              <a:avLst/>
              <a:gdLst/>
              <a:ahLst/>
              <a:cxnLst/>
              <a:rect r="r" b="b" t="t" l="l"/>
              <a:pathLst>
                <a:path h="162604" w="830701">
                  <a:moveTo>
                    <a:pt x="0" y="0"/>
                  </a:moveTo>
                  <a:lnTo>
                    <a:pt x="830701" y="0"/>
                  </a:lnTo>
                  <a:lnTo>
                    <a:pt x="830701" y="162604"/>
                  </a:lnTo>
                  <a:lnTo>
                    <a:pt x="0" y="162604"/>
                  </a:lnTo>
                  <a:close/>
                </a:path>
              </a:pathLst>
            </a:custGeom>
            <a:gradFill rotWithShape="true">
              <a:gsLst>
                <a:gs pos="0">
                  <a:srgbClr val="000000">
                    <a:alpha val="29000"/>
                  </a:srgbClr>
                </a:gs>
                <a:gs pos="100000">
                  <a:srgbClr val="C89116">
                    <a:alpha val="29000"/>
                  </a:srgbClr>
                </a:gs>
              </a:gsLst>
              <a:lin ang="0"/>
            </a:gradFill>
            <a:ln w="28575" cap="sq">
              <a:solidFill>
                <a:srgbClr val="000000">
                  <a:alpha val="28627"/>
                </a:srgbClr>
              </a:solidFill>
              <a:prstDash val="solid"/>
              <a:miter/>
            </a:ln>
          </p:spPr>
        </p:sp>
        <p:sp>
          <p:nvSpPr>
            <p:cNvPr name="TextBox 27" id="27"/>
            <p:cNvSpPr txBox="true"/>
            <p:nvPr/>
          </p:nvSpPr>
          <p:spPr>
            <a:xfrm>
              <a:off x="0" y="-38100"/>
              <a:ext cx="830701" cy="200704"/>
            </a:xfrm>
            <a:prstGeom prst="rect">
              <a:avLst/>
            </a:prstGeom>
          </p:spPr>
          <p:txBody>
            <a:bodyPr anchor="ctr" rtlCol="false" tIns="75229" lIns="75229" bIns="75229" rIns="75229"/>
            <a:lstStyle/>
            <a:p>
              <a:pPr algn="ctr">
                <a:lnSpc>
                  <a:spcPts val="1668"/>
                </a:lnSpc>
              </a:pPr>
            </a:p>
          </p:txBody>
        </p:sp>
      </p:grpSp>
      <p:grpSp>
        <p:nvGrpSpPr>
          <p:cNvPr name="Group 28" id="28"/>
          <p:cNvGrpSpPr/>
          <p:nvPr/>
        </p:nvGrpSpPr>
        <p:grpSpPr>
          <a:xfrm rot="0">
            <a:off x="4358988" y="4908858"/>
            <a:ext cx="2446043" cy="478797"/>
            <a:chOff x="0" y="0"/>
            <a:chExt cx="830701" cy="162604"/>
          </a:xfrm>
        </p:grpSpPr>
        <p:sp>
          <p:nvSpPr>
            <p:cNvPr name="Freeform 29" id="29"/>
            <p:cNvSpPr/>
            <p:nvPr/>
          </p:nvSpPr>
          <p:spPr>
            <a:xfrm flipH="false" flipV="false" rot="0">
              <a:off x="0" y="0"/>
              <a:ext cx="830701" cy="162604"/>
            </a:xfrm>
            <a:custGeom>
              <a:avLst/>
              <a:gdLst/>
              <a:ahLst/>
              <a:cxnLst/>
              <a:rect r="r" b="b" t="t" l="l"/>
              <a:pathLst>
                <a:path h="162604" w="830701">
                  <a:moveTo>
                    <a:pt x="0" y="0"/>
                  </a:moveTo>
                  <a:lnTo>
                    <a:pt x="830701" y="0"/>
                  </a:lnTo>
                  <a:lnTo>
                    <a:pt x="830701" y="162604"/>
                  </a:lnTo>
                  <a:lnTo>
                    <a:pt x="0" y="162604"/>
                  </a:lnTo>
                  <a:close/>
                </a:path>
              </a:pathLst>
            </a:custGeom>
            <a:gradFill rotWithShape="true">
              <a:gsLst>
                <a:gs pos="0">
                  <a:srgbClr val="000000">
                    <a:alpha val="29000"/>
                  </a:srgbClr>
                </a:gs>
                <a:gs pos="100000">
                  <a:srgbClr val="C89116">
                    <a:alpha val="29000"/>
                  </a:srgbClr>
                </a:gs>
              </a:gsLst>
              <a:lin ang="0"/>
            </a:gradFill>
            <a:ln w="28575" cap="sq">
              <a:solidFill>
                <a:srgbClr val="000000">
                  <a:alpha val="28627"/>
                </a:srgbClr>
              </a:solidFill>
              <a:prstDash val="solid"/>
              <a:miter/>
            </a:ln>
          </p:spPr>
        </p:sp>
        <p:sp>
          <p:nvSpPr>
            <p:cNvPr name="TextBox 30" id="30"/>
            <p:cNvSpPr txBox="true"/>
            <p:nvPr/>
          </p:nvSpPr>
          <p:spPr>
            <a:xfrm>
              <a:off x="0" y="-38100"/>
              <a:ext cx="830701" cy="200704"/>
            </a:xfrm>
            <a:prstGeom prst="rect">
              <a:avLst/>
            </a:prstGeom>
          </p:spPr>
          <p:txBody>
            <a:bodyPr anchor="ctr" rtlCol="false" tIns="75229" lIns="75229" bIns="75229" rIns="75229"/>
            <a:lstStyle/>
            <a:p>
              <a:pPr algn="ctr">
                <a:lnSpc>
                  <a:spcPts val="1668"/>
                </a:lnSpc>
              </a:pPr>
            </a:p>
          </p:txBody>
        </p:sp>
      </p:grpSp>
      <p:sp>
        <p:nvSpPr>
          <p:cNvPr name="TextBox 31" id="31"/>
          <p:cNvSpPr txBox="true"/>
          <p:nvPr/>
        </p:nvSpPr>
        <p:spPr>
          <a:xfrm rot="0">
            <a:off x="-169418" y="6277932"/>
            <a:ext cx="7560000" cy="1110615"/>
          </a:xfrm>
          <a:prstGeom prst="rect">
            <a:avLst/>
          </a:prstGeom>
        </p:spPr>
        <p:txBody>
          <a:bodyPr anchor="t" rtlCol="false" tIns="0" lIns="0" bIns="0" rIns="0">
            <a:spAutoFit/>
          </a:bodyPr>
          <a:lstStyle/>
          <a:p>
            <a:pPr algn="ctr">
              <a:lnSpc>
                <a:spcPts val="4409"/>
              </a:lnSpc>
            </a:pPr>
            <a:r>
              <a:rPr lang="en-US" sz="3150">
                <a:solidFill>
                  <a:srgbClr val="000000"/>
                </a:solidFill>
                <a:cs typeface="FB Victor"/>
              </a:rPr>
              <a:t>רק המנהל יכול להכנס לקטגוריה הזאת המערכת תזהה זאת לפי המס טלפון והשם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34707" y="596277"/>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763190"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774534" y="2140460"/>
            <a:ext cx="6048000" cy="6411080"/>
            <a:chOff x="0" y="0"/>
            <a:chExt cx="8064000" cy="8548106"/>
          </a:xfrm>
        </p:grpSpPr>
        <p:grpSp>
          <p:nvGrpSpPr>
            <p:cNvPr name="Group 19" id="19"/>
            <p:cNvGrpSpPr/>
            <p:nvPr/>
          </p:nvGrpSpPr>
          <p:grpSpPr>
            <a:xfrm rot="0">
              <a:off x="1528078" y="1699255"/>
              <a:ext cx="5007843" cy="726612"/>
              <a:chOff x="0" y="0"/>
              <a:chExt cx="1346023" cy="195301"/>
            </a:xfrm>
          </p:grpSpPr>
          <p:sp>
            <p:nvSpPr>
              <p:cNvPr name="Freeform 20" id="20"/>
              <p:cNvSpPr/>
              <p:nvPr/>
            </p:nvSpPr>
            <p:spPr>
              <a:xfrm flipH="false" flipV="false" rot="0">
                <a:off x="0" y="0"/>
                <a:ext cx="1346023" cy="195301"/>
              </a:xfrm>
              <a:custGeom>
                <a:avLst/>
                <a:gdLst/>
                <a:ahLst/>
                <a:cxnLst/>
                <a:rect r="r" b="b" t="t" l="l"/>
                <a:pathLst>
                  <a:path h="195301" w="1346023">
                    <a:moveTo>
                      <a:pt x="0" y="0"/>
                    </a:moveTo>
                    <a:lnTo>
                      <a:pt x="1346023" y="0"/>
                    </a:lnTo>
                    <a:lnTo>
                      <a:pt x="1346023" y="195301"/>
                    </a:lnTo>
                    <a:lnTo>
                      <a:pt x="0" y="195301"/>
                    </a:lnTo>
                    <a:close/>
                  </a:path>
                </a:pathLst>
              </a:custGeom>
              <a:solidFill>
                <a:srgbClr val="DBC79A"/>
              </a:solidFill>
            </p:spPr>
          </p:sp>
          <p:sp>
            <p:nvSpPr>
              <p:cNvPr name="TextBox 21" id="21"/>
              <p:cNvSpPr txBox="true"/>
              <p:nvPr/>
            </p:nvSpPr>
            <p:spPr>
              <a:xfrm>
                <a:off x="0" y="-38100"/>
                <a:ext cx="1346023" cy="233401"/>
              </a:xfrm>
              <a:prstGeom prst="rect">
                <a:avLst/>
              </a:prstGeom>
            </p:spPr>
            <p:txBody>
              <a:bodyPr anchor="ctr" rtlCol="false" tIns="50800" lIns="50800" bIns="50800" rIns="50800"/>
              <a:lstStyle/>
              <a:p>
                <a:pPr algn="ctr">
                  <a:lnSpc>
                    <a:spcPts val="1668"/>
                  </a:lnSpc>
                </a:pPr>
              </a:p>
            </p:txBody>
          </p:sp>
        </p:grpSp>
        <p:sp>
          <p:nvSpPr>
            <p:cNvPr name="Freeform 22" id="22"/>
            <p:cNvSpPr/>
            <p:nvPr/>
          </p:nvSpPr>
          <p:spPr>
            <a:xfrm flipH="false" flipV="false" rot="0">
              <a:off x="1831251" y="1786169"/>
              <a:ext cx="503724" cy="552783"/>
            </a:xfrm>
            <a:custGeom>
              <a:avLst/>
              <a:gdLst/>
              <a:ahLst/>
              <a:cxnLst/>
              <a:rect r="r" b="b" t="t" l="l"/>
              <a:pathLst>
                <a:path h="552783" w="503724">
                  <a:moveTo>
                    <a:pt x="0" y="0"/>
                  </a:moveTo>
                  <a:lnTo>
                    <a:pt x="503724" y="0"/>
                  </a:lnTo>
                  <a:lnTo>
                    <a:pt x="503724" y="552783"/>
                  </a:lnTo>
                  <a:lnTo>
                    <a:pt x="0" y="5527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0" y="3302167"/>
              <a:ext cx="8064000" cy="5245939"/>
              <a:chOff x="0" y="0"/>
              <a:chExt cx="2167467" cy="1410020"/>
            </a:xfrm>
          </p:grpSpPr>
          <p:sp>
            <p:nvSpPr>
              <p:cNvPr name="Freeform 24" id="24"/>
              <p:cNvSpPr/>
              <p:nvPr/>
            </p:nvSpPr>
            <p:spPr>
              <a:xfrm flipH="false" flipV="false" rot="0">
                <a:off x="0" y="0"/>
                <a:ext cx="2167467" cy="1410020"/>
              </a:xfrm>
              <a:custGeom>
                <a:avLst/>
                <a:gdLst/>
                <a:ahLst/>
                <a:cxnLst/>
                <a:rect r="r" b="b" t="t" l="l"/>
                <a:pathLst>
                  <a:path h="1410020" w="2167467">
                    <a:moveTo>
                      <a:pt x="0" y="0"/>
                    </a:moveTo>
                    <a:lnTo>
                      <a:pt x="2167467" y="0"/>
                    </a:lnTo>
                    <a:lnTo>
                      <a:pt x="2167467" y="1410020"/>
                    </a:lnTo>
                    <a:lnTo>
                      <a:pt x="0" y="1410020"/>
                    </a:lnTo>
                    <a:close/>
                  </a:path>
                </a:pathLst>
              </a:custGeom>
              <a:solidFill>
                <a:srgbClr val="DBC79A">
                  <a:alpha val="13725"/>
                </a:srgbClr>
              </a:solidFill>
            </p:spPr>
          </p:sp>
          <p:sp>
            <p:nvSpPr>
              <p:cNvPr name="TextBox 25" id="25"/>
              <p:cNvSpPr txBox="true"/>
              <p:nvPr/>
            </p:nvSpPr>
            <p:spPr>
              <a:xfrm>
                <a:off x="0" y="-38100"/>
                <a:ext cx="2167467" cy="1448120"/>
              </a:xfrm>
              <a:prstGeom prst="rect">
                <a:avLst/>
              </a:prstGeom>
            </p:spPr>
            <p:txBody>
              <a:bodyPr anchor="ctr" rtlCol="false" tIns="50800" lIns="50800" bIns="50800" rIns="50800"/>
              <a:lstStyle/>
              <a:p>
                <a:pPr algn="ctr">
                  <a:lnSpc>
                    <a:spcPts val="1668"/>
                  </a:lnSpc>
                </a:pPr>
              </a:p>
            </p:txBody>
          </p:sp>
        </p:grpSp>
        <p:sp>
          <p:nvSpPr>
            <p:cNvPr name="Freeform 26" id="26"/>
            <p:cNvSpPr/>
            <p:nvPr/>
          </p:nvSpPr>
          <p:spPr>
            <a:xfrm flipH="false" flipV="false" rot="0">
              <a:off x="7148182" y="3450275"/>
              <a:ext cx="608012" cy="675569"/>
            </a:xfrm>
            <a:custGeom>
              <a:avLst/>
              <a:gdLst/>
              <a:ahLst/>
              <a:cxnLst/>
              <a:rect r="r" b="b" t="t" l="l"/>
              <a:pathLst>
                <a:path h="675569" w="608012">
                  <a:moveTo>
                    <a:pt x="0" y="0"/>
                  </a:moveTo>
                  <a:lnTo>
                    <a:pt x="608012" y="0"/>
                  </a:lnTo>
                  <a:lnTo>
                    <a:pt x="608012" y="675569"/>
                  </a:lnTo>
                  <a:lnTo>
                    <a:pt x="0" y="675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7148182" y="4288502"/>
              <a:ext cx="608012" cy="675569"/>
            </a:xfrm>
            <a:custGeom>
              <a:avLst/>
              <a:gdLst/>
              <a:ahLst/>
              <a:cxnLst/>
              <a:rect r="r" b="b" t="t" l="l"/>
              <a:pathLst>
                <a:path h="675569" w="608012">
                  <a:moveTo>
                    <a:pt x="0" y="0"/>
                  </a:moveTo>
                  <a:lnTo>
                    <a:pt x="608012" y="0"/>
                  </a:lnTo>
                  <a:lnTo>
                    <a:pt x="608012" y="675569"/>
                  </a:lnTo>
                  <a:lnTo>
                    <a:pt x="0" y="675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7148182" y="5224550"/>
              <a:ext cx="608012" cy="675569"/>
            </a:xfrm>
            <a:custGeom>
              <a:avLst/>
              <a:gdLst/>
              <a:ahLst/>
              <a:cxnLst/>
              <a:rect r="r" b="b" t="t" l="l"/>
              <a:pathLst>
                <a:path h="675569" w="608012">
                  <a:moveTo>
                    <a:pt x="0" y="0"/>
                  </a:moveTo>
                  <a:lnTo>
                    <a:pt x="608012" y="0"/>
                  </a:lnTo>
                  <a:lnTo>
                    <a:pt x="608012" y="675569"/>
                  </a:lnTo>
                  <a:lnTo>
                    <a:pt x="0" y="675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7148182" y="6040233"/>
              <a:ext cx="608012" cy="675569"/>
            </a:xfrm>
            <a:custGeom>
              <a:avLst/>
              <a:gdLst/>
              <a:ahLst/>
              <a:cxnLst/>
              <a:rect r="r" b="b" t="t" l="l"/>
              <a:pathLst>
                <a:path h="675569" w="608012">
                  <a:moveTo>
                    <a:pt x="0" y="0"/>
                  </a:moveTo>
                  <a:lnTo>
                    <a:pt x="608012" y="0"/>
                  </a:lnTo>
                  <a:lnTo>
                    <a:pt x="608012" y="675569"/>
                  </a:lnTo>
                  <a:lnTo>
                    <a:pt x="0" y="675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0">
              <a:off x="7148182" y="6878460"/>
              <a:ext cx="608012" cy="675569"/>
            </a:xfrm>
            <a:custGeom>
              <a:avLst/>
              <a:gdLst/>
              <a:ahLst/>
              <a:cxnLst/>
              <a:rect r="r" b="b" t="t" l="l"/>
              <a:pathLst>
                <a:path h="675569" w="608012">
                  <a:moveTo>
                    <a:pt x="0" y="0"/>
                  </a:moveTo>
                  <a:lnTo>
                    <a:pt x="608012" y="0"/>
                  </a:lnTo>
                  <a:lnTo>
                    <a:pt x="608012" y="675569"/>
                  </a:lnTo>
                  <a:lnTo>
                    <a:pt x="0" y="675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0">
              <a:off x="7148182" y="7814508"/>
              <a:ext cx="608012" cy="675569"/>
            </a:xfrm>
            <a:custGeom>
              <a:avLst/>
              <a:gdLst/>
              <a:ahLst/>
              <a:cxnLst/>
              <a:rect r="r" b="b" t="t" l="l"/>
              <a:pathLst>
                <a:path h="675569" w="608012">
                  <a:moveTo>
                    <a:pt x="0" y="0"/>
                  </a:moveTo>
                  <a:lnTo>
                    <a:pt x="608012" y="0"/>
                  </a:lnTo>
                  <a:lnTo>
                    <a:pt x="608012" y="675569"/>
                  </a:lnTo>
                  <a:lnTo>
                    <a:pt x="0" y="675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2" id="32"/>
            <p:cNvGrpSpPr/>
            <p:nvPr/>
          </p:nvGrpSpPr>
          <p:grpSpPr>
            <a:xfrm rot="0">
              <a:off x="361262" y="3508576"/>
              <a:ext cx="6630955" cy="585495"/>
              <a:chOff x="0" y="0"/>
              <a:chExt cx="1782288" cy="157371"/>
            </a:xfrm>
          </p:grpSpPr>
          <p:sp>
            <p:nvSpPr>
              <p:cNvPr name="Freeform 33" id="33"/>
              <p:cNvSpPr/>
              <p:nvPr/>
            </p:nvSpPr>
            <p:spPr>
              <a:xfrm flipH="false" flipV="false" rot="0">
                <a:off x="0" y="0"/>
                <a:ext cx="1782288" cy="157371"/>
              </a:xfrm>
              <a:custGeom>
                <a:avLst/>
                <a:gdLst/>
                <a:ahLst/>
                <a:cxnLst/>
                <a:rect r="r" b="b" t="t" l="l"/>
                <a:pathLst>
                  <a:path h="157371" w="1782288">
                    <a:moveTo>
                      <a:pt x="0" y="0"/>
                    </a:moveTo>
                    <a:lnTo>
                      <a:pt x="1782288" y="0"/>
                    </a:lnTo>
                    <a:lnTo>
                      <a:pt x="1782288" y="157371"/>
                    </a:lnTo>
                    <a:lnTo>
                      <a:pt x="0" y="157371"/>
                    </a:lnTo>
                    <a:close/>
                  </a:path>
                </a:pathLst>
              </a:custGeom>
              <a:solidFill>
                <a:srgbClr val="000000">
                  <a:alpha val="0"/>
                </a:srgbClr>
              </a:solidFill>
              <a:ln w="9525" cap="sq">
                <a:solidFill>
                  <a:srgbClr val="000000"/>
                </a:solidFill>
                <a:prstDash val="solid"/>
                <a:miter/>
              </a:ln>
            </p:spPr>
          </p:sp>
          <p:sp>
            <p:nvSpPr>
              <p:cNvPr name="TextBox 34" id="34"/>
              <p:cNvSpPr txBox="true"/>
              <p:nvPr/>
            </p:nvSpPr>
            <p:spPr>
              <a:xfrm>
                <a:off x="0" y="-38100"/>
                <a:ext cx="1782288" cy="195471"/>
              </a:xfrm>
              <a:prstGeom prst="rect">
                <a:avLst/>
              </a:prstGeom>
            </p:spPr>
            <p:txBody>
              <a:bodyPr anchor="ctr" rtlCol="false" tIns="50800" lIns="50800" bIns="50800" rIns="50800"/>
              <a:lstStyle/>
              <a:p>
                <a:pPr algn="ctr">
                  <a:lnSpc>
                    <a:spcPts val="1668"/>
                  </a:lnSpc>
                </a:pPr>
              </a:p>
            </p:txBody>
          </p:sp>
        </p:grpSp>
        <p:sp>
          <p:nvSpPr>
            <p:cNvPr name="TextBox 35" id="35"/>
            <p:cNvSpPr txBox="true"/>
            <p:nvPr/>
          </p:nvSpPr>
          <p:spPr>
            <a:xfrm rot="0">
              <a:off x="3896281" y="6892110"/>
              <a:ext cx="12700" cy="276860"/>
            </a:xfrm>
            <a:prstGeom prst="rect">
              <a:avLst/>
            </a:prstGeom>
          </p:spPr>
          <p:txBody>
            <a:bodyPr anchor="t" rtlCol="false" tIns="0" lIns="0" bIns="0" rIns="0">
              <a:spAutoFit/>
            </a:bodyPr>
            <a:lstStyle/>
            <a:p>
              <a:pPr algn="ctr">
                <a:lnSpc>
                  <a:spcPts val="1679"/>
                </a:lnSpc>
              </a:pPr>
            </a:p>
          </p:txBody>
        </p:sp>
        <p:sp>
          <p:nvSpPr>
            <p:cNvPr name="TextBox 36" id="36"/>
            <p:cNvSpPr txBox="true"/>
            <p:nvPr/>
          </p:nvSpPr>
          <p:spPr>
            <a:xfrm rot="0">
              <a:off x="3896281" y="6892110"/>
              <a:ext cx="12700" cy="276860"/>
            </a:xfrm>
            <a:prstGeom prst="rect">
              <a:avLst/>
            </a:prstGeom>
          </p:spPr>
          <p:txBody>
            <a:bodyPr anchor="t" rtlCol="false" tIns="0" lIns="0" bIns="0" rIns="0">
              <a:spAutoFit/>
            </a:bodyPr>
            <a:lstStyle/>
            <a:p>
              <a:pPr algn="ctr">
                <a:lnSpc>
                  <a:spcPts val="1679"/>
                </a:lnSpc>
              </a:pPr>
            </a:p>
          </p:txBody>
        </p:sp>
        <p:sp>
          <p:nvSpPr>
            <p:cNvPr name="TextBox 37" id="37"/>
            <p:cNvSpPr txBox="true"/>
            <p:nvPr/>
          </p:nvSpPr>
          <p:spPr>
            <a:xfrm rot="0">
              <a:off x="3896281" y="6892110"/>
              <a:ext cx="12700" cy="276860"/>
            </a:xfrm>
            <a:prstGeom prst="rect">
              <a:avLst/>
            </a:prstGeom>
          </p:spPr>
          <p:txBody>
            <a:bodyPr anchor="t" rtlCol="false" tIns="0" lIns="0" bIns="0" rIns="0">
              <a:spAutoFit/>
            </a:bodyPr>
            <a:lstStyle/>
            <a:p>
              <a:pPr algn="ctr">
                <a:lnSpc>
                  <a:spcPts val="1679"/>
                </a:lnSpc>
              </a:pPr>
            </a:p>
          </p:txBody>
        </p:sp>
        <p:sp>
          <p:nvSpPr>
            <p:cNvPr name="TextBox 38" id="38"/>
            <p:cNvSpPr txBox="true"/>
            <p:nvPr/>
          </p:nvSpPr>
          <p:spPr>
            <a:xfrm rot="0">
              <a:off x="4302387" y="7595505"/>
              <a:ext cx="12700" cy="278892"/>
            </a:xfrm>
            <a:prstGeom prst="rect">
              <a:avLst/>
            </a:prstGeom>
          </p:spPr>
          <p:txBody>
            <a:bodyPr anchor="t" rtlCol="false" tIns="0" lIns="0" bIns="0" rIns="0">
              <a:spAutoFit/>
            </a:bodyPr>
            <a:lstStyle/>
            <a:p>
              <a:pPr algn="ctr">
                <a:lnSpc>
                  <a:spcPts val="1668"/>
                </a:lnSpc>
                <a:spcBef>
                  <a:spcPct val="0"/>
                </a:spcBef>
              </a:pPr>
            </a:p>
          </p:txBody>
        </p:sp>
        <p:grpSp>
          <p:nvGrpSpPr>
            <p:cNvPr name="Group 39" id="39"/>
            <p:cNvGrpSpPr/>
            <p:nvPr/>
          </p:nvGrpSpPr>
          <p:grpSpPr>
            <a:xfrm rot="0">
              <a:off x="361262" y="4398871"/>
              <a:ext cx="6630955" cy="585495"/>
              <a:chOff x="0" y="0"/>
              <a:chExt cx="1782288" cy="157371"/>
            </a:xfrm>
          </p:grpSpPr>
          <p:sp>
            <p:nvSpPr>
              <p:cNvPr name="Freeform 40" id="40"/>
              <p:cNvSpPr/>
              <p:nvPr/>
            </p:nvSpPr>
            <p:spPr>
              <a:xfrm flipH="false" flipV="false" rot="0">
                <a:off x="0" y="0"/>
                <a:ext cx="1782288" cy="157371"/>
              </a:xfrm>
              <a:custGeom>
                <a:avLst/>
                <a:gdLst/>
                <a:ahLst/>
                <a:cxnLst/>
                <a:rect r="r" b="b" t="t" l="l"/>
                <a:pathLst>
                  <a:path h="157371" w="1782288">
                    <a:moveTo>
                      <a:pt x="0" y="0"/>
                    </a:moveTo>
                    <a:lnTo>
                      <a:pt x="1782288" y="0"/>
                    </a:lnTo>
                    <a:lnTo>
                      <a:pt x="1782288" y="157371"/>
                    </a:lnTo>
                    <a:lnTo>
                      <a:pt x="0" y="157371"/>
                    </a:lnTo>
                    <a:close/>
                  </a:path>
                </a:pathLst>
              </a:custGeom>
              <a:solidFill>
                <a:srgbClr val="000000">
                  <a:alpha val="0"/>
                </a:srgbClr>
              </a:solidFill>
              <a:ln w="9525" cap="sq">
                <a:solidFill>
                  <a:srgbClr val="000000"/>
                </a:solidFill>
                <a:prstDash val="solid"/>
                <a:miter/>
              </a:ln>
            </p:spPr>
          </p:sp>
          <p:sp>
            <p:nvSpPr>
              <p:cNvPr name="TextBox 41" id="41"/>
              <p:cNvSpPr txBox="true"/>
              <p:nvPr/>
            </p:nvSpPr>
            <p:spPr>
              <a:xfrm>
                <a:off x="0" y="-38100"/>
                <a:ext cx="1782288" cy="195471"/>
              </a:xfrm>
              <a:prstGeom prst="rect">
                <a:avLst/>
              </a:prstGeom>
            </p:spPr>
            <p:txBody>
              <a:bodyPr anchor="ctr" rtlCol="false" tIns="50800" lIns="50800" bIns="50800" rIns="50800"/>
              <a:lstStyle/>
              <a:p>
                <a:pPr algn="ctr">
                  <a:lnSpc>
                    <a:spcPts val="1668"/>
                  </a:lnSpc>
                </a:pPr>
              </a:p>
            </p:txBody>
          </p:sp>
        </p:grpSp>
        <p:grpSp>
          <p:nvGrpSpPr>
            <p:cNvPr name="Group 42" id="42"/>
            <p:cNvGrpSpPr/>
            <p:nvPr/>
          </p:nvGrpSpPr>
          <p:grpSpPr>
            <a:xfrm rot="0">
              <a:off x="361262" y="5289166"/>
              <a:ext cx="6630955" cy="585495"/>
              <a:chOff x="0" y="0"/>
              <a:chExt cx="1782288" cy="157371"/>
            </a:xfrm>
          </p:grpSpPr>
          <p:sp>
            <p:nvSpPr>
              <p:cNvPr name="Freeform 43" id="43"/>
              <p:cNvSpPr/>
              <p:nvPr/>
            </p:nvSpPr>
            <p:spPr>
              <a:xfrm flipH="false" flipV="false" rot="0">
                <a:off x="0" y="0"/>
                <a:ext cx="1782288" cy="157371"/>
              </a:xfrm>
              <a:custGeom>
                <a:avLst/>
                <a:gdLst/>
                <a:ahLst/>
                <a:cxnLst/>
                <a:rect r="r" b="b" t="t" l="l"/>
                <a:pathLst>
                  <a:path h="157371" w="1782288">
                    <a:moveTo>
                      <a:pt x="0" y="0"/>
                    </a:moveTo>
                    <a:lnTo>
                      <a:pt x="1782288" y="0"/>
                    </a:lnTo>
                    <a:lnTo>
                      <a:pt x="1782288" y="157371"/>
                    </a:lnTo>
                    <a:lnTo>
                      <a:pt x="0" y="157371"/>
                    </a:lnTo>
                    <a:close/>
                  </a:path>
                </a:pathLst>
              </a:custGeom>
              <a:solidFill>
                <a:srgbClr val="000000">
                  <a:alpha val="0"/>
                </a:srgbClr>
              </a:solidFill>
              <a:ln w="9525" cap="sq">
                <a:solidFill>
                  <a:srgbClr val="000000"/>
                </a:solidFill>
                <a:prstDash val="solid"/>
                <a:miter/>
              </a:ln>
            </p:spPr>
          </p:sp>
          <p:sp>
            <p:nvSpPr>
              <p:cNvPr name="TextBox 44" id="44"/>
              <p:cNvSpPr txBox="true"/>
              <p:nvPr/>
            </p:nvSpPr>
            <p:spPr>
              <a:xfrm>
                <a:off x="0" y="-38100"/>
                <a:ext cx="1782288" cy="195471"/>
              </a:xfrm>
              <a:prstGeom prst="rect">
                <a:avLst/>
              </a:prstGeom>
            </p:spPr>
            <p:txBody>
              <a:bodyPr anchor="ctr" rtlCol="false" tIns="50800" lIns="50800" bIns="50800" rIns="50800"/>
              <a:lstStyle/>
              <a:p>
                <a:pPr algn="ctr">
                  <a:lnSpc>
                    <a:spcPts val="1668"/>
                  </a:lnSpc>
                </a:pPr>
              </a:p>
            </p:txBody>
          </p:sp>
        </p:grpSp>
        <p:grpSp>
          <p:nvGrpSpPr>
            <p:cNvPr name="Group 45" id="45"/>
            <p:cNvGrpSpPr/>
            <p:nvPr/>
          </p:nvGrpSpPr>
          <p:grpSpPr>
            <a:xfrm rot="0">
              <a:off x="361262" y="6109688"/>
              <a:ext cx="6630955" cy="585495"/>
              <a:chOff x="0" y="0"/>
              <a:chExt cx="1782288" cy="157371"/>
            </a:xfrm>
          </p:grpSpPr>
          <p:sp>
            <p:nvSpPr>
              <p:cNvPr name="Freeform 46" id="46"/>
              <p:cNvSpPr/>
              <p:nvPr/>
            </p:nvSpPr>
            <p:spPr>
              <a:xfrm flipH="false" flipV="false" rot="0">
                <a:off x="0" y="0"/>
                <a:ext cx="1782288" cy="157371"/>
              </a:xfrm>
              <a:custGeom>
                <a:avLst/>
                <a:gdLst/>
                <a:ahLst/>
                <a:cxnLst/>
                <a:rect r="r" b="b" t="t" l="l"/>
                <a:pathLst>
                  <a:path h="157371" w="1782288">
                    <a:moveTo>
                      <a:pt x="0" y="0"/>
                    </a:moveTo>
                    <a:lnTo>
                      <a:pt x="1782288" y="0"/>
                    </a:lnTo>
                    <a:lnTo>
                      <a:pt x="1782288" y="157371"/>
                    </a:lnTo>
                    <a:lnTo>
                      <a:pt x="0" y="157371"/>
                    </a:lnTo>
                    <a:close/>
                  </a:path>
                </a:pathLst>
              </a:custGeom>
              <a:solidFill>
                <a:srgbClr val="000000">
                  <a:alpha val="0"/>
                </a:srgbClr>
              </a:solidFill>
              <a:ln w="9525" cap="sq">
                <a:solidFill>
                  <a:srgbClr val="000000"/>
                </a:solidFill>
                <a:prstDash val="solid"/>
                <a:miter/>
              </a:ln>
            </p:spPr>
          </p:sp>
          <p:sp>
            <p:nvSpPr>
              <p:cNvPr name="TextBox 47" id="47"/>
              <p:cNvSpPr txBox="true"/>
              <p:nvPr/>
            </p:nvSpPr>
            <p:spPr>
              <a:xfrm>
                <a:off x="0" y="-38100"/>
                <a:ext cx="1782288" cy="195471"/>
              </a:xfrm>
              <a:prstGeom prst="rect">
                <a:avLst/>
              </a:prstGeom>
            </p:spPr>
            <p:txBody>
              <a:bodyPr anchor="ctr" rtlCol="false" tIns="50800" lIns="50800" bIns="50800" rIns="50800"/>
              <a:lstStyle/>
              <a:p>
                <a:pPr algn="ctr">
                  <a:lnSpc>
                    <a:spcPts val="1668"/>
                  </a:lnSpc>
                </a:pPr>
              </a:p>
            </p:txBody>
          </p:sp>
        </p:grpSp>
        <p:grpSp>
          <p:nvGrpSpPr>
            <p:cNvPr name="Group 48" id="48"/>
            <p:cNvGrpSpPr/>
            <p:nvPr/>
          </p:nvGrpSpPr>
          <p:grpSpPr>
            <a:xfrm rot="0">
              <a:off x="361262" y="6936483"/>
              <a:ext cx="6630955" cy="585495"/>
              <a:chOff x="0" y="0"/>
              <a:chExt cx="1782288" cy="157371"/>
            </a:xfrm>
          </p:grpSpPr>
          <p:sp>
            <p:nvSpPr>
              <p:cNvPr name="Freeform 49" id="49"/>
              <p:cNvSpPr/>
              <p:nvPr/>
            </p:nvSpPr>
            <p:spPr>
              <a:xfrm flipH="false" flipV="false" rot="0">
                <a:off x="0" y="0"/>
                <a:ext cx="1782288" cy="157371"/>
              </a:xfrm>
              <a:custGeom>
                <a:avLst/>
                <a:gdLst/>
                <a:ahLst/>
                <a:cxnLst/>
                <a:rect r="r" b="b" t="t" l="l"/>
                <a:pathLst>
                  <a:path h="157371" w="1782288">
                    <a:moveTo>
                      <a:pt x="0" y="0"/>
                    </a:moveTo>
                    <a:lnTo>
                      <a:pt x="1782288" y="0"/>
                    </a:lnTo>
                    <a:lnTo>
                      <a:pt x="1782288" y="157371"/>
                    </a:lnTo>
                    <a:lnTo>
                      <a:pt x="0" y="157371"/>
                    </a:lnTo>
                    <a:close/>
                  </a:path>
                </a:pathLst>
              </a:custGeom>
              <a:solidFill>
                <a:srgbClr val="000000">
                  <a:alpha val="0"/>
                </a:srgbClr>
              </a:solidFill>
              <a:ln w="9525" cap="sq">
                <a:solidFill>
                  <a:srgbClr val="000000"/>
                </a:solidFill>
                <a:prstDash val="solid"/>
                <a:miter/>
              </a:ln>
            </p:spPr>
          </p:sp>
          <p:sp>
            <p:nvSpPr>
              <p:cNvPr name="TextBox 50" id="50"/>
              <p:cNvSpPr txBox="true"/>
              <p:nvPr/>
            </p:nvSpPr>
            <p:spPr>
              <a:xfrm>
                <a:off x="0" y="-38100"/>
                <a:ext cx="1782288" cy="195471"/>
              </a:xfrm>
              <a:prstGeom prst="rect">
                <a:avLst/>
              </a:prstGeom>
            </p:spPr>
            <p:txBody>
              <a:bodyPr anchor="ctr" rtlCol="false" tIns="50800" lIns="50800" bIns="50800" rIns="50800"/>
              <a:lstStyle/>
              <a:p>
                <a:pPr algn="ctr">
                  <a:lnSpc>
                    <a:spcPts val="1668"/>
                  </a:lnSpc>
                </a:pPr>
              </a:p>
            </p:txBody>
          </p:sp>
        </p:grpSp>
        <p:grpSp>
          <p:nvGrpSpPr>
            <p:cNvPr name="Group 51" id="51"/>
            <p:cNvGrpSpPr/>
            <p:nvPr/>
          </p:nvGrpSpPr>
          <p:grpSpPr>
            <a:xfrm rot="0">
              <a:off x="361262" y="7712479"/>
              <a:ext cx="6630955" cy="585495"/>
              <a:chOff x="0" y="0"/>
              <a:chExt cx="1782288" cy="157371"/>
            </a:xfrm>
          </p:grpSpPr>
          <p:sp>
            <p:nvSpPr>
              <p:cNvPr name="Freeform 52" id="52"/>
              <p:cNvSpPr/>
              <p:nvPr/>
            </p:nvSpPr>
            <p:spPr>
              <a:xfrm flipH="false" flipV="false" rot="0">
                <a:off x="0" y="0"/>
                <a:ext cx="1782288" cy="157371"/>
              </a:xfrm>
              <a:custGeom>
                <a:avLst/>
                <a:gdLst/>
                <a:ahLst/>
                <a:cxnLst/>
                <a:rect r="r" b="b" t="t" l="l"/>
                <a:pathLst>
                  <a:path h="157371" w="1782288">
                    <a:moveTo>
                      <a:pt x="0" y="0"/>
                    </a:moveTo>
                    <a:lnTo>
                      <a:pt x="1782288" y="0"/>
                    </a:lnTo>
                    <a:lnTo>
                      <a:pt x="1782288" y="157371"/>
                    </a:lnTo>
                    <a:lnTo>
                      <a:pt x="0" y="157371"/>
                    </a:lnTo>
                    <a:close/>
                  </a:path>
                </a:pathLst>
              </a:custGeom>
              <a:solidFill>
                <a:srgbClr val="000000">
                  <a:alpha val="0"/>
                </a:srgbClr>
              </a:solidFill>
              <a:ln w="9525" cap="sq">
                <a:solidFill>
                  <a:srgbClr val="000000"/>
                </a:solidFill>
                <a:prstDash val="solid"/>
                <a:miter/>
              </a:ln>
            </p:spPr>
          </p:sp>
          <p:sp>
            <p:nvSpPr>
              <p:cNvPr name="TextBox 53" id="53"/>
              <p:cNvSpPr txBox="true"/>
              <p:nvPr/>
            </p:nvSpPr>
            <p:spPr>
              <a:xfrm>
                <a:off x="0" y="-38100"/>
                <a:ext cx="1782288" cy="195471"/>
              </a:xfrm>
              <a:prstGeom prst="rect">
                <a:avLst/>
              </a:prstGeom>
            </p:spPr>
            <p:txBody>
              <a:bodyPr anchor="ctr" rtlCol="false" tIns="50800" lIns="50800" bIns="50800" rIns="50800"/>
              <a:lstStyle/>
              <a:p>
                <a:pPr algn="ctr">
                  <a:lnSpc>
                    <a:spcPts val="1668"/>
                  </a:lnSpc>
                </a:pPr>
              </a:p>
            </p:txBody>
          </p:sp>
        </p:grpSp>
        <p:sp>
          <p:nvSpPr>
            <p:cNvPr name="TextBox 54" id="54"/>
            <p:cNvSpPr txBox="true"/>
            <p:nvPr/>
          </p:nvSpPr>
          <p:spPr>
            <a:xfrm rot="0">
              <a:off x="1822725" y="-85725"/>
              <a:ext cx="4147111" cy="758162"/>
            </a:xfrm>
            <a:prstGeom prst="rect">
              <a:avLst/>
            </a:prstGeom>
          </p:spPr>
          <p:txBody>
            <a:bodyPr anchor="t" rtlCol="false" tIns="0" lIns="0" bIns="0" rIns="0">
              <a:spAutoFit/>
            </a:bodyPr>
            <a:lstStyle/>
            <a:p>
              <a:pPr algn="ctr">
                <a:lnSpc>
                  <a:spcPts val="4677"/>
                </a:lnSpc>
              </a:pPr>
              <a:r>
                <a:rPr lang="en-US" sz="3341">
                  <a:solidFill>
                    <a:srgbClr val="000000"/>
                  </a:solidFill>
                  <a:cs typeface="Alphon"/>
                </a:rPr>
                <a:t>ניהול הזמנות</a:t>
              </a:r>
            </a:p>
          </p:txBody>
        </p:sp>
        <p:sp>
          <p:nvSpPr>
            <p:cNvPr name="TextBox 55" id="55"/>
            <p:cNvSpPr txBox="true"/>
            <p:nvPr/>
          </p:nvSpPr>
          <p:spPr>
            <a:xfrm rot="0">
              <a:off x="1346735" y="567662"/>
              <a:ext cx="5099090" cy="941093"/>
            </a:xfrm>
            <a:prstGeom prst="rect">
              <a:avLst/>
            </a:prstGeom>
          </p:spPr>
          <p:txBody>
            <a:bodyPr anchor="t" rtlCol="false" tIns="0" lIns="0" bIns="0" rIns="0">
              <a:spAutoFit/>
            </a:bodyPr>
            <a:lstStyle/>
            <a:p>
              <a:pPr algn="ctr">
                <a:lnSpc>
                  <a:spcPts val="5884"/>
                </a:lnSpc>
              </a:pPr>
              <a:r>
                <a:rPr lang="en-US" sz="4203">
                  <a:solidFill>
                    <a:srgbClr val="000000"/>
                  </a:solidFill>
                  <a:cs typeface="AdvaOpen"/>
                </a:rPr>
                <a:t>ההזמנות שנקלטו במערכת </a:t>
              </a:r>
            </a:p>
          </p:txBody>
        </p:sp>
        <p:sp>
          <p:nvSpPr>
            <p:cNvPr name="TextBox 56" id="56"/>
            <p:cNvSpPr txBox="true"/>
            <p:nvPr/>
          </p:nvSpPr>
          <p:spPr>
            <a:xfrm rot="0">
              <a:off x="2992931" y="1617322"/>
              <a:ext cx="3240812" cy="808545"/>
            </a:xfrm>
            <a:prstGeom prst="rect">
              <a:avLst/>
            </a:prstGeom>
          </p:spPr>
          <p:txBody>
            <a:bodyPr anchor="t" rtlCol="false" tIns="0" lIns="0" bIns="0" rIns="0">
              <a:spAutoFit/>
            </a:bodyPr>
            <a:lstStyle/>
            <a:p>
              <a:pPr algn="ctr">
                <a:lnSpc>
                  <a:spcPts val="5018"/>
                </a:lnSpc>
              </a:pPr>
              <a:r>
                <a:rPr lang="en-US" sz="3584">
                  <a:solidFill>
                    <a:srgbClr val="000000">
                      <a:alpha val="52941"/>
                    </a:srgbClr>
                  </a:solidFill>
                  <a:latin typeface="AdvaOpen"/>
                </a:rPr>
                <a:t>dd/mm/yyyy</a:t>
              </a:r>
            </a:p>
          </p:txBody>
        </p:sp>
      </p:grpSp>
      <p:sp>
        <p:nvSpPr>
          <p:cNvPr name="TextBox 57" id="57"/>
          <p:cNvSpPr txBox="true"/>
          <p:nvPr/>
        </p:nvSpPr>
        <p:spPr>
          <a:xfrm rot="0">
            <a:off x="1040247" y="8689449"/>
            <a:ext cx="5479505" cy="918083"/>
          </a:xfrm>
          <a:prstGeom prst="rect">
            <a:avLst/>
          </a:prstGeom>
        </p:spPr>
        <p:txBody>
          <a:bodyPr anchor="t" rtlCol="false" tIns="0" lIns="0" bIns="0" rIns="0">
            <a:spAutoFit/>
          </a:bodyPr>
          <a:lstStyle/>
          <a:p>
            <a:pPr algn="ctr" marL="0" indent="0" lvl="0">
              <a:lnSpc>
                <a:spcPts val="3704"/>
              </a:lnSpc>
              <a:spcBef>
                <a:spcPct val="0"/>
              </a:spcBef>
            </a:pPr>
            <a:r>
              <a:rPr lang="en-US" sz="2646">
                <a:solidFill>
                  <a:srgbClr val="000000"/>
                </a:solidFill>
                <a:cs typeface="Abril Fatface"/>
              </a:rPr>
              <a:t>ניהול הזמנות יהיה מסנן לפי תאריך ולפי זה יוצג למערכת את ההזמנות לאותו יום</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34707" y="596277"/>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763190"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8" id="18"/>
          <p:cNvSpPr txBox="true"/>
          <p:nvPr/>
        </p:nvSpPr>
        <p:spPr>
          <a:xfrm rot="0">
            <a:off x="2649351" y="2942867"/>
            <a:ext cx="2251774" cy="732013"/>
          </a:xfrm>
          <a:prstGeom prst="rect">
            <a:avLst/>
          </a:prstGeom>
        </p:spPr>
        <p:txBody>
          <a:bodyPr anchor="t" rtlCol="false" tIns="0" lIns="0" bIns="0" rIns="0">
            <a:spAutoFit/>
          </a:bodyPr>
          <a:lstStyle/>
          <a:p>
            <a:pPr algn="ctr">
              <a:lnSpc>
                <a:spcPts val="5884"/>
              </a:lnSpc>
            </a:pPr>
            <a:r>
              <a:rPr lang="en-US" sz="4203">
                <a:solidFill>
                  <a:srgbClr val="000000"/>
                </a:solidFill>
                <a:cs typeface="AdvaOpen"/>
              </a:rPr>
              <a:t>עובדים במערכת</a:t>
            </a:r>
          </a:p>
        </p:txBody>
      </p:sp>
      <p:grpSp>
        <p:nvGrpSpPr>
          <p:cNvPr name="Group 19" id="19"/>
          <p:cNvGrpSpPr/>
          <p:nvPr/>
        </p:nvGrpSpPr>
        <p:grpSpPr>
          <a:xfrm rot="0">
            <a:off x="1902059" y="3669136"/>
            <a:ext cx="3755882" cy="544959"/>
            <a:chOff x="0" y="0"/>
            <a:chExt cx="5007843" cy="726612"/>
          </a:xfrm>
        </p:grpSpPr>
        <p:grpSp>
          <p:nvGrpSpPr>
            <p:cNvPr name="Group 20" id="20"/>
            <p:cNvGrpSpPr/>
            <p:nvPr/>
          </p:nvGrpSpPr>
          <p:grpSpPr>
            <a:xfrm rot="0">
              <a:off x="0" y="0"/>
              <a:ext cx="5007843" cy="726612"/>
              <a:chOff x="0" y="0"/>
              <a:chExt cx="1346023" cy="195301"/>
            </a:xfrm>
          </p:grpSpPr>
          <p:sp>
            <p:nvSpPr>
              <p:cNvPr name="Freeform 21" id="21"/>
              <p:cNvSpPr/>
              <p:nvPr/>
            </p:nvSpPr>
            <p:spPr>
              <a:xfrm flipH="false" flipV="false" rot="0">
                <a:off x="0" y="0"/>
                <a:ext cx="1346023" cy="195301"/>
              </a:xfrm>
              <a:custGeom>
                <a:avLst/>
                <a:gdLst/>
                <a:ahLst/>
                <a:cxnLst/>
                <a:rect r="r" b="b" t="t" l="l"/>
                <a:pathLst>
                  <a:path h="195301" w="1346023">
                    <a:moveTo>
                      <a:pt x="0" y="0"/>
                    </a:moveTo>
                    <a:lnTo>
                      <a:pt x="1346023" y="0"/>
                    </a:lnTo>
                    <a:lnTo>
                      <a:pt x="1346023" y="195301"/>
                    </a:lnTo>
                    <a:lnTo>
                      <a:pt x="0" y="195301"/>
                    </a:lnTo>
                    <a:close/>
                  </a:path>
                </a:pathLst>
              </a:custGeom>
              <a:solidFill>
                <a:srgbClr val="DBC79A"/>
              </a:solidFill>
            </p:spPr>
          </p:sp>
          <p:sp>
            <p:nvSpPr>
              <p:cNvPr name="TextBox 22" id="22"/>
              <p:cNvSpPr txBox="true"/>
              <p:nvPr/>
            </p:nvSpPr>
            <p:spPr>
              <a:xfrm>
                <a:off x="0" y="-38100"/>
                <a:ext cx="1346023" cy="233401"/>
              </a:xfrm>
              <a:prstGeom prst="rect">
                <a:avLst/>
              </a:prstGeom>
            </p:spPr>
            <p:txBody>
              <a:bodyPr anchor="ctr" rtlCol="false" tIns="50800" lIns="50800" bIns="50800" rIns="50800"/>
              <a:lstStyle/>
              <a:p>
                <a:pPr algn="ctr">
                  <a:lnSpc>
                    <a:spcPts val="1668"/>
                  </a:lnSpc>
                </a:pPr>
              </a:p>
            </p:txBody>
          </p:sp>
        </p:grpSp>
        <p:sp>
          <p:nvSpPr>
            <p:cNvPr name="Freeform 23" id="23"/>
            <p:cNvSpPr/>
            <p:nvPr/>
          </p:nvSpPr>
          <p:spPr>
            <a:xfrm flipH="false" flipV="false" rot="0">
              <a:off x="303173" y="86915"/>
              <a:ext cx="503724" cy="552783"/>
            </a:xfrm>
            <a:custGeom>
              <a:avLst/>
              <a:gdLst/>
              <a:ahLst/>
              <a:cxnLst/>
              <a:rect r="r" b="b" t="t" l="l"/>
              <a:pathLst>
                <a:path h="552783" w="503724">
                  <a:moveTo>
                    <a:pt x="0" y="0"/>
                  </a:moveTo>
                  <a:lnTo>
                    <a:pt x="503723" y="0"/>
                  </a:lnTo>
                  <a:lnTo>
                    <a:pt x="503723" y="552783"/>
                  </a:lnTo>
                  <a:lnTo>
                    <a:pt x="0" y="5527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4" id="24"/>
          <p:cNvGrpSpPr/>
          <p:nvPr/>
        </p:nvGrpSpPr>
        <p:grpSpPr>
          <a:xfrm rot="0">
            <a:off x="997084" y="5258934"/>
            <a:ext cx="5565831" cy="2959603"/>
            <a:chOff x="0" y="0"/>
            <a:chExt cx="7421109" cy="3946137"/>
          </a:xfrm>
        </p:grpSpPr>
        <p:sp>
          <p:nvSpPr>
            <p:cNvPr name="Freeform 25" id="25"/>
            <p:cNvSpPr/>
            <p:nvPr/>
          </p:nvSpPr>
          <p:spPr>
            <a:xfrm flipH="false" flipV="false" rot="0">
              <a:off x="6773974" y="0"/>
              <a:ext cx="647134" cy="982367"/>
            </a:xfrm>
            <a:custGeom>
              <a:avLst/>
              <a:gdLst/>
              <a:ahLst/>
              <a:cxnLst/>
              <a:rect r="r" b="b" t="t" l="l"/>
              <a:pathLst>
                <a:path h="982367" w="647134">
                  <a:moveTo>
                    <a:pt x="0" y="0"/>
                  </a:moveTo>
                  <a:lnTo>
                    <a:pt x="647135" y="0"/>
                  </a:lnTo>
                  <a:lnTo>
                    <a:pt x="647135" y="982367"/>
                  </a:lnTo>
                  <a:lnTo>
                    <a:pt x="0" y="982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6773974" y="1456757"/>
              <a:ext cx="647134" cy="982367"/>
            </a:xfrm>
            <a:custGeom>
              <a:avLst/>
              <a:gdLst/>
              <a:ahLst/>
              <a:cxnLst/>
              <a:rect r="r" b="b" t="t" l="l"/>
              <a:pathLst>
                <a:path h="982367" w="647134">
                  <a:moveTo>
                    <a:pt x="0" y="0"/>
                  </a:moveTo>
                  <a:lnTo>
                    <a:pt x="647135" y="0"/>
                  </a:lnTo>
                  <a:lnTo>
                    <a:pt x="647135" y="982367"/>
                  </a:lnTo>
                  <a:lnTo>
                    <a:pt x="0" y="982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6773974" y="2963771"/>
              <a:ext cx="647134" cy="982367"/>
            </a:xfrm>
            <a:custGeom>
              <a:avLst/>
              <a:gdLst/>
              <a:ahLst/>
              <a:cxnLst/>
              <a:rect r="r" b="b" t="t" l="l"/>
              <a:pathLst>
                <a:path h="982367" w="647134">
                  <a:moveTo>
                    <a:pt x="0" y="0"/>
                  </a:moveTo>
                  <a:lnTo>
                    <a:pt x="647135" y="0"/>
                  </a:lnTo>
                  <a:lnTo>
                    <a:pt x="647135" y="982366"/>
                  </a:lnTo>
                  <a:lnTo>
                    <a:pt x="0" y="9823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8" id="28"/>
            <p:cNvGrpSpPr/>
            <p:nvPr/>
          </p:nvGrpSpPr>
          <p:grpSpPr>
            <a:xfrm rot="0">
              <a:off x="4011454" y="203221"/>
              <a:ext cx="2665671" cy="792589"/>
              <a:chOff x="0" y="0"/>
              <a:chExt cx="716487" cy="213034"/>
            </a:xfrm>
          </p:grpSpPr>
          <p:sp>
            <p:nvSpPr>
              <p:cNvPr name="Freeform 29" id="29"/>
              <p:cNvSpPr/>
              <p:nvPr/>
            </p:nvSpPr>
            <p:spPr>
              <a:xfrm flipH="false" flipV="false" rot="0">
                <a:off x="0" y="0"/>
                <a:ext cx="716487" cy="213034"/>
              </a:xfrm>
              <a:custGeom>
                <a:avLst/>
                <a:gdLst/>
                <a:ahLst/>
                <a:cxnLst/>
                <a:rect r="r" b="b" t="t" l="l"/>
                <a:pathLst>
                  <a:path h="213034" w="716487">
                    <a:moveTo>
                      <a:pt x="0" y="0"/>
                    </a:moveTo>
                    <a:lnTo>
                      <a:pt x="716487" y="0"/>
                    </a:lnTo>
                    <a:lnTo>
                      <a:pt x="716487" y="213034"/>
                    </a:lnTo>
                    <a:lnTo>
                      <a:pt x="0" y="213034"/>
                    </a:lnTo>
                    <a:close/>
                  </a:path>
                </a:pathLst>
              </a:custGeom>
              <a:solidFill>
                <a:srgbClr val="000000">
                  <a:alpha val="0"/>
                </a:srgbClr>
              </a:solidFill>
              <a:ln w="9525" cap="sq">
                <a:solidFill>
                  <a:srgbClr val="000000"/>
                </a:solidFill>
                <a:prstDash val="solid"/>
                <a:miter/>
              </a:ln>
            </p:spPr>
          </p:sp>
          <p:sp>
            <p:nvSpPr>
              <p:cNvPr name="TextBox 30" id="30"/>
              <p:cNvSpPr txBox="true"/>
              <p:nvPr/>
            </p:nvSpPr>
            <p:spPr>
              <a:xfrm>
                <a:off x="0" y="-38100"/>
                <a:ext cx="716487" cy="251134"/>
              </a:xfrm>
              <a:prstGeom prst="rect">
                <a:avLst/>
              </a:prstGeom>
            </p:spPr>
            <p:txBody>
              <a:bodyPr anchor="ctr" rtlCol="false" tIns="50800" lIns="50800" bIns="50800" rIns="50800"/>
              <a:lstStyle/>
              <a:p>
                <a:pPr algn="ctr">
                  <a:lnSpc>
                    <a:spcPts val="1668"/>
                  </a:lnSpc>
                </a:pPr>
              </a:p>
            </p:txBody>
          </p:sp>
        </p:grpSp>
        <p:grpSp>
          <p:nvGrpSpPr>
            <p:cNvPr name="Group 31" id="31"/>
            <p:cNvGrpSpPr/>
            <p:nvPr/>
          </p:nvGrpSpPr>
          <p:grpSpPr>
            <a:xfrm rot="0">
              <a:off x="4011454" y="1576774"/>
              <a:ext cx="2665671" cy="792589"/>
              <a:chOff x="0" y="0"/>
              <a:chExt cx="716487" cy="213034"/>
            </a:xfrm>
          </p:grpSpPr>
          <p:sp>
            <p:nvSpPr>
              <p:cNvPr name="Freeform 32" id="32"/>
              <p:cNvSpPr/>
              <p:nvPr/>
            </p:nvSpPr>
            <p:spPr>
              <a:xfrm flipH="false" flipV="false" rot="0">
                <a:off x="0" y="0"/>
                <a:ext cx="716487" cy="213034"/>
              </a:xfrm>
              <a:custGeom>
                <a:avLst/>
                <a:gdLst/>
                <a:ahLst/>
                <a:cxnLst/>
                <a:rect r="r" b="b" t="t" l="l"/>
                <a:pathLst>
                  <a:path h="213034" w="716487">
                    <a:moveTo>
                      <a:pt x="0" y="0"/>
                    </a:moveTo>
                    <a:lnTo>
                      <a:pt x="716487" y="0"/>
                    </a:lnTo>
                    <a:lnTo>
                      <a:pt x="716487" y="213034"/>
                    </a:lnTo>
                    <a:lnTo>
                      <a:pt x="0" y="213034"/>
                    </a:lnTo>
                    <a:close/>
                  </a:path>
                </a:pathLst>
              </a:custGeom>
              <a:solidFill>
                <a:srgbClr val="000000">
                  <a:alpha val="0"/>
                </a:srgbClr>
              </a:solidFill>
              <a:ln w="9525" cap="sq">
                <a:solidFill>
                  <a:srgbClr val="000000"/>
                </a:solidFill>
                <a:prstDash val="solid"/>
                <a:miter/>
              </a:ln>
            </p:spPr>
          </p:sp>
          <p:sp>
            <p:nvSpPr>
              <p:cNvPr name="TextBox 33" id="33"/>
              <p:cNvSpPr txBox="true"/>
              <p:nvPr/>
            </p:nvSpPr>
            <p:spPr>
              <a:xfrm>
                <a:off x="0" y="-38100"/>
                <a:ext cx="716487" cy="251134"/>
              </a:xfrm>
              <a:prstGeom prst="rect">
                <a:avLst/>
              </a:prstGeom>
            </p:spPr>
            <p:txBody>
              <a:bodyPr anchor="ctr" rtlCol="false" tIns="50800" lIns="50800" bIns="50800" rIns="50800"/>
              <a:lstStyle/>
              <a:p>
                <a:pPr algn="ctr">
                  <a:lnSpc>
                    <a:spcPts val="1668"/>
                  </a:lnSpc>
                </a:pPr>
              </a:p>
            </p:txBody>
          </p:sp>
        </p:grpSp>
        <p:grpSp>
          <p:nvGrpSpPr>
            <p:cNvPr name="Group 34" id="34"/>
            <p:cNvGrpSpPr/>
            <p:nvPr/>
          </p:nvGrpSpPr>
          <p:grpSpPr>
            <a:xfrm rot="0">
              <a:off x="4011454" y="3033153"/>
              <a:ext cx="2665671" cy="792589"/>
              <a:chOff x="0" y="0"/>
              <a:chExt cx="716487" cy="213034"/>
            </a:xfrm>
          </p:grpSpPr>
          <p:sp>
            <p:nvSpPr>
              <p:cNvPr name="Freeform 35" id="35"/>
              <p:cNvSpPr/>
              <p:nvPr/>
            </p:nvSpPr>
            <p:spPr>
              <a:xfrm flipH="false" flipV="false" rot="0">
                <a:off x="0" y="0"/>
                <a:ext cx="716487" cy="213034"/>
              </a:xfrm>
              <a:custGeom>
                <a:avLst/>
                <a:gdLst/>
                <a:ahLst/>
                <a:cxnLst/>
                <a:rect r="r" b="b" t="t" l="l"/>
                <a:pathLst>
                  <a:path h="213034" w="716487">
                    <a:moveTo>
                      <a:pt x="0" y="0"/>
                    </a:moveTo>
                    <a:lnTo>
                      <a:pt x="716487" y="0"/>
                    </a:lnTo>
                    <a:lnTo>
                      <a:pt x="716487" y="213034"/>
                    </a:lnTo>
                    <a:lnTo>
                      <a:pt x="0" y="213034"/>
                    </a:lnTo>
                    <a:close/>
                  </a:path>
                </a:pathLst>
              </a:custGeom>
              <a:solidFill>
                <a:srgbClr val="000000">
                  <a:alpha val="0"/>
                </a:srgbClr>
              </a:solidFill>
              <a:ln w="9525" cap="sq">
                <a:solidFill>
                  <a:srgbClr val="000000"/>
                </a:solidFill>
                <a:prstDash val="solid"/>
                <a:miter/>
              </a:ln>
            </p:spPr>
          </p:sp>
          <p:sp>
            <p:nvSpPr>
              <p:cNvPr name="TextBox 36" id="36"/>
              <p:cNvSpPr txBox="true"/>
              <p:nvPr/>
            </p:nvSpPr>
            <p:spPr>
              <a:xfrm>
                <a:off x="0" y="-38100"/>
                <a:ext cx="716487" cy="251134"/>
              </a:xfrm>
              <a:prstGeom prst="rect">
                <a:avLst/>
              </a:prstGeom>
            </p:spPr>
            <p:txBody>
              <a:bodyPr anchor="ctr" rtlCol="false" tIns="50800" lIns="50800" bIns="50800" rIns="50800"/>
              <a:lstStyle/>
              <a:p>
                <a:pPr algn="ctr">
                  <a:lnSpc>
                    <a:spcPts val="1668"/>
                  </a:lnSpc>
                </a:pPr>
              </a:p>
            </p:txBody>
          </p:sp>
        </p:grpSp>
        <p:sp>
          <p:nvSpPr>
            <p:cNvPr name="Freeform 37" id="37"/>
            <p:cNvSpPr/>
            <p:nvPr/>
          </p:nvSpPr>
          <p:spPr>
            <a:xfrm flipH="false" flipV="false" rot="0">
              <a:off x="2762520" y="0"/>
              <a:ext cx="647134" cy="982367"/>
            </a:xfrm>
            <a:custGeom>
              <a:avLst/>
              <a:gdLst/>
              <a:ahLst/>
              <a:cxnLst/>
              <a:rect r="r" b="b" t="t" l="l"/>
              <a:pathLst>
                <a:path h="982367" w="647134">
                  <a:moveTo>
                    <a:pt x="0" y="0"/>
                  </a:moveTo>
                  <a:lnTo>
                    <a:pt x="647134" y="0"/>
                  </a:lnTo>
                  <a:lnTo>
                    <a:pt x="647134" y="982367"/>
                  </a:lnTo>
                  <a:lnTo>
                    <a:pt x="0" y="982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8" id="38"/>
            <p:cNvSpPr/>
            <p:nvPr/>
          </p:nvSpPr>
          <p:spPr>
            <a:xfrm flipH="false" flipV="false" rot="0">
              <a:off x="2762520" y="1456757"/>
              <a:ext cx="647134" cy="982367"/>
            </a:xfrm>
            <a:custGeom>
              <a:avLst/>
              <a:gdLst/>
              <a:ahLst/>
              <a:cxnLst/>
              <a:rect r="r" b="b" t="t" l="l"/>
              <a:pathLst>
                <a:path h="982367" w="647134">
                  <a:moveTo>
                    <a:pt x="0" y="0"/>
                  </a:moveTo>
                  <a:lnTo>
                    <a:pt x="647134" y="0"/>
                  </a:lnTo>
                  <a:lnTo>
                    <a:pt x="647134" y="982367"/>
                  </a:lnTo>
                  <a:lnTo>
                    <a:pt x="0" y="982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9" id="39"/>
            <p:cNvSpPr/>
            <p:nvPr/>
          </p:nvSpPr>
          <p:spPr>
            <a:xfrm flipH="false" flipV="false" rot="0">
              <a:off x="2762520" y="2963771"/>
              <a:ext cx="647134" cy="982367"/>
            </a:xfrm>
            <a:custGeom>
              <a:avLst/>
              <a:gdLst/>
              <a:ahLst/>
              <a:cxnLst/>
              <a:rect r="r" b="b" t="t" l="l"/>
              <a:pathLst>
                <a:path h="982367" w="647134">
                  <a:moveTo>
                    <a:pt x="0" y="0"/>
                  </a:moveTo>
                  <a:lnTo>
                    <a:pt x="647134" y="0"/>
                  </a:lnTo>
                  <a:lnTo>
                    <a:pt x="647134" y="982366"/>
                  </a:lnTo>
                  <a:lnTo>
                    <a:pt x="0" y="9823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40" id="40"/>
            <p:cNvGrpSpPr/>
            <p:nvPr/>
          </p:nvGrpSpPr>
          <p:grpSpPr>
            <a:xfrm rot="0">
              <a:off x="0" y="203221"/>
              <a:ext cx="2665671" cy="792589"/>
              <a:chOff x="0" y="0"/>
              <a:chExt cx="716487" cy="213034"/>
            </a:xfrm>
          </p:grpSpPr>
          <p:sp>
            <p:nvSpPr>
              <p:cNvPr name="Freeform 41" id="41"/>
              <p:cNvSpPr/>
              <p:nvPr/>
            </p:nvSpPr>
            <p:spPr>
              <a:xfrm flipH="false" flipV="false" rot="0">
                <a:off x="0" y="0"/>
                <a:ext cx="716487" cy="213034"/>
              </a:xfrm>
              <a:custGeom>
                <a:avLst/>
                <a:gdLst/>
                <a:ahLst/>
                <a:cxnLst/>
                <a:rect r="r" b="b" t="t" l="l"/>
                <a:pathLst>
                  <a:path h="213034" w="716487">
                    <a:moveTo>
                      <a:pt x="0" y="0"/>
                    </a:moveTo>
                    <a:lnTo>
                      <a:pt x="716487" y="0"/>
                    </a:lnTo>
                    <a:lnTo>
                      <a:pt x="716487" y="213034"/>
                    </a:lnTo>
                    <a:lnTo>
                      <a:pt x="0" y="213034"/>
                    </a:lnTo>
                    <a:close/>
                  </a:path>
                </a:pathLst>
              </a:custGeom>
              <a:solidFill>
                <a:srgbClr val="000000">
                  <a:alpha val="0"/>
                </a:srgbClr>
              </a:solidFill>
              <a:ln w="9525" cap="sq">
                <a:solidFill>
                  <a:srgbClr val="000000"/>
                </a:solidFill>
                <a:prstDash val="solid"/>
                <a:miter/>
              </a:ln>
            </p:spPr>
          </p:sp>
          <p:sp>
            <p:nvSpPr>
              <p:cNvPr name="TextBox 42" id="42"/>
              <p:cNvSpPr txBox="true"/>
              <p:nvPr/>
            </p:nvSpPr>
            <p:spPr>
              <a:xfrm>
                <a:off x="0" y="-38100"/>
                <a:ext cx="716487" cy="251134"/>
              </a:xfrm>
              <a:prstGeom prst="rect">
                <a:avLst/>
              </a:prstGeom>
            </p:spPr>
            <p:txBody>
              <a:bodyPr anchor="ctr" rtlCol="false" tIns="50800" lIns="50800" bIns="50800" rIns="50800"/>
              <a:lstStyle/>
              <a:p>
                <a:pPr algn="ctr">
                  <a:lnSpc>
                    <a:spcPts val="1668"/>
                  </a:lnSpc>
                </a:pPr>
              </a:p>
            </p:txBody>
          </p:sp>
        </p:grpSp>
        <p:grpSp>
          <p:nvGrpSpPr>
            <p:cNvPr name="Group 43" id="43"/>
            <p:cNvGrpSpPr/>
            <p:nvPr/>
          </p:nvGrpSpPr>
          <p:grpSpPr>
            <a:xfrm rot="0">
              <a:off x="0" y="1576774"/>
              <a:ext cx="2665671" cy="792589"/>
              <a:chOff x="0" y="0"/>
              <a:chExt cx="716487" cy="213034"/>
            </a:xfrm>
          </p:grpSpPr>
          <p:sp>
            <p:nvSpPr>
              <p:cNvPr name="Freeform 44" id="44"/>
              <p:cNvSpPr/>
              <p:nvPr/>
            </p:nvSpPr>
            <p:spPr>
              <a:xfrm flipH="false" flipV="false" rot="0">
                <a:off x="0" y="0"/>
                <a:ext cx="716487" cy="213034"/>
              </a:xfrm>
              <a:custGeom>
                <a:avLst/>
                <a:gdLst/>
                <a:ahLst/>
                <a:cxnLst/>
                <a:rect r="r" b="b" t="t" l="l"/>
                <a:pathLst>
                  <a:path h="213034" w="716487">
                    <a:moveTo>
                      <a:pt x="0" y="0"/>
                    </a:moveTo>
                    <a:lnTo>
                      <a:pt x="716487" y="0"/>
                    </a:lnTo>
                    <a:lnTo>
                      <a:pt x="716487" y="213034"/>
                    </a:lnTo>
                    <a:lnTo>
                      <a:pt x="0" y="213034"/>
                    </a:lnTo>
                    <a:close/>
                  </a:path>
                </a:pathLst>
              </a:custGeom>
              <a:solidFill>
                <a:srgbClr val="000000">
                  <a:alpha val="0"/>
                </a:srgbClr>
              </a:solidFill>
              <a:ln w="9525" cap="sq">
                <a:solidFill>
                  <a:srgbClr val="000000"/>
                </a:solidFill>
                <a:prstDash val="solid"/>
                <a:miter/>
              </a:ln>
            </p:spPr>
          </p:sp>
          <p:sp>
            <p:nvSpPr>
              <p:cNvPr name="TextBox 45" id="45"/>
              <p:cNvSpPr txBox="true"/>
              <p:nvPr/>
            </p:nvSpPr>
            <p:spPr>
              <a:xfrm>
                <a:off x="0" y="-38100"/>
                <a:ext cx="716487" cy="251134"/>
              </a:xfrm>
              <a:prstGeom prst="rect">
                <a:avLst/>
              </a:prstGeom>
            </p:spPr>
            <p:txBody>
              <a:bodyPr anchor="ctr" rtlCol="false" tIns="50800" lIns="50800" bIns="50800" rIns="50800"/>
              <a:lstStyle/>
              <a:p>
                <a:pPr algn="ctr">
                  <a:lnSpc>
                    <a:spcPts val="1668"/>
                  </a:lnSpc>
                </a:pPr>
              </a:p>
            </p:txBody>
          </p:sp>
        </p:grpSp>
        <p:grpSp>
          <p:nvGrpSpPr>
            <p:cNvPr name="Group 46" id="46"/>
            <p:cNvGrpSpPr/>
            <p:nvPr/>
          </p:nvGrpSpPr>
          <p:grpSpPr>
            <a:xfrm rot="0">
              <a:off x="0" y="3033153"/>
              <a:ext cx="2665671" cy="792589"/>
              <a:chOff x="0" y="0"/>
              <a:chExt cx="716487" cy="213034"/>
            </a:xfrm>
          </p:grpSpPr>
          <p:sp>
            <p:nvSpPr>
              <p:cNvPr name="Freeform 47" id="47"/>
              <p:cNvSpPr/>
              <p:nvPr/>
            </p:nvSpPr>
            <p:spPr>
              <a:xfrm flipH="false" flipV="false" rot="0">
                <a:off x="0" y="0"/>
                <a:ext cx="716487" cy="213034"/>
              </a:xfrm>
              <a:custGeom>
                <a:avLst/>
                <a:gdLst/>
                <a:ahLst/>
                <a:cxnLst/>
                <a:rect r="r" b="b" t="t" l="l"/>
                <a:pathLst>
                  <a:path h="213034" w="716487">
                    <a:moveTo>
                      <a:pt x="0" y="0"/>
                    </a:moveTo>
                    <a:lnTo>
                      <a:pt x="716487" y="0"/>
                    </a:lnTo>
                    <a:lnTo>
                      <a:pt x="716487" y="213034"/>
                    </a:lnTo>
                    <a:lnTo>
                      <a:pt x="0" y="213034"/>
                    </a:lnTo>
                    <a:close/>
                  </a:path>
                </a:pathLst>
              </a:custGeom>
              <a:solidFill>
                <a:srgbClr val="000000">
                  <a:alpha val="0"/>
                </a:srgbClr>
              </a:solidFill>
              <a:ln w="9525" cap="sq">
                <a:solidFill>
                  <a:srgbClr val="000000"/>
                </a:solidFill>
                <a:prstDash val="solid"/>
                <a:miter/>
              </a:ln>
            </p:spPr>
          </p:sp>
          <p:sp>
            <p:nvSpPr>
              <p:cNvPr name="TextBox 48" id="48"/>
              <p:cNvSpPr txBox="true"/>
              <p:nvPr/>
            </p:nvSpPr>
            <p:spPr>
              <a:xfrm>
                <a:off x="0" y="-38100"/>
                <a:ext cx="716487" cy="251134"/>
              </a:xfrm>
              <a:prstGeom prst="rect">
                <a:avLst/>
              </a:prstGeom>
            </p:spPr>
            <p:txBody>
              <a:bodyPr anchor="ctr" rtlCol="false" tIns="50800" lIns="50800" bIns="50800" rIns="50800"/>
              <a:lstStyle/>
              <a:p>
                <a:pPr algn="ctr">
                  <a:lnSpc>
                    <a:spcPts val="1668"/>
                  </a:lnSpc>
                </a:pPr>
              </a:p>
            </p:txBody>
          </p:sp>
        </p:grpSp>
        <p:sp>
          <p:nvSpPr>
            <p:cNvPr name="TextBox 49" id="49"/>
            <p:cNvSpPr txBox="true"/>
            <p:nvPr/>
          </p:nvSpPr>
          <p:spPr>
            <a:xfrm rot="0">
              <a:off x="3098072" y="3632474"/>
              <a:ext cx="12700" cy="278892"/>
            </a:xfrm>
            <a:prstGeom prst="rect">
              <a:avLst/>
            </a:prstGeom>
          </p:spPr>
          <p:txBody>
            <a:bodyPr anchor="t" rtlCol="false" tIns="0" lIns="0" bIns="0" rIns="0">
              <a:spAutoFit/>
            </a:bodyPr>
            <a:lstStyle/>
            <a:p>
              <a:pPr algn="ctr">
                <a:lnSpc>
                  <a:spcPts val="1667"/>
                </a:lnSpc>
                <a:spcBef>
                  <a:spcPct val="0"/>
                </a:spcBef>
              </a:pPr>
            </a:p>
          </p:txBody>
        </p:sp>
      </p:grpSp>
      <p:sp>
        <p:nvSpPr>
          <p:cNvPr name="TextBox 50" id="50"/>
          <p:cNvSpPr txBox="true"/>
          <p:nvPr/>
        </p:nvSpPr>
        <p:spPr>
          <a:xfrm rot="0">
            <a:off x="2885808" y="2457590"/>
            <a:ext cx="1778860" cy="590053"/>
          </a:xfrm>
          <a:prstGeom prst="rect">
            <a:avLst/>
          </a:prstGeom>
        </p:spPr>
        <p:txBody>
          <a:bodyPr anchor="t" rtlCol="false" tIns="0" lIns="0" bIns="0" rIns="0">
            <a:spAutoFit/>
          </a:bodyPr>
          <a:lstStyle/>
          <a:p>
            <a:pPr algn="ctr">
              <a:lnSpc>
                <a:spcPts val="4677"/>
              </a:lnSpc>
            </a:pPr>
            <a:r>
              <a:rPr lang="en-US" sz="3341">
                <a:solidFill>
                  <a:srgbClr val="000000"/>
                </a:solidFill>
                <a:cs typeface="Alphon"/>
              </a:rPr>
              <a:t>עובדים</a:t>
            </a:r>
          </a:p>
        </p:txBody>
      </p:sp>
      <p:sp>
        <p:nvSpPr>
          <p:cNvPr name="TextBox 51" id="51"/>
          <p:cNvSpPr txBox="true"/>
          <p:nvPr/>
        </p:nvSpPr>
        <p:spPr>
          <a:xfrm rot="0">
            <a:off x="3271341" y="3583874"/>
            <a:ext cx="1889323" cy="682371"/>
          </a:xfrm>
          <a:prstGeom prst="rect">
            <a:avLst/>
          </a:prstGeom>
        </p:spPr>
        <p:txBody>
          <a:bodyPr anchor="t" rtlCol="false" tIns="0" lIns="0" bIns="0" rIns="0">
            <a:spAutoFit/>
          </a:bodyPr>
          <a:lstStyle/>
          <a:p>
            <a:pPr algn="ctr">
              <a:lnSpc>
                <a:spcPts val="5438"/>
              </a:lnSpc>
            </a:pPr>
            <a:r>
              <a:rPr lang="en-US" sz="3884">
                <a:solidFill>
                  <a:srgbClr val="000000">
                    <a:alpha val="98824"/>
                  </a:srgbClr>
                </a:solidFill>
                <a:cs typeface="AdvaOpen"/>
              </a:rPr>
              <a:t>הכנס מס עובד</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54901" y="2773590"/>
            <a:ext cx="4317715" cy="4759811"/>
            <a:chOff x="0" y="0"/>
            <a:chExt cx="1547372" cy="1705809"/>
          </a:xfrm>
        </p:grpSpPr>
        <p:sp>
          <p:nvSpPr>
            <p:cNvPr name="Freeform 3" id="3"/>
            <p:cNvSpPr/>
            <p:nvPr/>
          </p:nvSpPr>
          <p:spPr>
            <a:xfrm flipH="false" flipV="false" rot="0">
              <a:off x="0" y="0"/>
              <a:ext cx="1547372" cy="1705809"/>
            </a:xfrm>
            <a:custGeom>
              <a:avLst/>
              <a:gdLst/>
              <a:ahLst/>
              <a:cxnLst/>
              <a:rect r="r" b="b" t="t" l="l"/>
              <a:pathLst>
                <a:path h="1705809" w="1547372">
                  <a:moveTo>
                    <a:pt x="0" y="0"/>
                  </a:moveTo>
                  <a:lnTo>
                    <a:pt x="1547372" y="0"/>
                  </a:lnTo>
                  <a:lnTo>
                    <a:pt x="1547372" y="1705809"/>
                  </a:lnTo>
                  <a:lnTo>
                    <a:pt x="0" y="1705809"/>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4" id="4"/>
            <p:cNvSpPr txBox="true"/>
            <p:nvPr/>
          </p:nvSpPr>
          <p:spPr>
            <a:xfrm>
              <a:off x="0" y="-38100"/>
              <a:ext cx="1547372" cy="1743909"/>
            </a:xfrm>
            <a:prstGeom prst="rect">
              <a:avLst/>
            </a:prstGeom>
          </p:spPr>
          <p:txBody>
            <a:bodyPr anchor="ctr" rtlCol="false" tIns="50800" lIns="50800" bIns="50800" rIns="50800"/>
            <a:lstStyle/>
            <a:p>
              <a:pPr algn="ctr">
                <a:lnSpc>
                  <a:spcPts val="1668"/>
                </a:lnSpc>
              </a:pPr>
            </a:p>
          </p:txBody>
        </p:sp>
      </p:grpSp>
      <p:grpSp>
        <p:nvGrpSpPr>
          <p:cNvPr name="Group 5" id="5"/>
          <p:cNvGrpSpPr/>
          <p:nvPr/>
        </p:nvGrpSpPr>
        <p:grpSpPr>
          <a:xfrm rot="0">
            <a:off x="1819650" y="4200195"/>
            <a:ext cx="3893722" cy="555902"/>
            <a:chOff x="0" y="0"/>
            <a:chExt cx="1395422" cy="199223"/>
          </a:xfrm>
        </p:grpSpPr>
        <p:sp>
          <p:nvSpPr>
            <p:cNvPr name="Freeform 6" id="6"/>
            <p:cNvSpPr/>
            <p:nvPr/>
          </p:nvSpPr>
          <p:spPr>
            <a:xfrm flipH="false" flipV="false" rot="0">
              <a:off x="0" y="0"/>
              <a:ext cx="1395422" cy="199223"/>
            </a:xfrm>
            <a:custGeom>
              <a:avLst/>
              <a:gdLst/>
              <a:ahLst/>
              <a:cxnLst/>
              <a:rect r="r" b="b" t="t" l="l"/>
              <a:pathLst>
                <a:path h="199223" w="1395422">
                  <a:moveTo>
                    <a:pt x="29825" y="0"/>
                  </a:moveTo>
                  <a:lnTo>
                    <a:pt x="1365597" y="0"/>
                  </a:lnTo>
                  <a:cubicBezTo>
                    <a:pt x="1382069" y="0"/>
                    <a:pt x="1395422" y="13353"/>
                    <a:pt x="1395422" y="29825"/>
                  </a:cubicBezTo>
                  <a:lnTo>
                    <a:pt x="1395422" y="169398"/>
                  </a:lnTo>
                  <a:cubicBezTo>
                    <a:pt x="1395422" y="185870"/>
                    <a:pt x="1382069" y="199223"/>
                    <a:pt x="1365597" y="199223"/>
                  </a:cubicBezTo>
                  <a:lnTo>
                    <a:pt x="29825" y="199223"/>
                  </a:lnTo>
                  <a:cubicBezTo>
                    <a:pt x="13353" y="199223"/>
                    <a:pt x="0" y="185870"/>
                    <a:pt x="0" y="169398"/>
                  </a:cubicBezTo>
                  <a:lnTo>
                    <a:pt x="0" y="29825"/>
                  </a:lnTo>
                  <a:cubicBezTo>
                    <a:pt x="0" y="13353"/>
                    <a:pt x="13353" y="0"/>
                    <a:pt x="29825"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0" y="-38100"/>
              <a:ext cx="1395422" cy="237323"/>
            </a:xfrm>
            <a:prstGeom prst="rect">
              <a:avLst/>
            </a:prstGeom>
          </p:spPr>
          <p:txBody>
            <a:bodyPr anchor="ctr" rtlCol="false" tIns="50800" lIns="50800" bIns="50800" rIns="50800"/>
            <a:lstStyle/>
            <a:p>
              <a:pPr algn="ctr">
                <a:lnSpc>
                  <a:spcPts val="1668"/>
                </a:lnSpc>
              </a:pPr>
            </a:p>
          </p:txBody>
        </p:sp>
      </p:grpSp>
      <p:grpSp>
        <p:nvGrpSpPr>
          <p:cNvPr name="Group 8" id="8"/>
          <p:cNvGrpSpPr/>
          <p:nvPr/>
        </p:nvGrpSpPr>
        <p:grpSpPr>
          <a:xfrm rot="0">
            <a:off x="1819650" y="4885350"/>
            <a:ext cx="3893722" cy="555902"/>
            <a:chOff x="0" y="0"/>
            <a:chExt cx="1395422" cy="199223"/>
          </a:xfrm>
        </p:grpSpPr>
        <p:sp>
          <p:nvSpPr>
            <p:cNvPr name="Freeform 9" id="9"/>
            <p:cNvSpPr/>
            <p:nvPr/>
          </p:nvSpPr>
          <p:spPr>
            <a:xfrm flipH="false" flipV="false" rot="0">
              <a:off x="0" y="0"/>
              <a:ext cx="1395422" cy="199223"/>
            </a:xfrm>
            <a:custGeom>
              <a:avLst/>
              <a:gdLst/>
              <a:ahLst/>
              <a:cxnLst/>
              <a:rect r="r" b="b" t="t" l="l"/>
              <a:pathLst>
                <a:path h="199223" w="1395422">
                  <a:moveTo>
                    <a:pt x="33801" y="0"/>
                  </a:moveTo>
                  <a:lnTo>
                    <a:pt x="1361621" y="0"/>
                  </a:lnTo>
                  <a:cubicBezTo>
                    <a:pt x="1380289" y="0"/>
                    <a:pt x="1395422" y="15133"/>
                    <a:pt x="1395422" y="33801"/>
                  </a:cubicBezTo>
                  <a:lnTo>
                    <a:pt x="1395422" y="165421"/>
                  </a:lnTo>
                  <a:cubicBezTo>
                    <a:pt x="1395422" y="184089"/>
                    <a:pt x="1380289" y="199223"/>
                    <a:pt x="1361621" y="199223"/>
                  </a:cubicBezTo>
                  <a:lnTo>
                    <a:pt x="33801" y="199223"/>
                  </a:lnTo>
                  <a:cubicBezTo>
                    <a:pt x="15133" y="199223"/>
                    <a:pt x="0" y="184089"/>
                    <a:pt x="0" y="165421"/>
                  </a:cubicBezTo>
                  <a:lnTo>
                    <a:pt x="0" y="33801"/>
                  </a:lnTo>
                  <a:cubicBezTo>
                    <a:pt x="0" y="15133"/>
                    <a:pt x="15133" y="0"/>
                    <a:pt x="33801" y="0"/>
                  </a:cubicBezTo>
                  <a:close/>
                </a:path>
              </a:pathLst>
            </a:custGeom>
            <a:solidFill>
              <a:srgbClr val="000000">
                <a:alpha val="0"/>
              </a:srgbClr>
            </a:solidFill>
            <a:ln w="9525" cap="sq">
              <a:solidFill>
                <a:srgbClr val="000000"/>
              </a:solidFill>
              <a:prstDash val="solid"/>
              <a:miter/>
            </a:ln>
          </p:spPr>
        </p:sp>
        <p:sp>
          <p:nvSpPr>
            <p:cNvPr name="TextBox 10" id="10"/>
            <p:cNvSpPr txBox="true"/>
            <p:nvPr/>
          </p:nvSpPr>
          <p:spPr>
            <a:xfrm>
              <a:off x="0" y="-38100"/>
              <a:ext cx="1395422" cy="237323"/>
            </a:xfrm>
            <a:prstGeom prst="rect">
              <a:avLst/>
            </a:prstGeom>
          </p:spPr>
          <p:txBody>
            <a:bodyPr anchor="ctr" rtlCol="false" tIns="50800" lIns="50800" bIns="50800" rIns="50800"/>
            <a:lstStyle/>
            <a:p>
              <a:pPr algn="ctr">
                <a:lnSpc>
                  <a:spcPts val="1668"/>
                </a:lnSpc>
              </a:pPr>
            </a:p>
          </p:txBody>
        </p:sp>
      </p:grpSp>
      <p:grpSp>
        <p:nvGrpSpPr>
          <p:cNvPr name="Group 11" id="11"/>
          <p:cNvGrpSpPr/>
          <p:nvPr/>
        </p:nvGrpSpPr>
        <p:grpSpPr>
          <a:xfrm rot="0">
            <a:off x="3251858" y="5973644"/>
            <a:ext cx="1401911" cy="596408"/>
            <a:chOff x="0" y="0"/>
            <a:chExt cx="502413" cy="213739"/>
          </a:xfrm>
        </p:grpSpPr>
        <p:sp>
          <p:nvSpPr>
            <p:cNvPr name="Freeform 12" id="12"/>
            <p:cNvSpPr/>
            <p:nvPr/>
          </p:nvSpPr>
          <p:spPr>
            <a:xfrm flipH="false" flipV="false" rot="0">
              <a:off x="0" y="0"/>
              <a:ext cx="502413" cy="213739"/>
            </a:xfrm>
            <a:custGeom>
              <a:avLst/>
              <a:gdLst/>
              <a:ahLst/>
              <a:cxnLst/>
              <a:rect r="r" b="b" t="t" l="l"/>
              <a:pathLst>
                <a:path h="213739" w="502413">
                  <a:moveTo>
                    <a:pt x="0" y="0"/>
                  </a:moveTo>
                  <a:lnTo>
                    <a:pt x="502413" y="0"/>
                  </a:lnTo>
                  <a:lnTo>
                    <a:pt x="502413" y="213739"/>
                  </a:lnTo>
                  <a:lnTo>
                    <a:pt x="0" y="213739"/>
                  </a:lnTo>
                  <a:close/>
                </a:path>
              </a:pathLst>
            </a:custGeom>
            <a:solidFill>
              <a:srgbClr val="000000">
                <a:alpha val="0"/>
              </a:srgbClr>
            </a:solidFill>
            <a:ln w="28575" cap="sq">
              <a:solidFill>
                <a:srgbClr val="19160E">
                  <a:alpha val="55686"/>
                </a:srgbClr>
              </a:solidFill>
              <a:prstDash val="solid"/>
              <a:miter/>
            </a:ln>
          </p:spPr>
        </p:sp>
        <p:sp>
          <p:nvSpPr>
            <p:cNvPr name="TextBox 13" id="13"/>
            <p:cNvSpPr txBox="true"/>
            <p:nvPr/>
          </p:nvSpPr>
          <p:spPr>
            <a:xfrm>
              <a:off x="0" y="-38100"/>
              <a:ext cx="502413" cy="251839"/>
            </a:xfrm>
            <a:prstGeom prst="rect">
              <a:avLst/>
            </a:prstGeom>
          </p:spPr>
          <p:txBody>
            <a:bodyPr anchor="ctr" rtlCol="false" tIns="50800" lIns="50800" bIns="50800" rIns="50800"/>
            <a:lstStyle/>
            <a:p>
              <a:pPr algn="ctr">
                <a:lnSpc>
                  <a:spcPts val="1668"/>
                </a:lnSpc>
              </a:pPr>
            </a:p>
          </p:txBody>
        </p:sp>
      </p:grpSp>
      <p:sp>
        <p:nvSpPr>
          <p:cNvPr name="Freeform 14" id="14"/>
          <p:cNvSpPr/>
          <p:nvPr/>
        </p:nvSpPr>
        <p:spPr>
          <a:xfrm flipH="false" flipV="false" rot="0">
            <a:off x="1793956" y="2928732"/>
            <a:ext cx="515794" cy="515794"/>
          </a:xfrm>
          <a:custGeom>
            <a:avLst/>
            <a:gdLst/>
            <a:ahLst/>
            <a:cxnLst/>
            <a:rect r="r" b="b" t="t" l="l"/>
            <a:pathLst>
              <a:path h="515794" w="515794">
                <a:moveTo>
                  <a:pt x="0" y="0"/>
                </a:moveTo>
                <a:lnTo>
                  <a:pt x="515794" y="0"/>
                </a:lnTo>
                <a:lnTo>
                  <a:pt x="515794" y="515794"/>
                </a:lnTo>
                <a:lnTo>
                  <a:pt x="0" y="515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6202265" y="722333"/>
            <a:ext cx="125385" cy="99930"/>
            <a:chOff x="0" y="0"/>
            <a:chExt cx="40339" cy="32150"/>
          </a:xfrm>
        </p:grpSpPr>
        <p:sp>
          <p:nvSpPr>
            <p:cNvPr name="Freeform 16" id="16"/>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17" id="17"/>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Freeform 18" id="18"/>
          <p:cNvSpPr/>
          <p:nvPr/>
        </p:nvSpPr>
        <p:spPr>
          <a:xfrm flipH="false" flipV="false" rot="0">
            <a:off x="191039" y="286099"/>
            <a:ext cx="392103" cy="335738"/>
          </a:xfrm>
          <a:custGeom>
            <a:avLst/>
            <a:gdLst/>
            <a:ahLst/>
            <a:cxnLst/>
            <a:rect r="r" b="b" t="t" l="l"/>
            <a:pathLst>
              <a:path h="335738" w="392103">
                <a:moveTo>
                  <a:pt x="0" y="0"/>
                </a:moveTo>
                <a:lnTo>
                  <a:pt x="392103" y="0"/>
                </a:lnTo>
                <a:lnTo>
                  <a:pt x="392103" y="335739"/>
                </a:lnTo>
                <a:lnTo>
                  <a:pt x="0" y="3357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805522" y="286099"/>
            <a:ext cx="298502" cy="335738"/>
          </a:xfrm>
          <a:custGeom>
            <a:avLst/>
            <a:gdLst/>
            <a:ahLst/>
            <a:cxnLst/>
            <a:rect r="r" b="b" t="t" l="l"/>
            <a:pathLst>
              <a:path h="335738" w="298502">
                <a:moveTo>
                  <a:pt x="0" y="0"/>
                </a:moveTo>
                <a:lnTo>
                  <a:pt x="298502" y="0"/>
                </a:lnTo>
                <a:lnTo>
                  <a:pt x="298502" y="335739"/>
                </a:lnTo>
                <a:lnTo>
                  <a:pt x="0" y="3357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5534669" y="850838"/>
            <a:ext cx="1681559" cy="314767"/>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21" id="21"/>
          <p:cNvSpPr txBox="true"/>
          <p:nvPr/>
        </p:nvSpPr>
        <p:spPr>
          <a:xfrm rot="0">
            <a:off x="5085207" y="1127505"/>
            <a:ext cx="3153578" cy="218265"/>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22" id="22"/>
          <p:cNvSpPr txBox="true"/>
          <p:nvPr/>
        </p:nvSpPr>
        <p:spPr>
          <a:xfrm rot="0">
            <a:off x="5905375" y="1127505"/>
            <a:ext cx="422275" cy="22686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23" id="23"/>
          <p:cNvSpPr txBox="true"/>
          <p:nvPr/>
        </p:nvSpPr>
        <p:spPr>
          <a:xfrm rot="0">
            <a:off x="-1707176" y="889946"/>
            <a:ext cx="9037924" cy="242737"/>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sp>
        <p:nvSpPr>
          <p:cNvPr name="TextBox 24" id="24"/>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25" id="25"/>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26" id="26"/>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27" id="27"/>
          <p:cNvSpPr txBox="true"/>
          <p:nvPr/>
        </p:nvSpPr>
        <p:spPr>
          <a:xfrm rot="0">
            <a:off x="3952814" y="8325671"/>
            <a:ext cx="9525" cy="218694"/>
          </a:xfrm>
          <a:prstGeom prst="rect">
            <a:avLst/>
          </a:prstGeom>
        </p:spPr>
        <p:txBody>
          <a:bodyPr anchor="t" rtlCol="false" tIns="0" lIns="0" bIns="0" rIns="0">
            <a:spAutoFit/>
          </a:bodyPr>
          <a:lstStyle/>
          <a:p>
            <a:pPr algn="ctr">
              <a:lnSpc>
                <a:spcPts val="1668"/>
              </a:lnSpc>
              <a:spcBef>
                <a:spcPct val="0"/>
              </a:spcBef>
            </a:pPr>
          </a:p>
        </p:txBody>
      </p:sp>
      <p:sp>
        <p:nvSpPr>
          <p:cNvPr name="TextBox 28" id="28"/>
          <p:cNvSpPr txBox="true"/>
          <p:nvPr/>
        </p:nvSpPr>
        <p:spPr>
          <a:xfrm rot="0">
            <a:off x="1795508" y="4114470"/>
            <a:ext cx="6144396" cy="563904"/>
          </a:xfrm>
          <a:prstGeom prst="rect">
            <a:avLst/>
          </a:prstGeom>
        </p:spPr>
        <p:txBody>
          <a:bodyPr anchor="t" rtlCol="false" tIns="0" lIns="0" bIns="0" rIns="0">
            <a:spAutoFit/>
          </a:bodyPr>
          <a:lstStyle/>
          <a:p>
            <a:pPr algn="ctr">
              <a:lnSpc>
                <a:spcPts val="4482"/>
              </a:lnSpc>
            </a:pPr>
            <a:r>
              <a:rPr lang="en-US" sz="3201">
                <a:solidFill>
                  <a:srgbClr val="B1AC9E"/>
                </a:solidFill>
                <a:latin typeface="AdvaOpen"/>
                <a:cs typeface="AdvaOpen"/>
              </a:rPr>
              <a:t>שם מלא:</a:t>
            </a:r>
          </a:p>
        </p:txBody>
      </p:sp>
      <p:sp>
        <p:nvSpPr>
          <p:cNvPr name="TextBox 29" id="29"/>
          <p:cNvSpPr txBox="true"/>
          <p:nvPr/>
        </p:nvSpPr>
        <p:spPr>
          <a:xfrm rot="0">
            <a:off x="917489" y="4832297"/>
            <a:ext cx="7900434" cy="671827"/>
          </a:xfrm>
          <a:prstGeom prst="rect">
            <a:avLst/>
          </a:prstGeom>
        </p:spPr>
        <p:txBody>
          <a:bodyPr anchor="t" rtlCol="false" tIns="0" lIns="0" bIns="0" rIns="0">
            <a:spAutoFit/>
          </a:bodyPr>
          <a:lstStyle/>
          <a:p>
            <a:pPr algn="ctr">
              <a:lnSpc>
                <a:spcPts val="5251"/>
              </a:lnSpc>
            </a:pPr>
            <a:r>
              <a:rPr lang="en-US" sz="3751">
                <a:solidFill>
                  <a:srgbClr val="B1AC9E"/>
                </a:solidFill>
                <a:latin typeface="AdvaOpen"/>
                <a:cs typeface="AdvaOpen"/>
              </a:rPr>
              <a:t>טלפון:</a:t>
            </a:r>
          </a:p>
        </p:txBody>
      </p:sp>
      <p:sp>
        <p:nvSpPr>
          <p:cNvPr name="TextBox 30" id="30"/>
          <p:cNvSpPr txBox="true"/>
          <p:nvPr/>
        </p:nvSpPr>
        <p:spPr>
          <a:xfrm rot="0">
            <a:off x="1798719" y="3254192"/>
            <a:ext cx="4317715" cy="55816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הרשמה</a:t>
            </a:r>
          </a:p>
        </p:txBody>
      </p:sp>
      <p:sp>
        <p:nvSpPr>
          <p:cNvPr name="TextBox 31" id="31"/>
          <p:cNvSpPr txBox="true"/>
          <p:nvPr/>
        </p:nvSpPr>
        <p:spPr>
          <a:xfrm rot="0">
            <a:off x="3952814" y="8325671"/>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32" id="32"/>
          <p:cNvGrpSpPr/>
          <p:nvPr/>
        </p:nvGrpSpPr>
        <p:grpSpPr>
          <a:xfrm rot="0">
            <a:off x="-716013" y="9963590"/>
            <a:ext cx="8747545" cy="889409"/>
            <a:chOff x="0" y="0"/>
            <a:chExt cx="11663393" cy="1185879"/>
          </a:xfrm>
        </p:grpSpPr>
        <p:grpSp>
          <p:nvGrpSpPr>
            <p:cNvPr name="Group 33" id="33"/>
            <p:cNvGrpSpPr/>
            <p:nvPr/>
          </p:nvGrpSpPr>
          <p:grpSpPr>
            <a:xfrm rot="0">
              <a:off x="0" y="0"/>
              <a:ext cx="11663393" cy="1185879"/>
              <a:chOff x="0" y="0"/>
              <a:chExt cx="3068192" cy="311959"/>
            </a:xfrm>
          </p:grpSpPr>
          <p:sp>
            <p:nvSpPr>
              <p:cNvPr name="Freeform 34" id="34"/>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35" id="35"/>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36" id="36"/>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sp>
        <p:nvSpPr>
          <p:cNvPr name="TextBox 37" id="37"/>
          <p:cNvSpPr txBox="true"/>
          <p:nvPr/>
        </p:nvSpPr>
        <p:spPr>
          <a:xfrm rot="0">
            <a:off x="1793956" y="5949904"/>
            <a:ext cx="4317715" cy="55816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שלח</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2633337" y="1938288"/>
            <a:ext cx="2360843" cy="625751"/>
            <a:chOff x="0" y="0"/>
            <a:chExt cx="3147791" cy="834335"/>
          </a:xfrm>
        </p:grpSpPr>
        <p:sp>
          <p:nvSpPr>
            <p:cNvPr name="TextBox 3" id="3"/>
            <p:cNvSpPr txBox="true"/>
            <p:nvPr/>
          </p:nvSpPr>
          <p:spPr>
            <a:xfrm rot="0">
              <a:off x="524809" y="-28575"/>
              <a:ext cx="2622982" cy="862910"/>
            </a:xfrm>
            <a:prstGeom prst="rect">
              <a:avLst/>
            </a:prstGeom>
          </p:spPr>
          <p:txBody>
            <a:bodyPr anchor="t" rtlCol="false" tIns="0" lIns="0" bIns="0" rIns="0">
              <a:spAutoFit/>
            </a:bodyPr>
            <a:lstStyle/>
            <a:p>
              <a:pPr algn="ctr">
                <a:lnSpc>
                  <a:spcPts val="1757"/>
                </a:lnSpc>
              </a:pPr>
              <a:r>
                <a:rPr lang="en-US" sz="1255">
                  <a:solidFill>
                    <a:srgbClr val="000000"/>
                  </a:solidFill>
                  <a:cs typeface="Trocchi"/>
                </a:rPr>
                <a:t>כשעומדים על האייקון</a:t>
              </a:r>
            </a:p>
            <a:p>
              <a:pPr algn="ctr">
                <a:lnSpc>
                  <a:spcPts val="1757"/>
                </a:lnSpc>
              </a:pPr>
              <a:r>
                <a:rPr lang="en-US" sz="1255">
                  <a:solidFill>
                    <a:srgbClr val="000000"/>
                  </a:solidFill>
                  <a:cs typeface="Trocchi"/>
                </a:rPr>
                <a:t>באיש יופיע התחברות </a:t>
              </a:r>
            </a:p>
            <a:p>
              <a:pPr algn="ctr">
                <a:lnSpc>
                  <a:spcPts val="1757"/>
                </a:lnSpc>
              </a:pPr>
              <a:r>
                <a:rPr lang="en-US" sz="1255">
                  <a:solidFill>
                    <a:srgbClr val="000000"/>
                  </a:solidFill>
                  <a:cs typeface="Trocchi"/>
                </a:rPr>
                <a:t>בסל יופיע את המוצר ולתשלום  </a:t>
              </a:r>
            </a:p>
          </p:txBody>
        </p:sp>
        <p:sp>
          <p:nvSpPr>
            <p:cNvPr name="Freeform 4" id="4"/>
            <p:cNvSpPr/>
            <p:nvPr/>
          </p:nvSpPr>
          <p:spPr>
            <a:xfrm flipH="false" flipV="false" rot="0">
              <a:off x="0" y="80798"/>
              <a:ext cx="398003" cy="447651"/>
            </a:xfrm>
            <a:custGeom>
              <a:avLst/>
              <a:gdLst/>
              <a:ahLst/>
              <a:cxnLst/>
              <a:rect r="r" b="b" t="t" l="l"/>
              <a:pathLst>
                <a:path h="447651" w="398003">
                  <a:moveTo>
                    <a:pt x="0" y="0"/>
                  </a:moveTo>
                  <a:lnTo>
                    <a:pt x="398003" y="0"/>
                  </a:lnTo>
                  <a:lnTo>
                    <a:pt x="398003"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6" id="6"/>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7" id="7"/>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grpSp>
        <p:nvGrpSpPr>
          <p:cNvPr name="Group 8" id="8"/>
          <p:cNvGrpSpPr/>
          <p:nvPr/>
        </p:nvGrpSpPr>
        <p:grpSpPr>
          <a:xfrm rot="0">
            <a:off x="1654901" y="2773590"/>
            <a:ext cx="4317715" cy="4759811"/>
            <a:chOff x="0" y="0"/>
            <a:chExt cx="1547372" cy="1705809"/>
          </a:xfrm>
        </p:grpSpPr>
        <p:sp>
          <p:nvSpPr>
            <p:cNvPr name="Freeform 9" id="9"/>
            <p:cNvSpPr/>
            <p:nvPr/>
          </p:nvSpPr>
          <p:spPr>
            <a:xfrm flipH="false" flipV="false" rot="0">
              <a:off x="0" y="0"/>
              <a:ext cx="1547372" cy="1705809"/>
            </a:xfrm>
            <a:custGeom>
              <a:avLst/>
              <a:gdLst/>
              <a:ahLst/>
              <a:cxnLst/>
              <a:rect r="r" b="b" t="t" l="l"/>
              <a:pathLst>
                <a:path h="1705809" w="1547372">
                  <a:moveTo>
                    <a:pt x="0" y="0"/>
                  </a:moveTo>
                  <a:lnTo>
                    <a:pt x="1547372" y="0"/>
                  </a:lnTo>
                  <a:lnTo>
                    <a:pt x="1547372" y="1705809"/>
                  </a:lnTo>
                  <a:lnTo>
                    <a:pt x="0" y="1705809"/>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10" id="10"/>
            <p:cNvSpPr txBox="true"/>
            <p:nvPr/>
          </p:nvSpPr>
          <p:spPr>
            <a:xfrm>
              <a:off x="0" y="-38100"/>
              <a:ext cx="1547372" cy="1743909"/>
            </a:xfrm>
            <a:prstGeom prst="rect">
              <a:avLst/>
            </a:prstGeom>
          </p:spPr>
          <p:txBody>
            <a:bodyPr anchor="ctr" rtlCol="false" tIns="50800" lIns="50800" bIns="50800" rIns="50800"/>
            <a:lstStyle/>
            <a:p>
              <a:pPr algn="ctr">
                <a:lnSpc>
                  <a:spcPts val="1668"/>
                </a:lnSpc>
              </a:pPr>
            </a:p>
          </p:txBody>
        </p:sp>
      </p:grpSp>
      <p:grpSp>
        <p:nvGrpSpPr>
          <p:cNvPr name="Group 11" id="11"/>
          <p:cNvGrpSpPr/>
          <p:nvPr/>
        </p:nvGrpSpPr>
        <p:grpSpPr>
          <a:xfrm rot="0">
            <a:off x="1819650" y="4200195"/>
            <a:ext cx="3893722" cy="555902"/>
            <a:chOff x="0" y="0"/>
            <a:chExt cx="1395422" cy="199223"/>
          </a:xfrm>
        </p:grpSpPr>
        <p:sp>
          <p:nvSpPr>
            <p:cNvPr name="Freeform 12" id="12"/>
            <p:cNvSpPr/>
            <p:nvPr/>
          </p:nvSpPr>
          <p:spPr>
            <a:xfrm flipH="false" flipV="false" rot="0">
              <a:off x="0" y="0"/>
              <a:ext cx="1395422" cy="199223"/>
            </a:xfrm>
            <a:custGeom>
              <a:avLst/>
              <a:gdLst/>
              <a:ahLst/>
              <a:cxnLst/>
              <a:rect r="r" b="b" t="t" l="l"/>
              <a:pathLst>
                <a:path h="199223" w="1395422">
                  <a:moveTo>
                    <a:pt x="29825" y="0"/>
                  </a:moveTo>
                  <a:lnTo>
                    <a:pt x="1365597" y="0"/>
                  </a:lnTo>
                  <a:cubicBezTo>
                    <a:pt x="1382069" y="0"/>
                    <a:pt x="1395422" y="13353"/>
                    <a:pt x="1395422" y="29825"/>
                  </a:cubicBezTo>
                  <a:lnTo>
                    <a:pt x="1395422" y="169398"/>
                  </a:lnTo>
                  <a:cubicBezTo>
                    <a:pt x="1395422" y="185870"/>
                    <a:pt x="1382069" y="199223"/>
                    <a:pt x="1365597" y="199223"/>
                  </a:cubicBezTo>
                  <a:lnTo>
                    <a:pt x="29825" y="199223"/>
                  </a:lnTo>
                  <a:cubicBezTo>
                    <a:pt x="13353" y="199223"/>
                    <a:pt x="0" y="185870"/>
                    <a:pt x="0" y="169398"/>
                  </a:cubicBezTo>
                  <a:lnTo>
                    <a:pt x="0" y="29825"/>
                  </a:lnTo>
                  <a:cubicBezTo>
                    <a:pt x="0" y="13353"/>
                    <a:pt x="13353" y="0"/>
                    <a:pt x="29825" y="0"/>
                  </a:cubicBezTo>
                  <a:close/>
                </a:path>
              </a:pathLst>
            </a:custGeom>
            <a:solidFill>
              <a:srgbClr val="000000">
                <a:alpha val="0"/>
              </a:srgbClr>
            </a:solidFill>
            <a:ln w="9525" cap="sq">
              <a:solidFill>
                <a:srgbClr val="000000"/>
              </a:solidFill>
              <a:prstDash val="solid"/>
              <a:miter/>
            </a:ln>
          </p:spPr>
        </p:sp>
        <p:sp>
          <p:nvSpPr>
            <p:cNvPr name="TextBox 13" id="13"/>
            <p:cNvSpPr txBox="true"/>
            <p:nvPr/>
          </p:nvSpPr>
          <p:spPr>
            <a:xfrm>
              <a:off x="0" y="-38100"/>
              <a:ext cx="1395422" cy="237323"/>
            </a:xfrm>
            <a:prstGeom prst="rect">
              <a:avLst/>
            </a:prstGeom>
          </p:spPr>
          <p:txBody>
            <a:bodyPr anchor="ctr" rtlCol="false" tIns="50800" lIns="50800" bIns="50800" rIns="50800"/>
            <a:lstStyle/>
            <a:p>
              <a:pPr algn="ctr">
                <a:lnSpc>
                  <a:spcPts val="1668"/>
                </a:lnSpc>
              </a:pPr>
            </a:p>
          </p:txBody>
        </p:sp>
      </p:grpSp>
      <p:sp>
        <p:nvSpPr>
          <p:cNvPr name="TextBox 14" id="14"/>
          <p:cNvSpPr txBox="true"/>
          <p:nvPr/>
        </p:nvSpPr>
        <p:spPr>
          <a:xfrm rot="0">
            <a:off x="1795508" y="4114470"/>
            <a:ext cx="6144396" cy="563904"/>
          </a:xfrm>
          <a:prstGeom prst="rect">
            <a:avLst/>
          </a:prstGeom>
        </p:spPr>
        <p:txBody>
          <a:bodyPr anchor="t" rtlCol="false" tIns="0" lIns="0" bIns="0" rIns="0">
            <a:spAutoFit/>
          </a:bodyPr>
          <a:lstStyle/>
          <a:p>
            <a:pPr algn="ctr">
              <a:lnSpc>
                <a:spcPts val="4482"/>
              </a:lnSpc>
            </a:pPr>
            <a:r>
              <a:rPr lang="en-US" sz="3201">
                <a:solidFill>
                  <a:srgbClr val="B1AC9E"/>
                </a:solidFill>
                <a:latin typeface="AdvaOpen"/>
                <a:cs typeface="AdvaOpen"/>
              </a:rPr>
              <a:t>שם מלא:</a:t>
            </a:r>
          </a:p>
        </p:txBody>
      </p:sp>
      <p:grpSp>
        <p:nvGrpSpPr>
          <p:cNvPr name="Group 15" id="15"/>
          <p:cNvGrpSpPr/>
          <p:nvPr/>
        </p:nvGrpSpPr>
        <p:grpSpPr>
          <a:xfrm rot="0">
            <a:off x="1819650" y="4885350"/>
            <a:ext cx="3893722" cy="555902"/>
            <a:chOff x="0" y="0"/>
            <a:chExt cx="1395422" cy="199223"/>
          </a:xfrm>
        </p:grpSpPr>
        <p:sp>
          <p:nvSpPr>
            <p:cNvPr name="Freeform 16" id="16"/>
            <p:cNvSpPr/>
            <p:nvPr/>
          </p:nvSpPr>
          <p:spPr>
            <a:xfrm flipH="false" flipV="false" rot="0">
              <a:off x="0" y="0"/>
              <a:ext cx="1395422" cy="199223"/>
            </a:xfrm>
            <a:custGeom>
              <a:avLst/>
              <a:gdLst/>
              <a:ahLst/>
              <a:cxnLst/>
              <a:rect r="r" b="b" t="t" l="l"/>
              <a:pathLst>
                <a:path h="199223" w="1395422">
                  <a:moveTo>
                    <a:pt x="33801" y="0"/>
                  </a:moveTo>
                  <a:lnTo>
                    <a:pt x="1361621" y="0"/>
                  </a:lnTo>
                  <a:cubicBezTo>
                    <a:pt x="1380289" y="0"/>
                    <a:pt x="1395422" y="15133"/>
                    <a:pt x="1395422" y="33801"/>
                  </a:cubicBezTo>
                  <a:lnTo>
                    <a:pt x="1395422" y="165421"/>
                  </a:lnTo>
                  <a:cubicBezTo>
                    <a:pt x="1395422" y="184089"/>
                    <a:pt x="1380289" y="199223"/>
                    <a:pt x="1361621" y="199223"/>
                  </a:cubicBezTo>
                  <a:lnTo>
                    <a:pt x="33801" y="199223"/>
                  </a:lnTo>
                  <a:cubicBezTo>
                    <a:pt x="15133" y="199223"/>
                    <a:pt x="0" y="184089"/>
                    <a:pt x="0" y="165421"/>
                  </a:cubicBezTo>
                  <a:lnTo>
                    <a:pt x="0" y="33801"/>
                  </a:lnTo>
                  <a:cubicBezTo>
                    <a:pt x="0" y="15133"/>
                    <a:pt x="15133" y="0"/>
                    <a:pt x="33801" y="0"/>
                  </a:cubicBezTo>
                  <a:close/>
                </a:path>
              </a:pathLst>
            </a:custGeom>
            <a:solidFill>
              <a:srgbClr val="000000">
                <a:alpha val="0"/>
              </a:srgbClr>
            </a:solidFill>
            <a:ln w="9525" cap="sq">
              <a:solidFill>
                <a:srgbClr val="000000"/>
              </a:solidFill>
              <a:prstDash val="solid"/>
              <a:miter/>
            </a:ln>
          </p:spPr>
        </p:sp>
        <p:sp>
          <p:nvSpPr>
            <p:cNvPr name="TextBox 17" id="17"/>
            <p:cNvSpPr txBox="true"/>
            <p:nvPr/>
          </p:nvSpPr>
          <p:spPr>
            <a:xfrm>
              <a:off x="0" y="-38100"/>
              <a:ext cx="1395422" cy="237323"/>
            </a:xfrm>
            <a:prstGeom prst="rect">
              <a:avLst/>
            </a:prstGeom>
          </p:spPr>
          <p:txBody>
            <a:bodyPr anchor="ctr" rtlCol="false" tIns="50800" lIns="50800" bIns="50800" rIns="50800"/>
            <a:lstStyle/>
            <a:p>
              <a:pPr algn="ctr">
                <a:lnSpc>
                  <a:spcPts val="1668"/>
                </a:lnSpc>
              </a:pPr>
            </a:p>
          </p:txBody>
        </p:sp>
      </p:grpSp>
      <p:sp>
        <p:nvSpPr>
          <p:cNvPr name="TextBox 18" id="18"/>
          <p:cNvSpPr txBox="true"/>
          <p:nvPr/>
        </p:nvSpPr>
        <p:spPr>
          <a:xfrm rot="0">
            <a:off x="917489" y="4765194"/>
            <a:ext cx="7900434" cy="671827"/>
          </a:xfrm>
          <a:prstGeom prst="rect">
            <a:avLst/>
          </a:prstGeom>
        </p:spPr>
        <p:txBody>
          <a:bodyPr anchor="t" rtlCol="false" tIns="0" lIns="0" bIns="0" rIns="0">
            <a:spAutoFit/>
          </a:bodyPr>
          <a:lstStyle/>
          <a:p>
            <a:pPr algn="ctr">
              <a:lnSpc>
                <a:spcPts val="5251"/>
              </a:lnSpc>
            </a:pPr>
            <a:r>
              <a:rPr lang="en-US" sz="3751">
                <a:solidFill>
                  <a:srgbClr val="B1AC9E"/>
                </a:solidFill>
                <a:latin typeface="AdvaOpen"/>
                <a:cs typeface="AdvaOpen"/>
              </a:rPr>
              <a:t>טלפון:</a:t>
            </a:r>
          </a:p>
        </p:txBody>
      </p:sp>
      <p:grpSp>
        <p:nvGrpSpPr>
          <p:cNvPr name="Group 19" id="19"/>
          <p:cNvGrpSpPr/>
          <p:nvPr/>
        </p:nvGrpSpPr>
        <p:grpSpPr>
          <a:xfrm rot="0">
            <a:off x="3251858" y="5973644"/>
            <a:ext cx="1401911" cy="596408"/>
            <a:chOff x="0" y="0"/>
            <a:chExt cx="502413" cy="213739"/>
          </a:xfrm>
        </p:grpSpPr>
        <p:sp>
          <p:nvSpPr>
            <p:cNvPr name="Freeform 20" id="20"/>
            <p:cNvSpPr/>
            <p:nvPr/>
          </p:nvSpPr>
          <p:spPr>
            <a:xfrm flipH="false" flipV="false" rot="0">
              <a:off x="0" y="0"/>
              <a:ext cx="502413" cy="213739"/>
            </a:xfrm>
            <a:custGeom>
              <a:avLst/>
              <a:gdLst/>
              <a:ahLst/>
              <a:cxnLst/>
              <a:rect r="r" b="b" t="t" l="l"/>
              <a:pathLst>
                <a:path h="213739" w="502413">
                  <a:moveTo>
                    <a:pt x="0" y="0"/>
                  </a:moveTo>
                  <a:lnTo>
                    <a:pt x="502413" y="0"/>
                  </a:lnTo>
                  <a:lnTo>
                    <a:pt x="502413" y="213739"/>
                  </a:lnTo>
                  <a:lnTo>
                    <a:pt x="0" y="213739"/>
                  </a:lnTo>
                  <a:close/>
                </a:path>
              </a:pathLst>
            </a:custGeom>
            <a:solidFill>
              <a:srgbClr val="000000">
                <a:alpha val="0"/>
              </a:srgbClr>
            </a:solidFill>
            <a:ln w="28575" cap="sq">
              <a:solidFill>
                <a:srgbClr val="19160E">
                  <a:alpha val="55686"/>
                </a:srgbClr>
              </a:solidFill>
              <a:prstDash val="solid"/>
              <a:miter/>
            </a:ln>
          </p:spPr>
        </p:sp>
        <p:sp>
          <p:nvSpPr>
            <p:cNvPr name="TextBox 21" id="21"/>
            <p:cNvSpPr txBox="true"/>
            <p:nvPr/>
          </p:nvSpPr>
          <p:spPr>
            <a:xfrm>
              <a:off x="0" y="-38100"/>
              <a:ext cx="502413" cy="251839"/>
            </a:xfrm>
            <a:prstGeom prst="rect">
              <a:avLst/>
            </a:prstGeom>
          </p:spPr>
          <p:txBody>
            <a:bodyPr anchor="ctr" rtlCol="false" tIns="50800" lIns="50800" bIns="50800" rIns="50800"/>
            <a:lstStyle/>
            <a:p>
              <a:pPr algn="ctr">
                <a:lnSpc>
                  <a:spcPts val="1668"/>
                </a:lnSpc>
              </a:pPr>
            </a:p>
          </p:txBody>
        </p:sp>
      </p:grpSp>
      <p:sp>
        <p:nvSpPr>
          <p:cNvPr name="TextBox 22" id="22"/>
          <p:cNvSpPr txBox="true"/>
          <p:nvPr/>
        </p:nvSpPr>
        <p:spPr>
          <a:xfrm rot="0">
            <a:off x="1798719" y="3254192"/>
            <a:ext cx="4317715" cy="55816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התחברות</a:t>
            </a:r>
          </a:p>
        </p:txBody>
      </p:sp>
      <p:sp>
        <p:nvSpPr>
          <p:cNvPr name="TextBox 23" id="23"/>
          <p:cNvSpPr txBox="true"/>
          <p:nvPr/>
        </p:nvSpPr>
        <p:spPr>
          <a:xfrm rot="0">
            <a:off x="3223863" y="6012451"/>
            <a:ext cx="1457902" cy="442595"/>
          </a:xfrm>
          <a:prstGeom prst="rect">
            <a:avLst/>
          </a:prstGeom>
        </p:spPr>
        <p:txBody>
          <a:bodyPr anchor="t" rtlCol="false" tIns="0" lIns="0" bIns="0" rIns="0">
            <a:spAutoFit/>
          </a:bodyPr>
          <a:lstStyle/>
          <a:p>
            <a:pPr algn="ctr">
              <a:lnSpc>
                <a:spcPts val="3430"/>
              </a:lnSpc>
            </a:pPr>
            <a:r>
              <a:rPr lang="en-US" sz="2450">
                <a:solidFill>
                  <a:srgbClr val="000000"/>
                </a:solidFill>
                <a:cs typeface="Alphon"/>
              </a:rPr>
              <a:t>כניסה</a:t>
            </a:r>
          </a:p>
        </p:txBody>
      </p:sp>
      <p:grpSp>
        <p:nvGrpSpPr>
          <p:cNvPr name="Group 24" id="24"/>
          <p:cNvGrpSpPr/>
          <p:nvPr/>
        </p:nvGrpSpPr>
        <p:grpSpPr>
          <a:xfrm rot="0">
            <a:off x="-716013" y="9963590"/>
            <a:ext cx="8747545" cy="889409"/>
            <a:chOff x="0" y="0"/>
            <a:chExt cx="11663393" cy="1185879"/>
          </a:xfrm>
        </p:grpSpPr>
        <p:grpSp>
          <p:nvGrpSpPr>
            <p:cNvPr name="Group 25" id="25"/>
            <p:cNvGrpSpPr/>
            <p:nvPr/>
          </p:nvGrpSpPr>
          <p:grpSpPr>
            <a:xfrm rot="0">
              <a:off x="0" y="0"/>
              <a:ext cx="11663393" cy="1185879"/>
              <a:chOff x="0" y="0"/>
              <a:chExt cx="3068192" cy="311959"/>
            </a:xfrm>
          </p:grpSpPr>
          <p:sp>
            <p:nvSpPr>
              <p:cNvPr name="Freeform 26" id="26"/>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27" id="27"/>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28" id="28"/>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29" id="29"/>
          <p:cNvGrpSpPr/>
          <p:nvPr/>
        </p:nvGrpSpPr>
        <p:grpSpPr>
          <a:xfrm rot="0">
            <a:off x="-1735068" y="286099"/>
            <a:ext cx="9973853" cy="1068265"/>
            <a:chOff x="0" y="0"/>
            <a:chExt cx="13298471" cy="1424354"/>
          </a:xfrm>
        </p:grpSpPr>
        <p:grpSp>
          <p:nvGrpSpPr>
            <p:cNvPr name="Group 30" id="30"/>
            <p:cNvGrpSpPr/>
            <p:nvPr/>
          </p:nvGrpSpPr>
          <p:grpSpPr>
            <a:xfrm rot="0">
              <a:off x="10583111" y="581645"/>
              <a:ext cx="167180" cy="133240"/>
              <a:chOff x="0" y="0"/>
              <a:chExt cx="40339" cy="32150"/>
            </a:xfrm>
          </p:grpSpPr>
          <p:sp>
            <p:nvSpPr>
              <p:cNvPr name="Freeform 31" id="31"/>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32" id="32"/>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Freeform 33" id="33"/>
            <p:cNvSpPr/>
            <p:nvPr/>
          </p:nvSpPr>
          <p:spPr>
            <a:xfrm flipH="false" flipV="false" rot="0">
              <a:off x="2568142" y="0"/>
              <a:ext cx="522804" cy="447651"/>
            </a:xfrm>
            <a:custGeom>
              <a:avLst/>
              <a:gdLst/>
              <a:ahLst/>
              <a:cxnLst/>
              <a:rect r="r" b="b" t="t" l="l"/>
              <a:pathLst>
                <a:path h="447651" w="522804">
                  <a:moveTo>
                    <a:pt x="0" y="0"/>
                  </a:moveTo>
                  <a:lnTo>
                    <a:pt x="522805" y="0"/>
                  </a:lnTo>
                  <a:lnTo>
                    <a:pt x="522805"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3387453" y="0"/>
              <a:ext cx="398003" cy="447651"/>
            </a:xfrm>
            <a:custGeom>
              <a:avLst/>
              <a:gdLst/>
              <a:ahLst/>
              <a:cxnLst/>
              <a:rect r="r" b="b" t="t" l="l"/>
              <a:pathLst>
                <a:path h="447651" w="398003">
                  <a:moveTo>
                    <a:pt x="0" y="0"/>
                  </a:moveTo>
                  <a:lnTo>
                    <a:pt x="398003" y="0"/>
                  </a:lnTo>
                  <a:lnTo>
                    <a:pt x="398003"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9692983" y="743460"/>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36" id="36"/>
            <p:cNvSpPr txBox="true"/>
            <p:nvPr/>
          </p:nvSpPr>
          <p:spPr>
            <a:xfrm rot="0">
              <a:off x="9093700" y="1134574"/>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37" id="37"/>
            <p:cNvSpPr txBox="true"/>
            <p:nvPr/>
          </p:nvSpPr>
          <p:spPr>
            <a:xfrm rot="0">
              <a:off x="10187258" y="1134574"/>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38" id="38"/>
            <p:cNvSpPr txBox="true"/>
            <p:nvPr/>
          </p:nvSpPr>
          <p:spPr>
            <a:xfrm rot="0">
              <a:off x="0" y="828475"/>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sp>
        <p:nvSpPr>
          <p:cNvPr name="TextBox 2" id="2"/>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3" id="3"/>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4" id="4"/>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grpSp>
        <p:nvGrpSpPr>
          <p:cNvPr name="Group 5" id="5"/>
          <p:cNvGrpSpPr/>
          <p:nvPr/>
        </p:nvGrpSpPr>
        <p:grpSpPr>
          <a:xfrm rot="0">
            <a:off x="0" y="0"/>
            <a:ext cx="7560000" cy="9803512"/>
            <a:chOff x="0" y="0"/>
            <a:chExt cx="2651662" cy="3438571"/>
          </a:xfrm>
        </p:grpSpPr>
        <p:sp>
          <p:nvSpPr>
            <p:cNvPr name="Freeform 6" id="6"/>
            <p:cNvSpPr/>
            <p:nvPr/>
          </p:nvSpPr>
          <p:spPr>
            <a:xfrm flipH="false" flipV="false" rot="0">
              <a:off x="0" y="0"/>
              <a:ext cx="2651662" cy="3438572"/>
            </a:xfrm>
            <a:custGeom>
              <a:avLst/>
              <a:gdLst/>
              <a:ahLst/>
              <a:cxnLst/>
              <a:rect r="r" b="b" t="t" l="l"/>
              <a:pathLst>
                <a:path h="3438572" w="2651662">
                  <a:moveTo>
                    <a:pt x="0" y="0"/>
                  </a:moveTo>
                  <a:lnTo>
                    <a:pt x="2651662" y="0"/>
                  </a:lnTo>
                  <a:lnTo>
                    <a:pt x="2651662" y="3438572"/>
                  </a:lnTo>
                  <a:lnTo>
                    <a:pt x="0" y="3438572"/>
                  </a:lnTo>
                  <a:close/>
                </a:path>
              </a:pathLst>
            </a:custGeom>
            <a:gradFill rotWithShape="true">
              <a:gsLst>
                <a:gs pos="0">
                  <a:srgbClr val="000000">
                    <a:alpha val="26000"/>
                  </a:srgbClr>
                </a:gs>
                <a:gs pos="100000">
                  <a:srgbClr val="C89116">
                    <a:alpha val="26000"/>
                  </a:srgbClr>
                </a:gs>
              </a:gsLst>
              <a:lin ang="0"/>
            </a:gradFill>
          </p:spPr>
        </p:sp>
        <p:sp>
          <p:nvSpPr>
            <p:cNvPr name="TextBox 7" id="7"/>
            <p:cNvSpPr txBox="true"/>
            <p:nvPr/>
          </p:nvSpPr>
          <p:spPr>
            <a:xfrm>
              <a:off x="0" y="-28575"/>
              <a:ext cx="2651662" cy="3467146"/>
            </a:xfrm>
            <a:prstGeom prst="rect">
              <a:avLst/>
            </a:prstGeom>
          </p:spPr>
          <p:txBody>
            <a:bodyPr anchor="ctr" rtlCol="false" tIns="51905" lIns="51905" bIns="51905" rIns="51905"/>
            <a:lstStyle/>
            <a:p>
              <a:pPr algn="ctr">
                <a:lnSpc>
                  <a:spcPts val="1553"/>
                </a:lnSpc>
              </a:pPr>
            </a:p>
          </p:txBody>
        </p:sp>
      </p:grpSp>
      <p:grpSp>
        <p:nvGrpSpPr>
          <p:cNvPr name="Group 8" id="8"/>
          <p:cNvGrpSpPr/>
          <p:nvPr/>
        </p:nvGrpSpPr>
        <p:grpSpPr>
          <a:xfrm rot="0">
            <a:off x="-162363" y="9803512"/>
            <a:ext cx="7760559" cy="888488"/>
            <a:chOff x="0" y="0"/>
            <a:chExt cx="2781209" cy="318414"/>
          </a:xfrm>
        </p:grpSpPr>
        <p:sp>
          <p:nvSpPr>
            <p:cNvPr name="Freeform 9" id="9"/>
            <p:cNvSpPr/>
            <p:nvPr/>
          </p:nvSpPr>
          <p:spPr>
            <a:xfrm flipH="false" flipV="false" rot="0">
              <a:off x="0" y="0"/>
              <a:ext cx="2781209" cy="318414"/>
            </a:xfrm>
            <a:custGeom>
              <a:avLst/>
              <a:gdLst/>
              <a:ahLst/>
              <a:cxnLst/>
              <a:rect r="r" b="b" t="t" l="l"/>
              <a:pathLst>
                <a:path h="318414" w="2781209">
                  <a:moveTo>
                    <a:pt x="0" y="0"/>
                  </a:moveTo>
                  <a:lnTo>
                    <a:pt x="2781209" y="0"/>
                  </a:lnTo>
                  <a:lnTo>
                    <a:pt x="2781209" y="318414"/>
                  </a:lnTo>
                  <a:lnTo>
                    <a:pt x="0" y="318414"/>
                  </a:lnTo>
                  <a:close/>
                </a:path>
              </a:pathLst>
            </a:custGeom>
            <a:solidFill>
              <a:srgbClr val="FFFFCC">
                <a:alpha val="54902"/>
              </a:srgbClr>
            </a:solidFill>
          </p:spPr>
        </p:sp>
        <p:sp>
          <p:nvSpPr>
            <p:cNvPr name="TextBox 10" id="10"/>
            <p:cNvSpPr txBox="true"/>
            <p:nvPr/>
          </p:nvSpPr>
          <p:spPr>
            <a:xfrm>
              <a:off x="0" y="-38100"/>
              <a:ext cx="2781209" cy="356514"/>
            </a:xfrm>
            <a:prstGeom prst="rect">
              <a:avLst/>
            </a:prstGeom>
          </p:spPr>
          <p:txBody>
            <a:bodyPr anchor="ctr" rtlCol="false" tIns="50800" lIns="50800" bIns="50800" rIns="50800"/>
            <a:lstStyle/>
            <a:p>
              <a:pPr algn="ctr">
                <a:lnSpc>
                  <a:spcPts val="1668"/>
                </a:lnSpc>
              </a:pPr>
            </a:p>
          </p:txBody>
        </p:sp>
      </p:grpSp>
      <p:sp>
        <p:nvSpPr>
          <p:cNvPr name="TextBox 11" id="11"/>
          <p:cNvSpPr txBox="true"/>
          <p:nvPr/>
        </p:nvSpPr>
        <p:spPr>
          <a:xfrm rot="0">
            <a:off x="266000" y="9944591"/>
            <a:ext cx="6903832" cy="577756"/>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nvGrpSpPr>
          <p:cNvPr name="Group 12" id="12"/>
          <p:cNvGrpSpPr/>
          <p:nvPr/>
        </p:nvGrpSpPr>
        <p:grpSpPr>
          <a:xfrm rot="0">
            <a:off x="-1735068" y="286099"/>
            <a:ext cx="9973853" cy="1068265"/>
            <a:chOff x="0" y="0"/>
            <a:chExt cx="13298471" cy="1424354"/>
          </a:xfrm>
        </p:grpSpPr>
        <p:grpSp>
          <p:nvGrpSpPr>
            <p:cNvPr name="Group 13" id="13"/>
            <p:cNvGrpSpPr/>
            <p:nvPr/>
          </p:nvGrpSpPr>
          <p:grpSpPr>
            <a:xfrm rot="0">
              <a:off x="10583111" y="581645"/>
              <a:ext cx="167180" cy="133240"/>
              <a:chOff x="0" y="0"/>
              <a:chExt cx="40339" cy="32150"/>
            </a:xfrm>
          </p:grpSpPr>
          <p:sp>
            <p:nvSpPr>
              <p:cNvPr name="Freeform 14" id="1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15" id="1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Freeform 16" id="16"/>
            <p:cNvSpPr/>
            <p:nvPr/>
          </p:nvSpPr>
          <p:spPr>
            <a:xfrm flipH="false" flipV="false" rot="0">
              <a:off x="2568142" y="0"/>
              <a:ext cx="522804" cy="447651"/>
            </a:xfrm>
            <a:custGeom>
              <a:avLst/>
              <a:gdLst/>
              <a:ahLst/>
              <a:cxnLst/>
              <a:rect r="r" b="b" t="t" l="l"/>
              <a:pathLst>
                <a:path h="447651" w="522804">
                  <a:moveTo>
                    <a:pt x="0" y="0"/>
                  </a:moveTo>
                  <a:lnTo>
                    <a:pt x="522805" y="0"/>
                  </a:lnTo>
                  <a:lnTo>
                    <a:pt x="522805"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3387453" y="0"/>
              <a:ext cx="398003" cy="447651"/>
            </a:xfrm>
            <a:custGeom>
              <a:avLst/>
              <a:gdLst/>
              <a:ahLst/>
              <a:cxnLst/>
              <a:rect r="r" b="b" t="t" l="l"/>
              <a:pathLst>
                <a:path h="447651" w="398003">
                  <a:moveTo>
                    <a:pt x="0" y="0"/>
                  </a:moveTo>
                  <a:lnTo>
                    <a:pt x="398003" y="0"/>
                  </a:lnTo>
                  <a:lnTo>
                    <a:pt x="398003"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9692983" y="743460"/>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19" id="19"/>
            <p:cNvSpPr txBox="true"/>
            <p:nvPr/>
          </p:nvSpPr>
          <p:spPr>
            <a:xfrm rot="0">
              <a:off x="9093700" y="1134574"/>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20" id="20"/>
            <p:cNvSpPr txBox="true"/>
            <p:nvPr/>
          </p:nvSpPr>
          <p:spPr>
            <a:xfrm rot="0">
              <a:off x="10187258" y="1134574"/>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21" id="21"/>
            <p:cNvSpPr txBox="true"/>
            <p:nvPr/>
          </p:nvSpPr>
          <p:spPr>
            <a:xfrm rot="0">
              <a:off x="0" y="828475"/>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22" id="22"/>
          <p:cNvGrpSpPr/>
          <p:nvPr/>
        </p:nvGrpSpPr>
        <p:grpSpPr>
          <a:xfrm rot="0">
            <a:off x="1621142" y="2141842"/>
            <a:ext cx="4317715" cy="680219"/>
            <a:chOff x="0" y="0"/>
            <a:chExt cx="5756954" cy="906958"/>
          </a:xfrm>
        </p:grpSpPr>
        <p:grpSp>
          <p:nvGrpSpPr>
            <p:cNvPr name="Group 23" id="23"/>
            <p:cNvGrpSpPr/>
            <p:nvPr/>
          </p:nvGrpSpPr>
          <p:grpSpPr>
            <a:xfrm rot="0">
              <a:off x="412390" y="0"/>
              <a:ext cx="4914406" cy="906958"/>
              <a:chOff x="0" y="0"/>
              <a:chExt cx="1320909" cy="243775"/>
            </a:xfrm>
          </p:grpSpPr>
          <p:sp>
            <p:nvSpPr>
              <p:cNvPr name="Freeform 24" id="24"/>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25" id="25"/>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26" id="26"/>
            <p:cNvSpPr txBox="true"/>
            <p:nvPr/>
          </p:nvSpPr>
          <p:spPr>
            <a:xfrm rot="0">
              <a:off x="0" y="52794"/>
              <a:ext cx="5756954" cy="71564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דף הבית</a:t>
              </a:r>
            </a:p>
          </p:txBody>
        </p:sp>
      </p:grpSp>
      <p:grpSp>
        <p:nvGrpSpPr>
          <p:cNvPr name="Group 27" id="27"/>
          <p:cNvGrpSpPr/>
          <p:nvPr/>
        </p:nvGrpSpPr>
        <p:grpSpPr>
          <a:xfrm rot="0">
            <a:off x="1621142" y="2964936"/>
            <a:ext cx="4317715" cy="680219"/>
            <a:chOff x="0" y="0"/>
            <a:chExt cx="5756954" cy="906958"/>
          </a:xfrm>
        </p:grpSpPr>
        <p:grpSp>
          <p:nvGrpSpPr>
            <p:cNvPr name="Group 28" id="28"/>
            <p:cNvGrpSpPr/>
            <p:nvPr/>
          </p:nvGrpSpPr>
          <p:grpSpPr>
            <a:xfrm rot="0">
              <a:off x="412390" y="0"/>
              <a:ext cx="4914406" cy="906958"/>
              <a:chOff x="0" y="0"/>
              <a:chExt cx="1320909" cy="243775"/>
            </a:xfrm>
          </p:grpSpPr>
          <p:sp>
            <p:nvSpPr>
              <p:cNvPr name="Freeform 29" id="29"/>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30" id="30"/>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31" id="31"/>
            <p:cNvSpPr txBox="true"/>
            <p:nvPr/>
          </p:nvSpPr>
          <p:spPr>
            <a:xfrm rot="0">
              <a:off x="0" y="52794"/>
              <a:ext cx="5756954" cy="71564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שליחויות</a:t>
              </a:r>
            </a:p>
          </p:txBody>
        </p:sp>
      </p:grpSp>
      <p:grpSp>
        <p:nvGrpSpPr>
          <p:cNvPr name="Group 32" id="32"/>
          <p:cNvGrpSpPr/>
          <p:nvPr/>
        </p:nvGrpSpPr>
        <p:grpSpPr>
          <a:xfrm rot="0">
            <a:off x="1559059" y="3788029"/>
            <a:ext cx="4317715" cy="680219"/>
            <a:chOff x="0" y="0"/>
            <a:chExt cx="5756954" cy="906958"/>
          </a:xfrm>
        </p:grpSpPr>
        <p:grpSp>
          <p:nvGrpSpPr>
            <p:cNvPr name="Group 33" id="33"/>
            <p:cNvGrpSpPr/>
            <p:nvPr/>
          </p:nvGrpSpPr>
          <p:grpSpPr>
            <a:xfrm rot="0">
              <a:off x="505299" y="0"/>
              <a:ext cx="4914406" cy="906958"/>
              <a:chOff x="0" y="0"/>
              <a:chExt cx="1320909" cy="243775"/>
            </a:xfrm>
          </p:grpSpPr>
          <p:sp>
            <p:nvSpPr>
              <p:cNvPr name="Freeform 34" id="34"/>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35" id="35"/>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36" id="36"/>
            <p:cNvSpPr txBox="true"/>
            <p:nvPr/>
          </p:nvSpPr>
          <p:spPr>
            <a:xfrm rot="0">
              <a:off x="0" y="87693"/>
              <a:ext cx="5756954" cy="684318"/>
            </a:xfrm>
            <a:prstGeom prst="rect">
              <a:avLst/>
            </a:prstGeom>
          </p:spPr>
          <p:txBody>
            <a:bodyPr anchor="t" rtlCol="false" tIns="0" lIns="0" bIns="0" rIns="0">
              <a:spAutoFit/>
            </a:bodyPr>
            <a:lstStyle/>
            <a:p>
              <a:pPr algn="ctr">
                <a:lnSpc>
                  <a:spcPts val="4130"/>
                </a:lnSpc>
              </a:pPr>
              <a:r>
                <a:rPr lang="en-US" sz="2950">
                  <a:solidFill>
                    <a:srgbClr val="000000"/>
                  </a:solidFill>
                  <a:cs typeface="Alphon"/>
                </a:rPr>
                <a:t>מעקב משלוח</a:t>
              </a:r>
            </a:p>
          </p:txBody>
        </p:sp>
      </p:grpSp>
      <p:grpSp>
        <p:nvGrpSpPr>
          <p:cNvPr name="Group 37" id="37"/>
          <p:cNvGrpSpPr/>
          <p:nvPr/>
        </p:nvGrpSpPr>
        <p:grpSpPr>
          <a:xfrm rot="0">
            <a:off x="1559059" y="4611123"/>
            <a:ext cx="4317715" cy="680219"/>
            <a:chOff x="0" y="0"/>
            <a:chExt cx="5756954" cy="906958"/>
          </a:xfrm>
        </p:grpSpPr>
        <p:grpSp>
          <p:nvGrpSpPr>
            <p:cNvPr name="Group 38" id="38"/>
            <p:cNvGrpSpPr/>
            <p:nvPr/>
          </p:nvGrpSpPr>
          <p:grpSpPr>
            <a:xfrm rot="0">
              <a:off x="505299" y="0"/>
              <a:ext cx="4914406" cy="906958"/>
              <a:chOff x="0" y="0"/>
              <a:chExt cx="1320909" cy="243775"/>
            </a:xfrm>
          </p:grpSpPr>
          <p:sp>
            <p:nvSpPr>
              <p:cNvPr name="Freeform 39" id="39"/>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40" id="40"/>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41" id="41"/>
            <p:cNvSpPr txBox="true"/>
            <p:nvPr/>
          </p:nvSpPr>
          <p:spPr>
            <a:xfrm rot="0">
              <a:off x="0" y="112589"/>
              <a:ext cx="5756954" cy="71564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כאן ועכשיו</a:t>
              </a:r>
            </a:p>
          </p:txBody>
        </p:sp>
      </p:grpSp>
      <p:grpSp>
        <p:nvGrpSpPr>
          <p:cNvPr name="Group 42" id="42"/>
          <p:cNvGrpSpPr/>
          <p:nvPr/>
        </p:nvGrpSpPr>
        <p:grpSpPr>
          <a:xfrm rot="0">
            <a:off x="1621142" y="5434217"/>
            <a:ext cx="4317715" cy="680219"/>
            <a:chOff x="0" y="0"/>
            <a:chExt cx="5756954" cy="906958"/>
          </a:xfrm>
        </p:grpSpPr>
        <p:grpSp>
          <p:nvGrpSpPr>
            <p:cNvPr name="Group 43" id="43"/>
            <p:cNvGrpSpPr/>
            <p:nvPr/>
          </p:nvGrpSpPr>
          <p:grpSpPr>
            <a:xfrm rot="0">
              <a:off x="421274" y="0"/>
              <a:ext cx="4914406" cy="906958"/>
              <a:chOff x="0" y="0"/>
              <a:chExt cx="1320909" cy="243775"/>
            </a:xfrm>
          </p:grpSpPr>
          <p:sp>
            <p:nvSpPr>
              <p:cNvPr name="Freeform 44" id="44"/>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45" id="45"/>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46" id="46"/>
            <p:cNvSpPr txBox="true"/>
            <p:nvPr/>
          </p:nvSpPr>
          <p:spPr>
            <a:xfrm rot="0">
              <a:off x="0" y="63500"/>
              <a:ext cx="5756954" cy="652780"/>
            </a:xfrm>
            <a:prstGeom prst="rect">
              <a:avLst/>
            </a:prstGeom>
          </p:spPr>
          <p:txBody>
            <a:bodyPr anchor="t" rtlCol="false" tIns="0" lIns="0" bIns="0" rIns="0">
              <a:spAutoFit/>
            </a:bodyPr>
            <a:lstStyle/>
            <a:p>
              <a:pPr algn="ctr">
                <a:lnSpc>
                  <a:spcPts val="3990"/>
                </a:lnSpc>
              </a:pPr>
              <a:r>
                <a:rPr lang="en-US" sz="2850">
                  <a:solidFill>
                    <a:srgbClr val="000000"/>
                  </a:solidFill>
                  <a:cs typeface="Alphon"/>
                </a:rPr>
                <a:t>נסיעות עתידיות</a:t>
              </a:r>
            </a:p>
          </p:txBody>
        </p:sp>
      </p:grpSp>
      <p:grpSp>
        <p:nvGrpSpPr>
          <p:cNvPr name="Group 47" id="47"/>
          <p:cNvGrpSpPr/>
          <p:nvPr/>
        </p:nvGrpSpPr>
        <p:grpSpPr>
          <a:xfrm rot="0">
            <a:off x="1621142" y="6257310"/>
            <a:ext cx="4317715" cy="680219"/>
            <a:chOff x="0" y="0"/>
            <a:chExt cx="5756954" cy="906958"/>
          </a:xfrm>
        </p:grpSpPr>
        <p:grpSp>
          <p:nvGrpSpPr>
            <p:cNvPr name="Group 48" id="48"/>
            <p:cNvGrpSpPr/>
            <p:nvPr/>
          </p:nvGrpSpPr>
          <p:grpSpPr>
            <a:xfrm rot="0">
              <a:off x="412390" y="0"/>
              <a:ext cx="4914406" cy="906958"/>
              <a:chOff x="0" y="0"/>
              <a:chExt cx="1320909" cy="243775"/>
            </a:xfrm>
          </p:grpSpPr>
          <p:sp>
            <p:nvSpPr>
              <p:cNvPr name="Freeform 49" id="49"/>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50" id="50"/>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51" id="51"/>
            <p:cNvSpPr txBox="true"/>
            <p:nvPr/>
          </p:nvSpPr>
          <p:spPr>
            <a:xfrm rot="0">
              <a:off x="0" y="52794"/>
              <a:ext cx="5756954" cy="71564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קצת עלינו</a:t>
              </a:r>
            </a:p>
          </p:txBody>
        </p:sp>
      </p:grpSp>
      <p:grpSp>
        <p:nvGrpSpPr>
          <p:cNvPr name="Group 52" id="52"/>
          <p:cNvGrpSpPr/>
          <p:nvPr/>
        </p:nvGrpSpPr>
        <p:grpSpPr>
          <a:xfrm rot="0">
            <a:off x="1621142" y="7080404"/>
            <a:ext cx="4317715" cy="680219"/>
            <a:chOff x="0" y="0"/>
            <a:chExt cx="5756954" cy="906958"/>
          </a:xfrm>
        </p:grpSpPr>
        <p:grpSp>
          <p:nvGrpSpPr>
            <p:cNvPr name="Group 53" id="53"/>
            <p:cNvGrpSpPr/>
            <p:nvPr/>
          </p:nvGrpSpPr>
          <p:grpSpPr>
            <a:xfrm rot="0">
              <a:off x="412390" y="0"/>
              <a:ext cx="4914406" cy="906958"/>
              <a:chOff x="0" y="0"/>
              <a:chExt cx="1320909" cy="243775"/>
            </a:xfrm>
          </p:grpSpPr>
          <p:sp>
            <p:nvSpPr>
              <p:cNvPr name="Freeform 54" id="54"/>
              <p:cNvSpPr/>
              <p:nvPr/>
            </p:nvSpPr>
            <p:spPr>
              <a:xfrm flipH="false" flipV="false" rot="0">
                <a:off x="0" y="0"/>
                <a:ext cx="1320909" cy="243775"/>
              </a:xfrm>
              <a:custGeom>
                <a:avLst/>
                <a:gdLst/>
                <a:ahLst/>
                <a:cxnLst/>
                <a:rect r="r" b="b" t="t" l="l"/>
                <a:pathLst>
                  <a:path h="243775" w="1320909">
                    <a:moveTo>
                      <a:pt x="88220" y="0"/>
                    </a:moveTo>
                    <a:lnTo>
                      <a:pt x="1232689" y="0"/>
                    </a:lnTo>
                    <a:cubicBezTo>
                      <a:pt x="1281412" y="0"/>
                      <a:pt x="1320909" y="39497"/>
                      <a:pt x="1320909" y="88220"/>
                    </a:cubicBezTo>
                    <a:lnTo>
                      <a:pt x="1320909" y="155555"/>
                    </a:lnTo>
                    <a:cubicBezTo>
                      <a:pt x="1320909" y="204278"/>
                      <a:pt x="1281412" y="243775"/>
                      <a:pt x="1232689" y="243775"/>
                    </a:cubicBezTo>
                    <a:lnTo>
                      <a:pt x="88220" y="243775"/>
                    </a:lnTo>
                    <a:cubicBezTo>
                      <a:pt x="39497" y="243775"/>
                      <a:pt x="0" y="204278"/>
                      <a:pt x="0" y="155555"/>
                    </a:cubicBezTo>
                    <a:lnTo>
                      <a:pt x="0" y="88220"/>
                    </a:lnTo>
                    <a:cubicBezTo>
                      <a:pt x="0" y="39497"/>
                      <a:pt x="39497" y="0"/>
                      <a:pt x="88220" y="0"/>
                    </a:cubicBezTo>
                    <a:close/>
                  </a:path>
                </a:pathLst>
              </a:custGeom>
              <a:solidFill>
                <a:srgbClr val="FFF9DC">
                  <a:alpha val="65882"/>
                </a:srgbClr>
              </a:solidFill>
            </p:spPr>
          </p:sp>
          <p:sp>
            <p:nvSpPr>
              <p:cNvPr name="TextBox 55" id="55"/>
              <p:cNvSpPr txBox="true"/>
              <p:nvPr/>
            </p:nvSpPr>
            <p:spPr>
              <a:xfrm>
                <a:off x="0" y="-38100"/>
                <a:ext cx="1320909" cy="281875"/>
              </a:xfrm>
              <a:prstGeom prst="rect">
                <a:avLst/>
              </a:prstGeom>
            </p:spPr>
            <p:txBody>
              <a:bodyPr anchor="ctr" rtlCol="false" tIns="50800" lIns="50800" bIns="50800" rIns="50800"/>
              <a:lstStyle/>
              <a:p>
                <a:pPr algn="ctr">
                  <a:lnSpc>
                    <a:spcPts val="1668"/>
                  </a:lnSpc>
                </a:pPr>
              </a:p>
            </p:txBody>
          </p:sp>
        </p:grpSp>
        <p:sp>
          <p:nvSpPr>
            <p:cNvPr name="TextBox 56" id="56"/>
            <p:cNvSpPr txBox="true"/>
            <p:nvPr/>
          </p:nvSpPr>
          <p:spPr>
            <a:xfrm rot="0">
              <a:off x="0" y="52794"/>
              <a:ext cx="5756954" cy="715645"/>
            </a:xfrm>
            <a:prstGeom prst="rect">
              <a:avLst/>
            </a:prstGeom>
          </p:spPr>
          <p:txBody>
            <a:bodyPr anchor="t" rtlCol="false" tIns="0" lIns="0" bIns="0" rIns="0">
              <a:spAutoFit/>
            </a:bodyPr>
            <a:lstStyle/>
            <a:p>
              <a:pPr algn="ctr">
                <a:lnSpc>
                  <a:spcPts val="4409"/>
                </a:lnSpc>
              </a:pPr>
              <a:r>
                <a:rPr lang="en-US" sz="3150">
                  <a:solidFill>
                    <a:srgbClr val="000000"/>
                  </a:solidFill>
                  <a:cs typeface="Alphon"/>
                </a:rPr>
                <a:t>צור קשר</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6325251" y="522508"/>
            <a:ext cx="125385" cy="99930"/>
            <a:chOff x="0" y="0"/>
            <a:chExt cx="40339" cy="32150"/>
          </a:xfrm>
        </p:grpSpPr>
        <p:sp>
          <p:nvSpPr>
            <p:cNvPr name="Freeform 3" id="3"/>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4" id="4"/>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grpSp>
        <p:nvGrpSpPr>
          <p:cNvPr name="Group 5" id="5"/>
          <p:cNvGrpSpPr/>
          <p:nvPr/>
        </p:nvGrpSpPr>
        <p:grpSpPr>
          <a:xfrm rot="0">
            <a:off x="-598535" y="9802591"/>
            <a:ext cx="8747545" cy="889409"/>
            <a:chOff x="0" y="0"/>
            <a:chExt cx="3068192" cy="311959"/>
          </a:xfrm>
        </p:grpSpPr>
        <p:sp>
          <p:nvSpPr>
            <p:cNvPr name="Freeform 6" id="6"/>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7" id="7"/>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Freeform 8" id="8"/>
          <p:cNvSpPr/>
          <p:nvPr/>
        </p:nvSpPr>
        <p:spPr>
          <a:xfrm flipH="false" flipV="false" rot="0">
            <a:off x="318042" y="190847"/>
            <a:ext cx="392103" cy="335738"/>
          </a:xfrm>
          <a:custGeom>
            <a:avLst/>
            <a:gdLst/>
            <a:ahLst/>
            <a:cxnLst/>
            <a:rect r="r" b="b" t="t" l="l"/>
            <a:pathLst>
              <a:path h="335738" w="392103">
                <a:moveTo>
                  <a:pt x="0" y="0"/>
                </a:moveTo>
                <a:lnTo>
                  <a:pt x="392103" y="0"/>
                </a:lnTo>
                <a:lnTo>
                  <a:pt x="392103" y="335738"/>
                </a:lnTo>
                <a:lnTo>
                  <a:pt x="0" y="335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932525" y="190847"/>
            <a:ext cx="298502" cy="335738"/>
          </a:xfrm>
          <a:custGeom>
            <a:avLst/>
            <a:gdLst/>
            <a:ahLst/>
            <a:cxnLst/>
            <a:rect r="r" b="b" t="t" l="l"/>
            <a:pathLst>
              <a:path h="335738" w="298502">
                <a:moveTo>
                  <a:pt x="0" y="0"/>
                </a:moveTo>
                <a:lnTo>
                  <a:pt x="298502" y="0"/>
                </a:lnTo>
                <a:lnTo>
                  <a:pt x="298502" y="335738"/>
                </a:lnTo>
                <a:lnTo>
                  <a:pt x="0" y="3357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657655" y="651013"/>
            <a:ext cx="1681559" cy="314767"/>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11" id="11"/>
          <p:cNvSpPr txBox="true"/>
          <p:nvPr/>
        </p:nvSpPr>
        <p:spPr>
          <a:xfrm rot="0">
            <a:off x="5208193" y="927680"/>
            <a:ext cx="3153578" cy="218265"/>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12" id="12"/>
          <p:cNvSpPr txBox="true"/>
          <p:nvPr/>
        </p:nvSpPr>
        <p:spPr>
          <a:xfrm rot="0">
            <a:off x="6028361" y="927680"/>
            <a:ext cx="422275" cy="22686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13" id="13"/>
          <p:cNvSpPr txBox="true"/>
          <p:nvPr/>
        </p:nvSpPr>
        <p:spPr>
          <a:xfrm rot="0">
            <a:off x="-1612082" y="698105"/>
            <a:ext cx="9037924" cy="242737"/>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a:t>
            </a:r>
            <a:r>
              <a:rPr lang="en-US" sz="1387" spc="104" u="sng">
                <a:solidFill>
                  <a:srgbClr val="000000"/>
                </a:solidFill>
                <a:cs typeface="FB Victor"/>
              </a:rPr>
              <a:t>שליחויות</a:t>
            </a:r>
            <a:r>
              <a:rPr lang="en-US" sz="1387" spc="104">
                <a:solidFill>
                  <a:srgbClr val="000000"/>
                </a:solidFill>
                <a:latin typeface="FB Victor"/>
                <a:cs typeface="FB Victor"/>
              </a:rPr>
              <a:t>   כאן ועכשיו  נסיעות עתידיות   קצת עלינו   צור קשר </a:t>
            </a:r>
          </a:p>
        </p:txBody>
      </p:sp>
      <p:sp>
        <p:nvSpPr>
          <p:cNvPr name="TextBox 14" id="14"/>
          <p:cNvSpPr txBox="true"/>
          <p:nvPr/>
        </p:nvSpPr>
        <p:spPr>
          <a:xfrm rot="0">
            <a:off x="382578" y="9908443"/>
            <a:ext cx="6903832" cy="577756"/>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sp>
        <p:nvSpPr>
          <p:cNvPr name="Freeform 15" id="15"/>
          <p:cNvSpPr/>
          <p:nvPr/>
        </p:nvSpPr>
        <p:spPr>
          <a:xfrm flipH="false" flipV="false" rot="0">
            <a:off x="3472714" y="1154540"/>
            <a:ext cx="365331" cy="558824"/>
          </a:xfrm>
          <a:custGeom>
            <a:avLst/>
            <a:gdLst/>
            <a:ahLst/>
            <a:cxnLst/>
            <a:rect r="r" b="b" t="t" l="l"/>
            <a:pathLst>
              <a:path h="558824" w="365331">
                <a:moveTo>
                  <a:pt x="0" y="0"/>
                </a:moveTo>
                <a:lnTo>
                  <a:pt x="365331" y="0"/>
                </a:lnTo>
                <a:lnTo>
                  <a:pt x="365331" y="558824"/>
                </a:lnTo>
                <a:lnTo>
                  <a:pt x="0" y="558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756000" y="2466805"/>
            <a:ext cx="7996415" cy="7005107"/>
            <a:chOff x="0" y="0"/>
            <a:chExt cx="10661886" cy="9340142"/>
          </a:xfrm>
        </p:grpSpPr>
        <p:sp>
          <p:nvSpPr>
            <p:cNvPr name="TextBox 17" id="17"/>
            <p:cNvSpPr txBox="true"/>
            <p:nvPr/>
          </p:nvSpPr>
          <p:spPr>
            <a:xfrm rot="0">
              <a:off x="6494776" y="1385517"/>
              <a:ext cx="975456" cy="504017"/>
            </a:xfrm>
            <a:prstGeom prst="rect">
              <a:avLst/>
            </a:prstGeom>
          </p:spPr>
          <p:txBody>
            <a:bodyPr anchor="t" rtlCol="false" tIns="0" lIns="0" bIns="0" rIns="0">
              <a:spAutoFit/>
            </a:bodyPr>
            <a:lstStyle/>
            <a:p>
              <a:pPr algn="ctr">
                <a:lnSpc>
                  <a:spcPts val="3128"/>
                </a:lnSpc>
              </a:pPr>
              <a:r>
                <a:rPr lang="en-US" sz="2234">
                  <a:solidFill>
                    <a:srgbClr val="000000"/>
                  </a:solidFill>
                  <a:latin typeface="FB Victor"/>
                  <a:cs typeface="FB Victor"/>
                </a:rPr>
                <a:t>כתובת:</a:t>
              </a:r>
            </a:p>
          </p:txBody>
        </p:sp>
        <p:sp>
          <p:nvSpPr>
            <p:cNvPr name="TextBox 18" id="18"/>
            <p:cNvSpPr txBox="true"/>
            <p:nvPr/>
          </p:nvSpPr>
          <p:spPr>
            <a:xfrm rot="0">
              <a:off x="6558704" y="1832384"/>
              <a:ext cx="847601" cy="503011"/>
            </a:xfrm>
            <a:prstGeom prst="rect">
              <a:avLst/>
            </a:prstGeom>
          </p:spPr>
          <p:txBody>
            <a:bodyPr anchor="t" rtlCol="false" tIns="0" lIns="0" bIns="0" rIns="0">
              <a:spAutoFit/>
            </a:bodyPr>
            <a:lstStyle/>
            <a:p>
              <a:pPr algn="ctr">
                <a:lnSpc>
                  <a:spcPts val="3121"/>
                </a:lnSpc>
              </a:pPr>
              <a:r>
                <a:rPr lang="en-US" sz="2229">
                  <a:solidFill>
                    <a:srgbClr val="000000"/>
                  </a:solidFill>
                  <a:latin typeface="FB Victor"/>
                  <a:cs typeface="FB Victor"/>
                </a:rPr>
                <a:t>טלפון:</a:t>
              </a:r>
            </a:p>
          </p:txBody>
        </p:sp>
        <p:sp>
          <p:nvSpPr>
            <p:cNvPr name="TextBox 19" id="19"/>
            <p:cNvSpPr txBox="true"/>
            <p:nvPr/>
          </p:nvSpPr>
          <p:spPr>
            <a:xfrm rot="0">
              <a:off x="3710238" y="6922666"/>
              <a:ext cx="11203" cy="239188"/>
            </a:xfrm>
            <a:prstGeom prst="rect">
              <a:avLst/>
            </a:prstGeom>
          </p:spPr>
          <p:txBody>
            <a:bodyPr anchor="t" rtlCol="false" tIns="0" lIns="0" bIns="0" rIns="0">
              <a:spAutoFit/>
            </a:bodyPr>
            <a:lstStyle/>
            <a:p>
              <a:pPr algn="ctr">
                <a:lnSpc>
                  <a:spcPts val="1481"/>
                </a:lnSpc>
              </a:pPr>
            </a:p>
          </p:txBody>
        </p:sp>
        <p:sp>
          <p:nvSpPr>
            <p:cNvPr name="TextBox 20" id="20"/>
            <p:cNvSpPr txBox="true"/>
            <p:nvPr/>
          </p:nvSpPr>
          <p:spPr>
            <a:xfrm rot="0">
              <a:off x="3710238" y="6922666"/>
              <a:ext cx="11203" cy="239188"/>
            </a:xfrm>
            <a:prstGeom prst="rect">
              <a:avLst/>
            </a:prstGeom>
          </p:spPr>
          <p:txBody>
            <a:bodyPr anchor="t" rtlCol="false" tIns="0" lIns="0" bIns="0" rIns="0">
              <a:spAutoFit/>
            </a:bodyPr>
            <a:lstStyle/>
            <a:p>
              <a:pPr algn="ctr">
                <a:lnSpc>
                  <a:spcPts val="1481"/>
                </a:lnSpc>
              </a:pPr>
            </a:p>
          </p:txBody>
        </p:sp>
        <p:sp>
          <p:nvSpPr>
            <p:cNvPr name="TextBox 21" id="21"/>
            <p:cNvSpPr txBox="true"/>
            <p:nvPr/>
          </p:nvSpPr>
          <p:spPr>
            <a:xfrm rot="0">
              <a:off x="3710238" y="6922666"/>
              <a:ext cx="11203" cy="239188"/>
            </a:xfrm>
            <a:prstGeom prst="rect">
              <a:avLst/>
            </a:prstGeom>
          </p:spPr>
          <p:txBody>
            <a:bodyPr anchor="t" rtlCol="false" tIns="0" lIns="0" bIns="0" rIns="0">
              <a:spAutoFit/>
            </a:bodyPr>
            <a:lstStyle/>
            <a:p>
              <a:pPr algn="ctr">
                <a:lnSpc>
                  <a:spcPts val="1481"/>
                </a:lnSpc>
              </a:pPr>
            </a:p>
          </p:txBody>
        </p:sp>
        <p:sp>
          <p:nvSpPr>
            <p:cNvPr name="TextBox 22" id="22"/>
            <p:cNvSpPr txBox="true"/>
            <p:nvPr/>
          </p:nvSpPr>
          <p:spPr>
            <a:xfrm rot="0">
              <a:off x="4068469" y="7543139"/>
              <a:ext cx="11203" cy="240980"/>
            </a:xfrm>
            <a:prstGeom prst="rect">
              <a:avLst/>
            </a:prstGeom>
          </p:spPr>
          <p:txBody>
            <a:bodyPr anchor="t" rtlCol="false" tIns="0" lIns="0" bIns="0" rIns="0">
              <a:spAutoFit/>
            </a:bodyPr>
            <a:lstStyle/>
            <a:p>
              <a:pPr algn="ctr">
                <a:lnSpc>
                  <a:spcPts val="1471"/>
                </a:lnSpc>
                <a:spcBef>
                  <a:spcPct val="0"/>
                </a:spcBef>
              </a:pPr>
            </a:p>
          </p:txBody>
        </p:sp>
        <p:sp>
          <p:nvSpPr>
            <p:cNvPr name="TextBox 23" id="23"/>
            <p:cNvSpPr txBox="true"/>
            <p:nvPr/>
          </p:nvSpPr>
          <p:spPr>
            <a:xfrm rot="0">
              <a:off x="6069362" y="899337"/>
              <a:ext cx="1412954" cy="471278"/>
            </a:xfrm>
            <a:prstGeom prst="rect">
              <a:avLst/>
            </a:prstGeom>
          </p:spPr>
          <p:txBody>
            <a:bodyPr anchor="t" rtlCol="false" tIns="0" lIns="0" bIns="0" rIns="0">
              <a:spAutoFit/>
            </a:bodyPr>
            <a:lstStyle/>
            <a:p>
              <a:pPr algn="ctr">
                <a:lnSpc>
                  <a:spcPts val="2899"/>
                </a:lnSpc>
              </a:pPr>
              <a:r>
                <a:rPr lang="en-US" sz="2070">
                  <a:solidFill>
                    <a:srgbClr val="000000"/>
                  </a:solidFill>
                  <a:latin typeface="FB Victor"/>
                  <a:cs typeface="FB Victor"/>
                </a:rPr>
                <a:t>שם הלקוח:</a:t>
              </a:r>
            </a:p>
          </p:txBody>
        </p:sp>
        <p:grpSp>
          <p:nvGrpSpPr>
            <p:cNvPr name="Group 24" id="24"/>
            <p:cNvGrpSpPr/>
            <p:nvPr/>
          </p:nvGrpSpPr>
          <p:grpSpPr>
            <a:xfrm rot="0">
              <a:off x="41749" y="0"/>
              <a:ext cx="7772095" cy="2734725"/>
              <a:chOff x="0" y="0"/>
              <a:chExt cx="2368190" cy="833282"/>
            </a:xfrm>
          </p:grpSpPr>
          <p:sp>
            <p:nvSpPr>
              <p:cNvPr name="Freeform 25" id="25"/>
              <p:cNvSpPr/>
              <p:nvPr/>
            </p:nvSpPr>
            <p:spPr>
              <a:xfrm flipH="false" flipV="false" rot="0">
                <a:off x="0" y="0"/>
                <a:ext cx="2368190" cy="833282"/>
              </a:xfrm>
              <a:custGeom>
                <a:avLst/>
                <a:gdLst/>
                <a:ahLst/>
                <a:cxnLst/>
                <a:rect r="r" b="b" t="t" l="l"/>
                <a:pathLst>
                  <a:path h="833282" w="2368190">
                    <a:moveTo>
                      <a:pt x="0" y="0"/>
                    </a:moveTo>
                    <a:lnTo>
                      <a:pt x="2368190" y="0"/>
                    </a:lnTo>
                    <a:lnTo>
                      <a:pt x="2368190" y="833282"/>
                    </a:lnTo>
                    <a:lnTo>
                      <a:pt x="0" y="833282"/>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26" id="26"/>
              <p:cNvSpPr txBox="true"/>
              <p:nvPr/>
            </p:nvSpPr>
            <p:spPr>
              <a:xfrm>
                <a:off x="0" y="-38100"/>
                <a:ext cx="2368190" cy="871382"/>
              </a:xfrm>
              <a:prstGeom prst="rect">
                <a:avLst/>
              </a:prstGeom>
            </p:spPr>
            <p:txBody>
              <a:bodyPr anchor="ctr" rtlCol="false" tIns="50128" lIns="50128" bIns="50128" rIns="50128"/>
              <a:lstStyle/>
              <a:p>
                <a:pPr algn="ctr">
                  <a:lnSpc>
                    <a:spcPts val="1667"/>
                  </a:lnSpc>
                </a:pPr>
              </a:p>
            </p:txBody>
          </p:sp>
        </p:grpSp>
        <p:grpSp>
          <p:nvGrpSpPr>
            <p:cNvPr name="Group 27" id="27"/>
            <p:cNvGrpSpPr/>
            <p:nvPr/>
          </p:nvGrpSpPr>
          <p:grpSpPr>
            <a:xfrm rot="0">
              <a:off x="0" y="2989761"/>
              <a:ext cx="7772095" cy="2712318"/>
              <a:chOff x="0" y="0"/>
              <a:chExt cx="2368190" cy="826455"/>
            </a:xfrm>
          </p:grpSpPr>
          <p:sp>
            <p:nvSpPr>
              <p:cNvPr name="Freeform 28" id="28"/>
              <p:cNvSpPr/>
              <p:nvPr/>
            </p:nvSpPr>
            <p:spPr>
              <a:xfrm flipH="false" flipV="false" rot="0">
                <a:off x="0" y="0"/>
                <a:ext cx="2368190" cy="826455"/>
              </a:xfrm>
              <a:custGeom>
                <a:avLst/>
                <a:gdLst/>
                <a:ahLst/>
                <a:cxnLst/>
                <a:rect r="r" b="b" t="t" l="l"/>
                <a:pathLst>
                  <a:path h="826455" w="2368190">
                    <a:moveTo>
                      <a:pt x="0" y="0"/>
                    </a:moveTo>
                    <a:lnTo>
                      <a:pt x="2368190" y="0"/>
                    </a:lnTo>
                    <a:lnTo>
                      <a:pt x="2368190" y="826455"/>
                    </a:lnTo>
                    <a:lnTo>
                      <a:pt x="0" y="826455"/>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29" id="29"/>
              <p:cNvSpPr txBox="true"/>
              <p:nvPr/>
            </p:nvSpPr>
            <p:spPr>
              <a:xfrm>
                <a:off x="0" y="-38100"/>
                <a:ext cx="2368190" cy="864555"/>
              </a:xfrm>
              <a:prstGeom prst="rect">
                <a:avLst/>
              </a:prstGeom>
            </p:spPr>
            <p:txBody>
              <a:bodyPr anchor="ctr" rtlCol="false" tIns="50128" lIns="50128" bIns="50128" rIns="50128"/>
              <a:lstStyle/>
              <a:p>
                <a:pPr algn="ctr">
                  <a:lnSpc>
                    <a:spcPts val="1667"/>
                  </a:lnSpc>
                </a:pPr>
              </a:p>
            </p:txBody>
          </p:sp>
        </p:grpSp>
        <p:grpSp>
          <p:nvGrpSpPr>
            <p:cNvPr name="Group 30" id="30"/>
            <p:cNvGrpSpPr/>
            <p:nvPr/>
          </p:nvGrpSpPr>
          <p:grpSpPr>
            <a:xfrm rot="0">
              <a:off x="0" y="5959744"/>
              <a:ext cx="7772095" cy="2712318"/>
              <a:chOff x="0" y="0"/>
              <a:chExt cx="2368190" cy="826455"/>
            </a:xfrm>
          </p:grpSpPr>
          <p:sp>
            <p:nvSpPr>
              <p:cNvPr name="Freeform 31" id="31"/>
              <p:cNvSpPr/>
              <p:nvPr/>
            </p:nvSpPr>
            <p:spPr>
              <a:xfrm flipH="false" flipV="false" rot="0">
                <a:off x="0" y="0"/>
                <a:ext cx="2368190" cy="826455"/>
              </a:xfrm>
              <a:custGeom>
                <a:avLst/>
                <a:gdLst/>
                <a:ahLst/>
                <a:cxnLst/>
                <a:rect r="r" b="b" t="t" l="l"/>
                <a:pathLst>
                  <a:path h="826455" w="2368190">
                    <a:moveTo>
                      <a:pt x="0" y="0"/>
                    </a:moveTo>
                    <a:lnTo>
                      <a:pt x="2368190" y="0"/>
                    </a:lnTo>
                    <a:lnTo>
                      <a:pt x="2368190" y="826455"/>
                    </a:lnTo>
                    <a:lnTo>
                      <a:pt x="0" y="826455"/>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32" id="32"/>
              <p:cNvSpPr txBox="true"/>
              <p:nvPr/>
            </p:nvSpPr>
            <p:spPr>
              <a:xfrm>
                <a:off x="0" y="-38100"/>
                <a:ext cx="2368190" cy="864555"/>
              </a:xfrm>
              <a:prstGeom prst="rect">
                <a:avLst/>
              </a:prstGeom>
            </p:spPr>
            <p:txBody>
              <a:bodyPr anchor="ctr" rtlCol="false" tIns="50128" lIns="50128" bIns="50128" rIns="50128"/>
              <a:lstStyle/>
              <a:p>
                <a:pPr algn="ctr">
                  <a:lnSpc>
                    <a:spcPts val="1667"/>
                  </a:lnSpc>
                </a:pPr>
              </a:p>
            </p:txBody>
          </p:sp>
        </p:grpSp>
        <p:grpSp>
          <p:nvGrpSpPr>
            <p:cNvPr name="Group 33" id="33"/>
            <p:cNvGrpSpPr/>
            <p:nvPr/>
          </p:nvGrpSpPr>
          <p:grpSpPr>
            <a:xfrm rot="0">
              <a:off x="482195" y="7411048"/>
              <a:ext cx="6790318" cy="266869"/>
              <a:chOff x="0" y="0"/>
              <a:chExt cx="2069039" cy="81316"/>
            </a:xfrm>
          </p:grpSpPr>
          <p:sp>
            <p:nvSpPr>
              <p:cNvPr name="Freeform 34" id="34"/>
              <p:cNvSpPr/>
              <p:nvPr/>
            </p:nvSpPr>
            <p:spPr>
              <a:xfrm flipH="false" flipV="false" rot="0">
                <a:off x="0" y="0"/>
                <a:ext cx="2069039" cy="81316"/>
              </a:xfrm>
              <a:custGeom>
                <a:avLst/>
                <a:gdLst/>
                <a:ahLst/>
                <a:cxnLst/>
                <a:rect r="r" b="b" t="t" l="l"/>
                <a:pathLst>
                  <a:path h="81316" w="2069039">
                    <a:moveTo>
                      <a:pt x="14948" y="0"/>
                    </a:moveTo>
                    <a:lnTo>
                      <a:pt x="2054090" y="0"/>
                    </a:lnTo>
                    <a:cubicBezTo>
                      <a:pt x="2058055" y="0"/>
                      <a:pt x="2061857" y="1575"/>
                      <a:pt x="2064660" y="4378"/>
                    </a:cubicBezTo>
                    <a:cubicBezTo>
                      <a:pt x="2067464" y="7182"/>
                      <a:pt x="2069039" y="10984"/>
                      <a:pt x="2069039" y="14948"/>
                    </a:cubicBezTo>
                    <a:lnTo>
                      <a:pt x="2069039" y="66368"/>
                    </a:lnTo>
                    <a:cubicBezTo>
                      <a:pt x="2069039" y="70332"/>
                      <a:pt x="2067464" y="74134"/>
                      <a:pt x="2064660" y="76938"/>
                    </a:cubicBezTo>
                    <a:cubicBezTo>
                      <a:pt x="2061857" y="79741"/>
                      <a:pt x="2058055" y="81316"/>
                      <a:pt x="2054090" y="81316"/>
                    </a:cubicBezTo>
                    <a:lnTo>
                      <a:pt x="14948" y="81316"/>
                    </a:lnTo>
                    <a:cubicBezTo>
                      <a:pt x="10984" y="81316"/>
                      <a:pt x="7182" y="79741"/>
                      <a:pt x="4378" y="76938"/>
                    </a:cubicBezTo>
                    <a:cubicBezTo>
                      <a:pt x="1575" y="74134"/>
                      <a:pt x="0" y="70332"/>
                      <a:pt x="0" y="66368"/>
                    </a:cubicBezTo>
                    <a:lnTo>
                      <a:pt x="0" y="14948"/>
                    </a:lnTo>
                    <a:cubicBezTo>
                      <a:pt x="0" y="10984"/>
                      <a:pt x="1575" y="7182"/>
                      <a:pt x="4378" y="4378"/>
                    </a:cubicBezTo>
                    <a:cubicBezTo>
                      <a:pt x="7182" y="1575"/>
                      <a:pt x="10984" y="0"/>
                      <a:pt x="14948" y="0"/>
                    </a:cubicBezTo>
                    <a:close/>
                  </a:path>
                </a:pathLst>
              </a:custGeom>
              <a:solidFill>
                <a:srgbClr val="000000">
                  <a:alpha val="0"/>
                </a:srgbClr>
              </a:solidFill>
              <a:ln w="9525" cap="sq">
                <a:solidFill>
                  <a:srgbClr val="000000"/>
                </a:solidFill>
                <a:prstDash val="solid"/>
                <a:miter/>
              </a:ln>
            </p:spPr>
          </p:sp>
          <p:sp>
            <p:nvSpPr>
              <p:cNvPr name="TextBox 35" id="35"/>
              <p:cNvSpPr txBox="true"/>
              <p:nvPr/>
            </p:nvSpPr>
            <p:spPr>
              <a:xfrm>
                <a:off x="0" y="-38100"/>
                <a:ext cx="2069039" cy="119416"/>
              </a:xfrm>
              <a:prstGeom prst="rect">
                <a:avLst/>
              </a:prstGeom>
            </p:spPr>
            <p:txBody>
              <a:bodyPr anchor="ctr" rtlCol="false" tIns="50128" lIns="50128" bIns="50128" rIns="50128"/>
              <a:lstStyle/>
              <a:p>
                <a:pPr algn="ctr">
                  <a:lnSpc>
                    <a:spcPts val="1667"/>
                  </a:lnSpc>
                </a:pPr>
              </a:p>
            </p:txBody>
          </p:sp>
        </p:grpSp>
        <p:grpSp>
          <p:nvGrpSpPr>
            <p:cNvPr name="Group 36" id="36"/>
            <p:cNvGrpSpPr/>
            <p:nvPr/>
          </p:nvGrpSpPr>
          <p:grpSpPr>
            <a:xfrm rot="0">
              <a:off x="205942" y="348679"/>
              <a:ext cx="7443709" cy="496513"/>
              <a:chOff x="0" y="0"/>
              <a:chExt cx="2268129" cy="151290"/>
            </a:xfrm>
          </p:grpSpPr>
          <p:sp>
            <p:nvSpPr>
              <p:cNvPr name="Freeform 37" id="37"/>
              <p:cNvSpPr/>
              <p:nvPr/>
            </p:nvSpPr>
            <p:spPr>
              <a:xfrm flipH="false" flipV="false" rot="0">
                <a:off x="0" y="0"/>
                <a:ext cx="2268129" cy="151290"/>
              </a:xfrm>
              <a:custGeom>
                <a:avLst/>
                <a:gdLst/>
                <a:ahLst/>
                <a:cxnLst/>
                <a:rect r="r" b="b" t="t" l="l"/>
                <a:pathLst>
                  <a:path h="151290" w="2268129">
                    <a:moveTo>
                      <a:pt x="39669" y="0"/>
                    </a:moveTo>
                    <a:lnTo>
                      <a:pt x="2228460" y="0"/>
                    </a:lnTo>
                    <a:cubicBezTo>
                      <a:pt x="2250369" y="0"/>
                      <a:pt x="2268129" y="17761"/>
                      <a:pt x="2268129" y="39669"/>
                    </a:cubicBezTo>
                    <a:lnTo>
                      <a:pt x="2268129" y="111620"/>
                    </a:lnTo>
                    <a:cubicBezTo>
                      <a:pt x="2268129" y="133529"/>
                      <a:pt x="2250369" y="151290"/>
                      <a:pt x="2228460" y="151290"/>
                    </a:cubicBezTo>
                    <a:lnTo>
                      <a:pt x="39669" y="151290"/>
                    </a:lnTo>
                    <a:cubicBezTo>
                      <a:pt x="17761" y="151290"/>
                      <a:pt x="0" y="133529"/>
                      <a:pt x="0" y="111620"/>
                    </a:cubicBezTo>
                    <a:lnTo>
                      <a:pt x="0" y="39669"/>
                    </a:lnTo>
                    <a:cubicBezTo>
                      <a:pt x="0" y="17761"/>
                      <a:pt x="17761" y="0"/>
                      <a:pt x="39669" y="0"/>
                    </a:cubicBezTo>
                    <a:close/>
                  </a:path>
                </a:pathLst>
              </a:custGeom>
              <a:solidFill>
                <a:srgbClr val="000000">
                  <a:alpha val="0"/>
                </a:srgbClr>
              </a:solidFill>
              <a:ln w="9525" cap="rnd">
                <a:solidFill>
                  <a:srgbClr val="000000"/>
                </a:solidFill>
                <a:prstDash val="solid"/>
                <a:round/>
              </a:ln>
            </p:spPr>
          </p:sp>
          <p:sp>
            <p:nvSpPr>
              <p:cNvPr name="TextBox 38" id="38"/>
              <p:cNvSpPr txBox="true"/>
              <p:nvPr/>
            </p:nvSpPr>
            <p:spPr>
              <a:xfrm>
                <a:off x="0" y="-38100"/>
                <a:ext cx="2268129" cy="189390"/>
              </a:xfrm>
              <a:prstGeom prst="rect">
                <a:avLst/>
              </a:prstGeom>
            </p:spPr>
            <p:txBody>
              <a:bodyPr anchor="ctr" rtlCol="false" tIns="50128" lIns="50128" bIns="50128" rIns="50128"/>
              <a:lstStyle/>
              <a:p>
                <a:pPr algn="ctr">
                  <a:lnSpc>
                    <a:spcPts val="1667"/>
                  </a:lnSpc>
                </a:pPr>
              </a:p>
            </p:txBody>
          </p:sp>
        </p:grpSp>
        <p:grpSp>
          <p:nvGrpSpPr>
            <p:cNvPr name="Group 39" id="39"/>
            <p:cNvGrpSpPr/>
            <p:nvPr/>
          </p:nvGrpSpPr>
          <p:grpSpPr>
            <a:xfrm rot="0">
              <a:off x="205942" y="870850"/>
              <a:ext cx="7443709" cy="496513"/>
              <a:chOff x="0" y="0"/>
              <a:chExt cx="2268129" cy="151290"/>
            </a:xfrm>
          </p:grpSpPr>
          <p:sp>
            <p:nvSpPr>
              <p:cNvPr name="Freeform 40" id="40"/>
              <p:cNvSpPr/>
              <p:nvPr/>
            </p:nvSpPr>
            <p:spPr>
              <a:xfrm flipH="false" flipV="false" rot="0">
                <a:off x="0" y="0"/>
                <a:ext cx="2268129" cy="151290"/>
              </a:xfrm>
              <a:custGeom>
                <a:avLst/>
                <a:gdLst/>
                <a:ahLst/>
                <a:cxnLst/>
                <a:rect r="r" b="b" t="t" l="l"/>
                <a:pathLst>
                  <a:path h="151290" w="2268129">
                    <a:moveTo>
                      <a:pt x="39669" y="0"/>
                    </a:moveTo>
                    <a:lnTo>
                      <a:pt x="2228460" y="0"/>
                    </a:lnTo>
                    <a:cubicBezTo>
                      <a:pt x="2250369" y="0"/>
                      <a:pt x="2268129" y="17761"/>
                      <a:pt x="2268129" y="39669"/>
                    </a:cubicBezTo>
                    <a:lnTo>
                      <a:pt x="2268129" y="111620"/>
                    </a:lnTo>
                    <a:cubicBezTo>
                      <a:pt x="2268129" y="133529"/>
                      <a:pt x="2250369" y="151290"/>
                      <a:pt x="2228460" y="151290"/>
                    </a:cubicBezTo>
                    <a:lnTo>
                      <a:pt x="39669" y="151290"/>
                    </a:lnTo>
                    <a:cubicBezTo>
                      <a:pt x="17761" y="151290"/>
                      <a:pt x="0" y="133529"/>
                      <a:pt x="0" y="111620"/>
                    </a:cubicBezTo>
                    <a:lnTo>
                      <a:pt x="0" y="39669"/>
                    </a:lnTo>
                    <a:cubicBezTo>
                      <a:pt x="0" y="17761"/>
                      <a:pt x="17761" y="0"/>
                      <a:pt x="39669" y="0"/>
                    </a:cubicBezTo>
                    <a:close/>
                  </a:path>
                </a:pathLst>
              </a:custGeom>
              <a:solidFill>
                <a:srgbClr val="000000">
                  <a:alpha val="0"/>
                </a:srgbClr>
              </a:solidFill>
              <a:ln w="9525" cap="rnd">
                <a:solidFill>
                  <a:srgbClr val="000000"/>
                </a:solidFill>
                <a:prstDash val="solid"/>
                <a:round/>
              </a:ln>
            </p:spPr>
          </p:sp>
          <p:sp>
            <p:nvSpPr>
              <p:cNvPr name="TextBox 41" id="41"/>
              <p:cNvSpPr txBox="true"/>
              <p:nvPr/>
            </p:nvSpPr>
            <p:spPr>
              <a:xfrm>
                <a:off x="0" y="-38100"/>
                <a:ext cx="2268129" cy="189390"/>
              </a:xfrm>
              <a:prstGeom prst="rect">
                <a:avLst/>
              </a:prstGeom>
            </p:spPr>
            <p:txBody>
              <a:bodyPr anchor="ctr" rtlCol="false" tIns="50128" lIns="50128" bIns="50128" rIns="50128"/>
              <a:lstStyle/>
              <a:p>
                <a:pPr algn="ctr">
                  <a:lnSpc>
                    <a:spcPts val="1667"/>
                  </a:lnSpc>
                </a:pPr>
              </a:p>
            </p:txBody>
          </p:sp>
        </p:grpSp>
        <p:grpSp>
          <p:nvGrpSpPr>
            <p:cNvPr name="Group 42" id="42"/>
            <p:cNvGrpSpPr/>
            <p:nvPr/>
          </p:nvGrpSpPr>
          <p:grpSpPr>
            <a:xfrm rot="0">
              <a:off x="205942" y="1393021"/>
              <a:ext cx="7443709" cy="496513"/>
              <a:chOff x="0" y="0"/>
              <a:chExt cx="2268129" cy="151290"/>
            </a:xfrm>
          </p:grpSpPr>
          <p:sp>
            <p:nvSpPr>
              <p:cNvPr name="Freeform 43" id="43"/>
              <p:cNvSpPr/>
              <p:nvPr/>
            </p:nvSpPr>
            <p:spPr>
              <a:xfrm flipH="false" flipV="false" rot="0">
                <a:off x="0" y="0"/>
                <a:ext cx="2268129" cy="151290"/>
              </a:xfrm>
              <a:custGeom>
                <a:avLst/>
                <a:gdLst/>
                <a:ahLst/>
                <a:cxnLst/>
                <a:rect r="r" b="b" t="t" l="l"/>
                <a:pathLst>
                  <a:path h="151290" w="2268129">
                    <a:moveTo>
                      <a:pt x="39669" y="0"/>
                    </a:moveTo>
                    <a:lnTo>
                      <a:pt x="2228460" y="0"/>
                    </a:lnTo>
                    <a:cubicBezTo>
                      <a:pt x="2250369" y="0"/>
                      <a:pt x="2268129" y="17761"/>
                      <a:pt x="2268129" y="39669"/>
                    </a:cubicBezTo>
                    <a:lnTo>
                      <a:pt x="2268129" y="111620"/>
                    </a:lnTo>
                    <a:cubicBezTo>
                      <a:pt x="2268129" y="133529"/>
                      <a:pt x="2250369" y="151290"/>
                      <a:pt x="2228460" y="151290"/>
                    </a:cubicBezTo>
                    <a:lnTo>
                      <a:pt x="39669" y="151290"/>
                    </a:lnTo>
                    <a:cubicBezTo>
                      <a:pt x="17761" y="151290"/>
                      <a:pt x="0" y="133529"/>
                      <a:pt x="0" y="111620"/>
                    </a:cubicBezTo>
                    <a:lnTo>
                      <a:pt x="0" y="39669"/>
                    </a:lnTo>
                    <a:cubicBezTo>
                      <a:pt x="0" y="17761"/>
                      <a:pt x="17761" y="0"/>
                      <a:pt x="39669" y="0"/>
                    </a:cubicBezTo>
                    <a:close/>
                  </a:path>
                </a:pathLst>
              </a:custGeom>
              <a:solidFill>
                <a:srgbClr val="000000">
                  <a:alpha val="0"/>
                </a:srgbClr>
              </a:solidFill>
              <a:ln w="9525" cap="rnd">
                <a:solidFill>
                  <a:srgbClr val="000000"/>
                </a:solidFill>
                <a:prstDash val="solid"/>
                <a:round/>
              </a:ln>
            </p:spPr>
          </p:sp>
          <p:sp>
            <p:nvSpPr>
              <p:cNvPr name="TextBox 44" id="44"/>
              <p:cNvSpPr txBox="true"/>
              <p:nvPr/>
            </p:nvSpPr>
            <p:spPr>
              <a:xfrm>
                <a:off x="0" y="-38100"/>
                <a:ext cx="2268129" cy="189390"/>
              </a:xfrm>
              <a:prstGeom prst="rect">
                <a:avLst/>
              </a:prstGeom>
            </p:spPr>
            <p:txBody>
              <a:bodyPr anchor="ctr" rtlCol="false" tIns="50128" lIns="50128" bIns="50128" rIns="50128"/>
              <a:lstStyle/>
              <a:p>
                <a:pPr algn="ctr">
                  <a:lnSpc>
                    <a:spcPts val="1667"/>
                  </a:lnSpc>
                </a:pPr>
              </a:p>
            </p:txBody>
          </p:sp>
        </p:grpSp>
        <p:grpSp>
          <p:nvGrpSpPr>
            <p:cNvPr name="Group 45" id="45"/>
            <p:cNvGrpSpPr/>
            <p:nvPr/>
          </p:nvGrpSpPr>
          <p:grpSpPr>
            <a:xfrm rot="0">
              <a:off x="205942" y="1915192"/>
              <a:ext cx="7443709" cy="496513"/>
              <a:chOff x="0" y="0"/>
              <a:chExt cx="2268129" cy="151290"/>
            </a:xfrm>
          </p:grpSpPr>
          <p:sp>
            <p:nvSpPr>
              <p:cNvPr name="Freeform 46" id="46"/>
              <p:cNvSpPr/>
              <p:nvPr/>
            </p:nvSpPr>
            <p:spPr>
              <a:xfrm flipH="false" flipV="false" rot="0">
                <a:off x="0" y="0"/>
                <a:ext cx="2268129" cy="151290"/>
              </a:xfrm>
              <a:custGeom>
                <a:avLst/>
                <a:gdLst/>
                <a:ahLst/>
                <a:cxnLst/>
                <a:rect r="r" b="b" t="t" l="l"/>
                <a:pathLst>
                  <a:path h="151290" w="2268129">
                    <a:moveTo>
                      <a:pt x="39669" y="0"/>
                    </a:moveTo>
                    <a:lnTo>
                      <a:pt x="2228460" y="0"/>
                    </a:lnTo>
                    <a:cubicBezTo>
                      <a:pt x="2250369" y="0"/>
                      <a:pt x="2268129" y="17761"/>
                      <a:pt x="2268129" y="39669"/>
                    </a:cubicBezTo>
                    <a:lnTo>
                      <a:pt x="2268129" y="111620"/>
                    </a:lnTo>
                    <a:cubicBezTo>
                      <a:pt x="2268129" y="133529"/>
                      <a:pt x="2250369" y="151290"/>
                      <a:pt x="2228460" y="151290"/>
                    </a:cubicBezTo>
                    <a:lnTo>
                      <a:pt x="39669" y="151290"/>
                    </a:lnTo>
                    <a:cubicBezTo>
                      <a:pt x="17761" y="151290"/>
                      <a:pt x="0" y="133529"/>
                      <a:pt x="0" y="111620"/>
                    </a:cubicBezTo>
                    <a:lnTo>
                      <a:pt x="0" y="39669"/>
                    </a:lnTo>
                    <a:cubicBezTo>
                      <a:pt x="0" y="17761"/>
                      <a:pt x="17761" y="0"/>
                      <a:pt x="39669" y="0"/>
                    </a:cubicBezTo>
                    <a:close/>
                  </a:path>
                </a:pathLst>
              </a:custGeom>
              <a:solidFill>
                <a:srgbClr val="000000">
                  <a:alpha val="0"/>
                </a:srgbClr>
              </a:solidFill>
              <a:ln w="9525" cap="rnd">
                <a:solidFill>
                  <a:srgbClr val="000000"/>
                </a:solidFill>
                <a:prstDash val="solid"/>
                <a:round/>
              </a:ln>
            </p:spPr>
          </p:sp>
          <p:sp>
            <p:nvSpPr>
              <p:cNvPr name="TextBox 47" id="47"/>
              <p:cNvSpPr txBox="true"/>
              <p:nvPr/>
            </p:nvSpPr>
            <p:spPr>
              <a:xfrm>
                <a:off x="0" y="-38100"/>
                <a:ext cx="2268129" cy="189390"/>
              </a:xfrm>
              <a:prstGeom prst="rect">
                <a:avLst/>
              </a:prstGeom>
            </p:spPr>
            <p:txBody>
              <a:bodyPr anchor="ctr" rtlCol="false" tIns="50128" lIns="50128" bIns="50128" rIns="50128"/>
              <a:lstStyle/>
              <a:p>
                <a:pPr algn="ctr">
                  <a:lnSpc>
                    <a:spcPts val="1667"/>
                  </a:lnSpc>
                </a:pPr>
              </a:p>
            </p:txBody>
          </p:sp>
        </p:grpSp>
        <p:grpSp>
          <p:nvGrpSpPr>
            <p:cNvPr name="Group 48" id="48"/>
            <p:cNvGrpSpPr/>
            <p:nvPr/>
          </p:nvGrpSpPr>
          <p:grpSpPr>
            <a:xfrm rot="0">
              <a:off x="3138564" y="8806496"/>
              <a:ext cx="1734844" cy="533647"/>
              <a:chOff x="0" y="0"/>
              <a:chExt cx="528614" cy="162604"/>
            </a:xfrm>
          </p:grpSpPr>
          <p:sp>
            <p:nvSpPr>
              <p:cNvPr name="Freeform 49" id="49"/>
              <p:cNvSpPr/>
              <p:nvPr/>
            </p:nvSpPr>
            <p:spPr>
              <a:xfrm flipH="false" flipV="false" rot="0">
                <a:off x="0" y="0"/>
                <a:ext cx="528614" cy="162604"/>
              </a:xfrm>
              <a:custGeom>
                <a:avLst/>
                <a:gdLst/>
                <a:ahLst/>
                <a:cxnLst/>
                <a:rect r="r" b="b" t="t" l="l"/>
                <a:pathLst>
                  <a:path h="162604" w="528614">
                    <a:moveTo>
                      <a:pt x="0" y="0"/>
                    </a:moveTo>
                    <a:lnTo>
                      <a:pt x="528614" y="0"/>
                    </a:lnTo>
                    <a:lnTo>
                      <a:pt x="528614" y="162604"/>
                    </a:lnTo>
                    <a:lnTo>
                      <a:pt x="0" y="162604"/>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50" id="50"/>
              <p:cNvSpPr txBox="true"/>
              <p:nvPr/>
            </p:nvSpPr>
            <p:spPr>
              <a:xfrm>
                <a:off x="0" y="-38100"/>
                <a:ext cx="528614" cy="200704"/>
              </a:xfrm>
              <a:prstGeom prst="rect">
                <a:avLst/>
              </a:prstGeom>
            </p:spPr>
            <p:txBody>
              <a:bodyPr anchor="ctr" rtlCol="false" tIns="50128" lIns="50128" bIns="50128" rIns="50128"/>
              <a:lstStyle/>
              <a:p>
                <a:pPr algn="ctr">
                  <a:lnSpc>
                    <a:spcPts val="1667"/>
                  </a:lnSpc>
                </a:pPr>
              </a:p>
            </p:txBody>
          </p:sp>
        </p:grpSp>
        <p:sp>
          <p:nvSpPr>
            <p:cNvPr name="TextBox 51" id="51"/>
            <p:cNvSpPr txBox="true"/>
            <p:nvPr/>
          </p:nvSpPr>
          <p:spPr>
            <a:xfrm rot="0">
              <a:off x="3248820" y="8813860"/>
              <a:ext cx="1514332" cy="471293"/>
            </a:xfrm>
            <a:prstGeom prst="rect">
              <a:avLst/>
            </a:prstGeom>
          </p:spPr>
          <p:txBody>
            <a:bodyPr anchor="t" rtlCol="false" tIns="0" lIns="0" bIns="0" rIns="0">
              <a:spAutoFit/>
            </a:bodyPr>
            <a:lstStyle/>
            <a:p>
              <a:pPr algn="ctr">
                <a:lnSpc>
                  <a:spcPts val="2966"/>
                </a:lnSpc>
              </a:pPr>
              <a:r>
                <a:rPr lang="en-US" sz="2118">
                  <a:solidFill>
                    <a:srgbClr val="000000"/>
                  </a:solidFill>
                  <a:cs typeface="FB Victor"/>
                </a:rPr>
                <a:t>שלח טופס</a:t>
              </a:r>
            </a:p>
          </p:txBody>
        </p:sp>
        <p:sp>
          <p:nvSpPr>
            <p:cNvPr name="TextBox 52" id="52"/>
            <p:cNvSpPr txBox="true"/>
            <p:nvPr/>
          </p:nvSpPr>
          <p:spPr>
            <a:xfrm rot="0">
              <a:off x="2889791" y="3352595"/>
              <a:ext cx="2343722" cy="622335"/>
            </a:xfrm>
            <a:prstGeom prst="rect">
              <a:avLst/>
            </a:prstGeom>
          </p:spPr>
          <p:txBody>
            <a:bodyPr anchor="t" rtlCol="false" tIns="0" lIns="0" bIns="0" rIns="0">
              <a:spAutoFit/>
            </a:bodyPr>
            <a:lstStyle/>
            <a:p>
              <a:pPr algn="ctr">
                <a:lnSpc>
                  <a:spcPts val="3890"/>
                </a:lnSpc>
              </a:pPr>
              <a:r>
                <a:rPr lang="en-US" sz="2778">
                  <a:solidFill>
                    <a:srgbClr val="000000"/>
                  </a:solidFill>
                  <a:cs typeface="FB Victor"/>
                </a:rPr>
                <a:t>מדבקת קבלה</a:t>
              </a:r>
            </a:p>
          </p:txBody>
        </p:sp>
        <p:sp>
          <p:nvSpPr>
            <p:cNvPr name="TextBox 53" id="53"/>
            <p:cNvSpPr txBox="true"/>
            <p:nvPr/>
          </p:nvSpPr>
          <p:spPr>
            <a:xfrm rot="0">
              <a:off x="1965364" y="4279245"/>
              <a:ext cx="4562814" cy="622335"/>
            </a:xfrm>
            <a:prstGeom prst="rect">
              <a:avLst/>
            </a:prstGeom>
          </p:spPr>
          <p:txBody>
            <a:bodyPr anchor="t" rtlCol="false" tIns="0" lIns="0" bIns="0" rIns="0">
              <a:spAutoFit/>
            </a:bodyPr>
            <a:lstStyle/>
            <a:p>
              <a:pPr algn="ctr">
                <a:lnSpc>
                  <a:spcPts val="3890"/>
                </a:lnSpc>
              </a:pPr>
              <a:r>
                <a:rPr lang="en-US" sz="2778">
                  <a:solidFill>
                    <a:srgbClr val="000000"/>
                  </a:solidFill>
                  <a:latin typeface="FB Victor"/>
                </a:rPr>
                <a:t>||||||||||||||||||||||||||||||||||||||||||||||||||||||||||||</a:t>
              </a:r>
            </a:p>
          </p:txBody>
        </p:sp>
        <p:sp>
          <p:nvSpPr>
            <p:cNvPr name="TextBox 54" id="54"/>
            <p:cNvSpPr txBox="true"/>
            <p:nvPr/>
          </p:nvSpPr>
          <p:spPr>
            <a:xfrm rot="0">
              <a:off x="1598354" y="6005097"/>
              <a:ext cx="4926597" cy="622335"/>
            </a:xfrm>
            <a:prstGeom prst="rect">
              <a:avLst/>
            </a:prstGeom>
          </p:spPr>
          <p:txBody>
            <a:bodyPr anchor="t" rtlCol="false" tIns="0" lIns="0" bIns="0" rIns="0">
              <a:spAutoFit/>
            </a:bodyPr>
            <a:lstStyle/>
            <a:p>
              <a:pPr algn="ctr">
                <a:lnSpc>
                  <a:spcPts val="3890"/>
                </a:lnSpc>
              </a:pPr>
              <a:r>
                <a:rPr lang="en-US" sz="2778">
                  <a:solidFill>
                    <a:srgbClr val="000000"/>
                  </a:solidFill>
                  <a:latin typeface="FB Victor"/>
                  <a:cs typeface="FB Victor"/>
                </a:rPr>
                <a:t>חשבונית מס דרייבר בע’’מ</a:t>
              </a:r>
            </a:p>
          </p:txBody>
        </p:sp>
        <p:sp>
          <p:nvSpPr>
            <p:cNvPr name="TextBox 55" id="55"/>
            <p:cNvSpPr txBox="true"/>
            <p:nvPr/>
          </p:nvSpPr>
          <p:spPr>
            <a:xfrm rot="0">
              <a:off x="2889791" y="6706616"/>
              <a:ext cx="7772095" cy="971301"/>
            </a:xfrm>
            <a:prstGeom prst="rect">
              <a:avLst/>
            </a:prstGeom>
          </p:spPr>
          <p:txBody>
            <a:bodyPr anchor="t" rtlCol="false" tIns="0" lIns="0" bIns="0" rIns="0">
              <a:spAutoFit/>
            </a:bodyPr>
            <a:lstStyle/>
            <a:p>
              <a:pPr algn="ctr">
                <a:lnSpc>
                  <a:spcPts val="2963"/>
                </a:lnSpc>
              </a:pPr>
              <a:r>
                <a:rPr lang="en-US" sz="2117">
                  <a:solidFill>
                    <a:srgbClr val="000000"/>
                  </a:solidFill>
                  <a:latin typeface="FB Victor"/>
                  <a:cs typeface="FB Victor"/>
                </a:rPr>
                <a:t>לכבוד:</a:t>
              </a:r>
            </a:p>
            <a:p>
              <a:pPr algn="ctr">
                <a:lnSpc>
                  <a:spcPts val="2963"/>
                </a:lnSpc>
              </a:pPr>
            </a:p>
          </p:txBody>
        </p:sp>
        <p:sp>
          <p:nvSpPr>
            <p:cNvPr name="TextBox 56" id="56"/>
            <p:cNvSpPr txBox="true"/>
            <p:nvPr/>
          </p:nvSpPr>
          <p:spPr>
            <a:xfrm rot="0">
              <a:off x="5711608" y="335194"/>
              <a:ext cx="1770708" cy="457235"/>
            </a:xfrm>
            <a:prstGeom prst="rect">
              <a:avLst/>
            </a:prstGeom>
          </p:spPr>
          <p:txBody>
            <a:bodyPr anchor="t" rtlCol="false" tIns="0" lIns="0" bIns="0" rIns="0">
              <a:spAutoFit/>
            </a:bodyPr>
            <a:lstStyle/>
            <a:p>
              <a:pPr algn="ctr">
                <a:lnSpc>
                  <a:spcPts val="2800"/>
                </a:lnSpc>
              </a:pPr>
              <a:r>
                <a:rPr lang="en-US" sz="2000">
                  <a:solidFill>
                    <a:srgbClr val="000000"/>
                  </a:solidFill>
                  <a:latin typeface="FB Victor"/>
                  <a:cs typeface="FB Victor"/>
                </a:rPr>
                <a:t>תאריך משלוח:</a:t>
              </a:r>
            </a:p>
          </p:txBody>
        </p:sp>
        <p:sp>
          <p:nvSpPr>
            <p:cNvPr name="TextBox 57" id="57"/>
            <p:cNvSpPr txBox="true"/>
            <p:nvPr/>
          </p:nvSpPr>
          <p:spPr>
            <a:xfrm rot="0">
              <a:off x="1497999" y="4192764"/>
              <a:ext cx="440405" cy="832706"/>
            </a:xfrm>
            <a:prstGeom prst="rect">
              <a:avLst/>
            </a:prstGeom>
          </p:spPr>
          <p:txBody>
            <a:bodyPr anchor="t" rtlCol="false" tIns="0" lIns="0" bIns="0" rIns="0">
              <a:spAutoFit/>
            </a:bodyPr>
            <a:lstStyle/>
            <a:p>
              <a:pPr algn="ctr">
                <a:lnSpc>
                  <a:spcPts val="5296"/>
                </a:lnSpc>
              </a:pPr>
              <a:r>
                <a:rPr lang="en-US" sz="3783">
                  <a:solidFill>
                    <a:srgbClr val="000000"/>
                  </a:solidFill>
                  <a:latin typeface="FS Gravity"/>
                </a:rPr>
                <a:t>IL</a:t>
              </a:r>
            </a:p>
          </p:txBody>
        </p:sp>
      </p:grpSp>
      <p:sp>
        <p:nvSpPr>
          <p:cNvPr name="TextBox 58" id="58"/>
          <p:cNvSpPr txBox="true"/>
          <p:nvPr/>
        </p:nvSpPr>
        <p:spPr>
          <a:xfrm rot="0">
            <a:off x="2802998" y="1732474"/>
            <a:ext cx="1643062" cy="441324"/>
          </a:xfrm>
          <a:prstGeom prst="rect">
            <a:avLst/>
          </a:prstGeom>
        </p:spPr>
        <p:txBody>
          <a:bodyPr anchor="t" rtlCol="false" tIns="0" lIns="0" bIns="0" rIns="0">
            <a:spAutoFit/>
          </a:bodyPr>
          <a:lstStyle/>
          <a:p>
            <a:pPr algn="ctr">
              <a:lnSpc>
                <a:spcPts val="3500"/>
              </a:lnSpc>
            </a:pPr>
            <a:r>
              <a:rPr lang="en-US" sz="2500">
                <a:solidFill>
                  <a:srgbClr val="000000"/>
                </a:solidFill>
                <a:cs typeface="Alphon Bold"/>
              </a:rPr>
              <a:t>משלוחים</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439984"/>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598535"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3579223" y="1424342"/>
            <a:ext cx="764289" cy="762378"/>
          </a:xfrm>
          <a:custGeom>
            <a:avLst/>
            <a:gdLst/>
            <a:ahLst/>
            <a:cxnLst/>
            <a:rect r="r" b="b" t="t" l="l"/>
            <a:pathLst>
              <a:path h="762378" w="764289">
                <a:moveTo>
                  <a:pt x="0" y="0"/>
                </a:moveTo>
                <a:lnTo>
                  <a:pt x="764288" y="0"/>
                </a:lnTo>
                <a:lnTo>
                  <a:pt x="764288" y="762378"/>
                </a:lnTo>
                <a:lnTo>
                  <a:pt x="0" y="7623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434764" y="3449545"/>
            <a:ext cx="6470661" cy="355557"/>
            <a:chOff x="0" y="0"/>
            <a:chExt cx="8627548" cy="474076"/>
          </a:xfrm>
        </p:grpSpPr>
        <p:sp>
          <p:nvSpPr>
            <p:cNvPr name="TextBox 20" id="20"/>
            <p:cNvSpPr txBox="true"/>
            <p:nvPr/>
          </p:nvSpPr>
          <p:spPr>
            <a:xfrm rot="0">
              <a:off x="6616834" y="-47625"/>
              <a:ext cx="1744321" cy="521701"/>
            </a:xfrm>
            <a:prstGeom prst="rect">
              <a:avLst/>
            </a:prstGeom>
          </p:spPr>
          <p:txBody>
            <a:bodyPr anchor="t" rtlCol="false" tIns="0" lIns="0" bIns="0" rIns="0">
              <a:spAutoFit/>
            </a:bodyPr>
            <a:lstStyle/>
            <a:p>
              <a:pPr algn="ctr">
                <a:lnSpc>
                  <a:spcPts val="3313"/>
                </a:lnSpc>
              </a:pPr>
              <a:r>
                <a:rPr lang="en-US" sz="2366">
                  <a:solidFill>
                    <a:srgbClr val="000000"/>
                  </a:solidFill>
                  <a:latin typeface="Alef Bold"/>
                  <a:cs typeface="Alef Bold"/>
                </a:rPr>
                <a:t>שם הלקוח:</a:t>
              </a:r>
            </a:p>
          </p:txBody>
        </p:sp>
        <p:grpSp>
          <p:nvGrpSpPr>
            <p:cNvPr name="Group 21" id="21"/>
            <p:cNvGrpSpPr/>
            <p:nvPr/>
          </p:nvGrpSpPr>
          <p:grpSpPr>
            <a:xfrm rot="0">
              <a:off x="6350440" y="17406"/>
              <a:ext cx="2277108" cy="456670"/>
              <a:chOff x="0" y="0"/>
              <a:chExt cx="753927" cy="151199"/>
            </a:xfrm>
          </p:grpSpPr>
          <p:sp>
            <p:nvSpPr>
              <p:cNvPr name="Freeform 22" id="22"/>
              <p:cNvSpPr/>
              <p:nvPr/>
            </p:nvSpPr>
            <p:spPr>
              <a:xfrm flipH="false" flipV="false" rot="0">
                <a:off x="0" y="0"/>
                <a:ext cx="753927" cy="151199"/>
              </a:xfrm>
              <a:custGeom>
                <a:avLst/>
                <a:gdLst/>
                <a:ahLst/>
                <a:cxnLst/>
                <a:rect r="r" b="b" t="t" l="l"/>
                <a:pathLst>
                  <a:path h="151199" w="753927">
                    <a:moveTo>
                      <a:pt x="75599" y="0"/>
                    </a:moveTo>
                    <a:lnTo>
                      <a:pt x="678328" y="0"/>
                    </a:lnTo>
                    <a:cubicBezTo>
                      <a:pt x="698378" y="0"/>
                      <a:pt x="717607" y="7965"/>
                      <a:pt x="731785" y="22143"/>
                    </a:cubicBezTo>
                    <a:cubicBezTo>
                      <a:pt x="745962" y="36320"/>
                      <a:pt x="753927" y="55549"/>
                      <a:pt x="753927" y="75599"/>
                    </a:cubicBezTo>
                    <a:lnTo>
                      <a:pt x="753927" y="75599"/>
                    </a:lnTo>
                    <a:cubicBezTo>
                      <a:pt x="753927" y="95650"/>
                      <a:pt x="745962" y="114879"/>
                      <a:pt x="731785" y="129056"/>
                    </a:cubicBezTo>
                    <a:cubicBezTo>
                      <a:pt x="717607" y="143234"/>
                      <a:pt x="698378" y="151199"/>
                      <a:pt x="678328" y="151199"/>
                    </a:cubicBezTo>
                    <a:lnTo>
                      <a:pt x="75599" y="151199"/>
                    </a:lnTo>
                    <a:cubicBezTo>
                      <a:pt x="55549" y="151199"/>
                      <a:pt x="36320" y="143234"/>
                      <a:pt x="22143" y="129056"/>
                    </a:cubicBezTo>
                    <a:cubicBezTo>
                      <a:pt x="7965" y="114879"/>
                      <a:pt x="0" y="95650"/>
                      <a:pt x="0" y="75599"/>
                    </a:cubicBezTo>
                    <a:lnTo>
                      <a:pt x="0" y="75599"/>
                    </a:lnTo>
                    <a:cubicBezTo>
                      <a:pt x="0" y="55549"/>
                      <a:pt x="7965" y="36320"/>
                      <a:pt x="22143" y="22143"/>
                    </a:cubicBezTo>
                    <a:cubicBezTo>
                      <a:pt x="36320" y="7965"/>
                      <a:pt x="55549" y="0"/>
                      <a:pt x="75599" y="0"/>
                    </a:cubicBezTo>
                    <a:close/>
                  </a:path>
                </a:pathLst>
              </a:custGeom>
              <a:solidFill>
                <a:srgbClr val="000000">
                  <a:alpha val="0"/>
                </a:srgbClr>
              </a:solidFill>
              <a:ln w="19050" cap="rnd">
                <a:solidFill>
                  <a:srgbClr val="B1AC9E"/>
                </a:solidFill>
                <a:prstDash val="solid"/>
                <a:round/>
              </a:ln>
            </p:spPr>
          </p:sp>
          <p:sp>
            <p:nvSpPr>
              <p:cNvPr name="TextBox 23" id="23"/>
              <p:cNvSpPr txBox="true"/>
              <p:nvPr/>
            </p:nvSpPr>
            <p:spPr>
              <a:xfrm>
                <a:off x="0" y="-38100"/>
                <a:ext cx="753927" cy="189299"/>
              </a:xfrm>
              <a:prstGeom prst="rect">
                <a:avLst/>
              </a:prstGeom>
            </p:spPr>
            <p:txBody>
              <a:bodyPr anchor="ctr" rtlCol="false" tIns="41240" lIns="41240" bIns="41240" rIns="41240"/>
              <a:lstStyle/>
              <a:p>
                <a:pPr algn="ctr">
                  <a:lnSpc>
                    <a:spcPts val="1668"/>
                  </a:lnSpc>
                </a:pPr>
              </a:p>
            </p:txBody>
          </p:sp>
        </p:grpSp>
        <p:grpSp>
          <p:nvGrpSpPr>
            <p:cNvPr name="Group 24" id="24"/>
            <p:cNvGrpSpPr/>
            <p:nvPr/>
          </p:nvGrpSpPr>
          <p:grpSpPr>
            <a:xfrm rot="0">
              <a:off x="0" y="40574"/>
              <a:ext cx="8627548" cy="420802"/>
              <a:chOff x="0" y="0"/>
              <a:chExt cx="2196739" cy="107144"/>
            </a:xfrm>
          </p:grpSpPr>
          <p:sp>
            <p:nvSpPr>
              <p:cNvPr name="Freeform 25" id="25"/>
              <p:cNvSpPr/>
              <p:nvPr/>
            </p:nvSpPr>
            <p:spPr>
              <a:xfrm flipH="false" flipV="false" rot="0">
                <a:off x="0" y="0"/>
                <a:ext cx="2196739" cy="107144"/>
              </a:xfrm>
              <a:custGeom>
                <a:avLst/>
                <a:gdLst/>
                <a:ahLst/>
                <a:cxnLst/>
                <a:rect r="r" b="b" t="t" l="l"/>
                <a:pathLst>
                  <a:path h="107144" w="2196739">
                    <a:moveTo>
                      <a:pt x="38287" y="0"/>
                    </a:moveTo>
                    <a:lnTo>
                      <a:pt x="2158452" y="0"/>
                    </a:lnTo>
                    <a:cubicBezTo>
                      <a:pt x="2168606" y="0"/>
                      <a:pt x="2178345" y="4034"/>
                      <a:pt x="2185525" y="11214"/>
                    </a:cubicBezTo>
                    <a:cubicBezTo>
                      <a:pt x="2192705" y="18394"/>
                      <a:pt x="2196739" y="28133"/>
                      <a:pt x="2196739" y="38287"/>
                    </a:cubicBezTo>
                    <a:lnTo>
                      <a:pt x="2196739" y="68857"/>
                    </a:lnTo>
                    <a:cubicBezTo>
                      <a:pt x="2196739" y="90003"/>
                      <a:pt x="2179597" y="107144"/>
                      <a:pt x="2158452" y="107144"/>
                    </a:cubicBezTo>
                    <a:lnTo>
                      <a:pt x="38287" y="107144"/>
                    </a:lnTo>
                    <a:cubicBezTo>
                      <a:pt x="17142" y="107144"/>
                      <a:pt x="0" y="90003"/>
                      <a:pt x="0" y="68857"/>
                    </a:cubicBezTo>
                    <a:lnTo>
                      <a:pt x="0" y="38287"/>
                    </a:lnTo>
                    <a:cubicBezTo>
                      <a:pt x="0" y="17142"/>
                      <a:pt x="17142" y="0"/>
                      <a:pt x="38287" y="0"/>
                    </a:cubicBezTo>
                    <a:close/>
                  </a:path>
                </a:pathLst>
              </a:custGeom>
              <a:solidFill>
                <a:srgbClr val="000000">
                  <a:alpha val="0"/>
                </a:srgbClr>
              </a:solidFill>
              <a:ln w="9525" cap="rnd">
                <a:solidFill>
                  <a:srgbClr val="000000"/>
                </a:solidFill>
                <a:prstDash val="solid"/>
                <a:round/>
              </a:ln>
            </p:spPr>
          </p:sp>
          <p:sp>
            <p:nvSpPr>
              <p:cNvPr name="TextBox 26" id="26"/>
              <p:cNvSpPr txBox="true"/>
              <p:nvPr/>
            </p:nvSpPr>
            <p:spPr>
              <a:xfrm>
                <a:off x="0" y="-38100"/>
                <a:ext cx="2196739" cy="145244"/>
              </a:xfrm>
              <a:prstGeom prst="rect">
                <a:avLst/>
              </a:prstGeom>
            </p:spPr>
            <p:txBody>
              <a:bodyPr anchor="ctr" rtlCol="false" tIns="53626" lIns="53626" bIns="53626" rIns="53626"/>
              <a:lstStyle/>
              <a:p>
                <a:pPr algn="ctr">
                  <a:lnSpc>
                    <a:spcPts val="1668"/>
                  </a:lnSpc>
                </a:pPr>
              </a:p>
            </p:txBody>
          </p:sp>
        </p:grpSp>
      </p:grpSp>
      <p:grpSp>
        <p:nvGrpSpPr>
          <p:cNvPr name="Group 27" id="27"/>
          <p:cNvGrpSpPr/>
          <p:nvPr/>
        </p:nvGrpSpPr>
        <p:grpSpPr>
          <a:xfrm rot="0">
            <a:off x="5197594" y="3913406"/>
            <a:ext cx="1707831" cy="342503"/>
            <a:chOff x="0" y="0"/>
            <a:chExt cx="753927" cy="151199"/>
          </a:xfrm>
        </p:grpSpPr>
        <p:sp>
          <p:nvSpPr>
            <p:cNvPr name="Freeform 28" id="28"/>
            <p:cNvSpPr/>
            <p:nvPr/>
          </p:nvSpPr>
          <p:spPr>
            <a:xfrm flipH="false" flipV="false" rot="0">
              <a:off x="0" y="0"/>
              <a:ext cx="753927" cy="151199"/>
            </a:xfrm>
            <a:custGeom>
              <a:avLst/>
              <a:gdLst/>
              <a:ahLst/>
              <a:cxnLst/>
              <a:rect r="r" b="b" t="t" l="l"/>
              <a:pathLst>
                <a:path h="151199" w="753927">
                  <a:moveTo>
                    <a:pt x="75599" y="0"/>
                  </a:moveTo>
                  <a:lnTo>
                    <a:pt x="678328" y="0"/>
                  </a:lnTo>
                  <a:cubicBezTo>
                    <a:pt x="698378" y="0"/>
                    <a:pt x="717607" y="7965"/>
                    <a:pt x="731785" y="22143"/>
                  </a:cubicBezTo>
                  <a:cubicBezTo>
                    <a:pt x="745962" y="36320"/>
                    <a:pt x="753927" y="55549"/>
                    <a:pt x="753927" y="75599"/>
                  </a:cubicBezTo>
                  <a:lnTo>
                    <a:pt x="753927" y="75599"/>
                  </a:lnTo>
                  <a:cubicBezTo>
                    <a:pt x="753927" y="95650"/>
                    <a:pt x="745962" y="114879"/>
                    <a:pt x="731785" y="129056"/>
                  </a:cubicBezTo>
                  <a:cubicBezTo>
                    <a:pt x="717607" y="143234"/>
                    <a:pt x="698378" y="151199"/>
                    <a:pt x="678328" y="151199"/>
                  </a:cubicBezTo>
                  <a:lnTo>
                    <a:pt x="75599" y="151199"/>
                  </a:lnTo>
                  <a:cubicBezTo>
                    <a:pt x="55549" y="151199"/>
                    <a:pt x="36320" y="143234"/>
                    <a:pt x="22143" y="129056"/>
                  </a:cubicBezTo>
                  <a:cubicBezTo>
                    <a:pt x="7965" y="114879"/>
                    <a:pt x="0" y="95650"/>
                    <a:pt x="0" y="75599"/>
                  </a:cubicBezTo>
                  <a:lnTo>
                    <a:pt x="0" y="75599"/>
                  </a:lnTo>
                  <a:cubicBezTo>
                    <a:pt x="0" y="55549"/>
                    <a:pt x="7965" y="36320"/>
                    <a:pt x="22143" y="22143"/>
                  </a:cubicBezTo>
                  <a:cubicBezTo>
                    <a:pt x="36320" y="7965"/>
                    <a:pt x="55549" y="0"/>
                    <a:pt x="75599" y="0"/>
                  </a:cubicBezTo>
                  <a:close/>
                </a:path>
              </a:pathLst>
            </a:custGeom>
            <a:solidFill>
              <a:srgbClr val="000000">
                <a:alpha val="0"/>
              </a:srgbClr>
            </a:solidFill>
            <a:ln w="19050" cap="rnd">
              <a:solidFill>
                <a:srgbClr val="B1AC9E"/>
              </a:solidFill>
              <a:prstDash val="solid"/>
              <a:round/>
            </a:ln>
          </p:spPr>
        </p:sp>
        <p:sp>
          <p:nvSpPr>
            <p:cNvPr name="TextBox 29" id="29"/>
            <p:cNvSpPr txBox="true"/>
            <p:nvPr/>
          </p:nvSpPr>
          <p:spPr>
            <a:xfrm>
              <a:off x="0" y="-38100"/>
              <a:ext cx="753927" cy="189299"/>
            </a:xfrm>
            <a:prstGeom prst="rect">
              <a:avLst/>
            </a:prstGeom>
          </p:spPr>
          <p:txBody>
            <a:bodyPr anchor="ctr" rtlCol="false" tIns="41240" lIns="41240" bIns="41240" rIns="41240"/>
            <a:lstStyle/>
            <a:p>
              <a:pPr algn="ctr">
                <a:lnSpc>
                  <a:spcPts val="1668"/>
                </a:lnSpc>
              </a:pPr>
            </a:p>
          </p:txBody>
        </p:sp>
      </p:grpSp>
      <p:sp>
        <p:nvSpPr>
          <p:cNvPr name="TextBox 30" id="30"/>
          <p:cNvSpPr txBox="true"/>
          <p:nvPr/>
        </p:nvSpPr>
        <p:spPr>
          <a:xfrm rot="0">
            <a:off x="5397389" y="3852727"/>
            <a:ext cx="1308240" cy="403182"/>
          </a:xfrm>
          <a:prstGeom prst="rect">
            <a:avLst/>
          </a:prstGeom>
        </p:spPr>
        <p:txBody>
          <a:bodyPr anchor="t" rtlCol="false" tIns="0" lIns="0" bIns="0" rIns="0">
            <a:spAutoFit/>
          </a:bodyPr>
          <a:lstStyle/>
          <a:p>
            <a:pPr algn="ctr">
              <a:lnSpc>
                <a:spcPts val="3313"/>
              </a:lnSpc>
            </a:pPr>
            <a:r>
              <a:rPr lang="en-US" sz="2366">
                <a:solidFill>
                  <a:srgbClr val="000000"/>
                </a:solidFill>
                <a:latin typeface="Alef Bold"/>
                <a:cs typeface="Alef Bold"/>
              </a:rPr>
              <a:t>תאריך:</a:t>
            </a:r>
          </a:p>
        </p:txBody>
      </p:sp>
      <p:grpSp>
        <p:nvGrpSpPr>
          <p:cNvPr name="Group 31" id="31"/>
          <p:cNvGrpSpPr/>
          <p:nvPr/>
        </p:nvGrpSpPr>
        <p:grpSpPr>
          <a:xfrm rot="0">
            <a:off x="434764" y="3913406"/>
            <a:ext cx="6470661" cy="355557"/>
            <a:chOff x="0" y="0"/>
            <a:chExt cx="2196739" cy="120709"/>
          </a:xfrm>
        </p:grpSpPr>
        <p:sp>
          <p:nvSpPr>
            <p:cNvPr name="Freeform 32" id="32"/>
            <p:cNvSpPr/>
            <p:nvPr/>
          </p:nvSpPr>
          <p:spPr>
            <a:xfrm flipH="false" flipV="false" rot="0">
              <a:off x="0" y="0"/>
              <a:ext cx="2196739" cy="120709"/>
            </a:xfrm>
            <a:custGeom>
              <a:avLst/>
              <a:gdLst/>
              <a:ahLst/>
              <a:cxnLst/>
              <a:rect r="r" b="b" t="t" l="l"/>
              <a:pathLst>
                <a:path h="120709" w="2196739">
                  <a:moveTo>
                    <a:pt x="38287" y="0"/>
                  </a:moveTo>
                  <a:lnTo>
                    <a:pt x="2158452" y="0"/>
                  </a:lnTo>
                  <a:cubicBezTo>
                    <a:pt x="2168606" y="0"/>
                    <a:pt x="2178345" y="4034"/>
                    <a:pt x="2185525" y="11214"/>
                  </a:cubicBezTo>
                  <a:cubicBezTo>
                    <a:pt x="2192705" y="18394"/>
                    <a:pt x="2196739" y="28133"/>
                    <a:pt x="2196739" y="38287"/>
                  </a:cubicBezTo>
                  <a:lnTo>
                    <a:pt x="2196739" y="82422"/>
                  </a:lnTo>
                  <a:cubicBezTo>
                    <a:pt x="2196739" y="103567"/>
                    <a:pt x="2179597" y="120709"/>
                    <a:pt x="2158452" y="120709"/>
                  </a:cubicBezTo>
                  <a:lnTo>
                    <a:pt x="38287" y="120709"/>
                  </a:lnTo>
                  <a:cubicBezTo>
                    <a:pt x="17142" y="120709"/>
                    <a:pt x="0" y="103567"/>
                    <a:pt x="0" y="82422"/>
                  </a:cubicBezTo>
                  <a:lnTo>
                    <a:pt x="0" y="38287"/>
                  </a:lnTo>
                  <a:cubicBezTo>
                    <a:pt x="0" y="17142"/>
                    <a:pt x="17142" y="0"/>
                    <a:pt x="38287" y="0"/>
                  </a:cubicBezTo>
                  <a:close/>
                </a:path>
              </a:pathLst>
            </a:custGeom>
            <a:solidFill>
              <a:srgbClr val="000000">
                <a:alpha val="0"/>
              </a:srgbClr>
            </a:solidFill>
            <a:ln w="9525" cap="rnd">
              <a:solidFill>
                <a:srgbClr val="000000"/>
              </a:solidFill>
              <a:prstDash val="solid"/>
              <a:round/>
            </a:ln>
          </p:spPr>
        </p:sp>
        <p:sp>
          <p:nvSpPr>
            <p:cNvPr name="TextBox 33" id="33"/>
            <p:cNvSpPr txBox="true"/>
            <p:nvPr/>
          </p:nvSpPr>
          <p:spPr>
            <a:xfrm>
              <a:off x="0" y="-38100"/>
              <a:ext cx="2196739" cy="158809"/>
            </a:xfrm>
            <a:prstGeom prst="rect">
              <a:avLst/>
            </a:prstGeom>
          </p:spPr>
          <p:txBody>
            <a:bodyPr anchor="ctr" rtlCol="false" tIns="53626" lIns="53626" bIns="53626" rIns="53626"/>
            <a:lstStyle/>
            <a:p>
              <a:pPr algn="ctr">
                <a:lnSpc>
                  <a:spcPts val="1668"/>
                </a:lnSpc>
              </a:pPr>
            </a:p>
          </p:txBody>
        </p:sp>
      </p:grpSp>
      <p:grpSp>
        <p:nvGrpSpPr>
          <p:cNvPr name="Group 34" id="34"/>
          <p:cNvGrpSpPr/>
          <p:nvPr/>
        </p:nvGrpSpPr>
        <p:grpSpPr>
          <a:xfrm rot="0">
            <a:off x="434764" y="4367211"/>
            <a:ext cx="6470661" cy="355557"/>
            <a:chOff x="0" y="0"/>
            <a:chExt cx="8627548" cy="474076"/>
          </a:xfrm>
        </p:grpSpPr>
        <p:grpSp>
          <p:nvGrpSpPr>
            <p:cNvPr name="Group 35" id="35"/>
            <p:cNvGrpSpPr/>
            <p:nvPr/>
          </p:nvGrpSpPr>
          <p:grpSpPr>
            <a:xfrm rot="0">
              <a:off x="6350440" y="17406"/>
              <a:ext cx="2277108" cy="456670"/>
              <a:chOff x="0" y="0"/>
              <a:chExt cx="753927" cy="151199"/>
            </a:xfrm>
          </p:grpSpPr>
          <p:sp>
            <p:nvSpPr>
              <p:cNvPr name="Freeform 36" id="36"/>
              <p:cNvSpPr/>
              <p:nvPr/>
            </p:nvSpPr>
            <p:spPr>
              <a:xfrm flipH="false" flipV="false" rot="0">
                <a:off x="0" y="0"/>
                <a:ext cx="753927" cy="151199"/>
              </a:xfrm>
              <a:custGeom>
                <a:avLst/>
                <a:gdLst/>
                <a:ahLst/>
                <a:cxnLst/>
                <a:rect r="r" b="b" t="t" l="l"/>
                <a:pathLst>
                  <a:path h="151199" w="753927">
                    <a:moveTo>
                      <a:pt x="75599" y="0"/>
                    </a:moveTo>
                    <a:lnTo>
                      <a:pt x="678328" y="0"/>
                    </a:lnTo>
                    <a:cubicBezTo>
                      <a:pt x="698378" y="0"/>
                      <a:pt x="717607" y="7965"/>
                      <a:pt x="731785" y="22143"/>
                    </a:cubicBezTo>
                    <a:cubicBezTo>
                      <a:pt x="745962" y="36320"/>
                      <a:pt x="753927" y="55549"/>
                      <a:pt x="753927" y="75599"/>
                    </a:cubicBezTo>
                    <a:lnTo>
                      <a:pt x="753927" y="75599"/>
                    </a:lnTo>
                    <a:cubicBezTo>
                      <a:pt x="753927" y="95650"/>
                      <a:pt x="745962" y="114879"/>
                      <a:pt x="731785" y="129056"/>
                    </a:cubicBezTo>
                    <a:cubicBezTo>
                      <a:pt x="717607" y="143234"/>
                      <a:pt x="698378" y="151199"/>
                      <a:pt x="678328" y="151199"/>
                    </a:cubicBezTo>
                    <a:lnTo>
                      <a:pt x="75599" y="151199"/>
                    </a:lnTo>
                    <a:cubicBezTo>
                      <a:pt x="55549" y="151199"/>
                      <a:pt x="36320" y="143234"/>
                      <a:pt x="22143" y="129056"/>
                    </a:cubicBezTo>
                    <a:cubicBezTo>
                      <a:pt x="7965" y="114879"/>
                      <a:pt x="0" y="95650"/>
                      <a:pt x="0" y="75599"/>
                    </a:cubicBezTo>
                    <a:lnTo>
                      <a:pt x="0" y="75599"/>
                    </a:lnTo>
                    <a:cubicBezTo>
                      <a:pt x="0" y="55549"/>
                      <a:pt x="7965" y="36320"/>
                      <a:pt x="22143" y="22143"/>
                    </a:cubicBezTo>
                    <a:cubicBezTo>
                      <a:pt x="36320" y="7965"/>
                      <a:pt x="55549" y="0"/>
                      <a:pt x="75599" y="0"/>
                    </a:cubicBezTo>
                    <a:close/>
                  </a:path>
                </a:pathLst>
              </a:custGeom>
              <a:solidFill>
                <a:srgbClr val="000000">
                  <a:alpha val="0"/>
                </a:srgbClr>
              </a:solidFill>
              <a:ln w="19050" cap="rnd">
                <a:solidFill>
                  <a:srgbClr val="B1AC9E"/>
                </a:solidFill>
                <a:prstDash val="solid"/>
                <a:round/>
              </a:ln>
            </p:spPr>
          </p:sp>
          <p:sp>
            <p:nvSpPr>
              <p:cNvPr name="TextBox 37" id="37"/>
              <p:cNvSpPr txBox="true"/>
              <p:nvPr/>
            </p:nvSpPr>
            <p:spPr>
              <a:xfrm>
                <a:off x="0" y="-38100"/>
                <a:ext cx="753927" cy="189299"/>
              </a:xfrm>
              <a:prstGeom prst="rect">
                <a:avLst/>
              </a:prstGeom>
            </p:spPr>
            <p:txBody>
              <a:bodyPr anchor="ctr" rtlCol="false" tIns="41240" lIns="41240" bIns="41240" rIns="41240"/>
              <a:lstStyle/>
              <a:p>
                <a:pPr algn="ctr">
                  <a:lnSpc>
                    <a:spcPts val="1668"/>
                  </a:lnSpc>
                </a:pPr>
              </a:p>
            </p:txBody>
          </p:sp>
        </p:grpSp>
        <p:sp>
          <p:nvSpPr>
            <p:cNvPr name="TextBox 38" id="38"/>
            <p:cNvSpPr txBox="true"/>
            <p:nvPr/>
          </p:nvSpPr>
          <p:spPr>
            <a:xfrm rot="0">
              <a:off x="6616834" y="-47625"/>
              <a:ext cx="1744321" cy="521701"/>
            </a:xfrm>
            <a:prstGeom prst="rect">
              <a:avLst/>
            </a:prstGeom>
          </p:spPr>
          <p:txBody>
            <a:bodyPr anchor="t" rtlCol="false" tIns="0" lIns="0" bIns="0" rIns="0">
              <a:spAutoFit/>
            </a:bodyPr>
            <a:lstStyle/>
            <a:p>
              <a:pPr algn="ctr">
                <a:lnSpc>
                  <a:spcPts val="3313"/>
                </a:lnSpc>
              </a:pPr>
              <a:r>
                <a:rPr lang="en-US" sz="2366">
                  <a:solidFill>
                    <a:srgbClr val="000000"/>
                  </a:solidFill>
                  <a:latin typeface="Alef Bold"/>
                  <a:cs typeface="Alef Bold"/>
                </a:rPr>
                <a:t>טלפון:</a:t>
              </a:r>
            </a:p>
          </p:txBody>
        </p:sp>
        <p:grpSp>
          <p:nvGrpSpPr>
            <p:cNvPr name="Group 39" id="39"/>
            <p:cNvGrpSpPr/>
            <p:nvPr/>
          </p:nvGrpSpPr>
          <p:grpSpPr>
            <a:xfrm rot="0">
              <a:off x="0" y="17406"/>
              <a:ext cx="8627548" cy="445326"/>
              <a:chOff x="0" y="0"/>
              <a:chExt cx="2196739" cy="113388"/>
            </a:xfrm>
          </p:grpSpPr>
          <p:sp>
            <p:nvSpPr>
              <p:cNvPr name="Freeform 40" id="40"/>
              <p:cNvSpPr/>
              <p:nvPr/>
            </p:nvSpPr>
            <p:spPr>
              <a:xfrm flipH="false" flipV="false" rot="0">
                <a:off x="0" y="0"/>
                <a:ext cx="2196739" cy="113388"/>
              </a:xfrm>
              <a:custGeom>
                <a:avLst/>
                <a:gdLst/>
                <a:ahLst/>
                <a:cxnLst/>
                <a:rect r="r" b="b" t="t" l="l"/>
                <a:pathLst>
                  <a:path h="113388" w="2196739">
                    <a:moveTo>
                      <a:pt x="38287" y="0"/>
                    </a:moveTo>
                    <a:lnTo>
                      <a:pt x="2158452" y="0"/>
                    </a:lnTo>
                    <a:cubicBezTo>
                      <a:pt x="2168606" y="0"/>
                      <a:pt x="2178345" y="4034"/>
                      <a:pt x="2185525" y="11214"/>
                    </a:cubicBezTo>
                    <a:cubicBezTo>
                      <a:pt x="2192705" y="18394"/>
                      <a:pt x="2196739" y="28133"/>
                      <a:pt x="2196739" y="38287"/>
                    </a:cubicBezTo>
                    <a:lnTo>
                      <a:pt x="2196739" y="75102"/>
                    </a:lnTo>
                    <a:cubicBezTo>
                      <a:pt x="2196739" y="96247"/>
                      <a:pt x="2179597" y="113388"/>
                      <a:pt x="2158452" y="113388"/>
                    </a:cubicBezTo>
                    <a:lnTo>
                      <a:pt x="38287" y="113388"/>
                    </a:lnTo>
                    <a:cubicBezTo>
                      <a:pt x="17142" y="113388"/>
                      <a:pt x="0" y="96247"/>
                      <a:pt x="0" y="75102"/>
                    </a:cubicBezTo>
                    <a:lnTo>
                      <a:pt x="0" y="38287"/>
                    </a:lnTo>
                    <a:cubicBezTo>
                      <a:pt x="0" y="17142"/>
                      <a:pt x="17142" y="0"/>
                      <a:pt x="38287" y="0"/>
                    </a:cubicBezTo>
                    <a:close/>
                  </a:path>
                </a:pathLst>
              </a:custGeom>
              <a:solidFill>
                <a:srgbClr val="000000">
                  <a:alpha val="0"/>
                </a:srgbClr>
              </a:solidFill>
              <a:ln w="9525" cap="rnd">
                <a:solidFill>
                  <a:srgbClr val="000000"/>
                </a:solidFill>
                <a:prstDash val="solid"/>
                <a:round/>
              </a:ln>
            </p:spPr>
          </p:sp>
          <p:sp>
            <p:nvSpPr>
              <p:cNvPr name="TextBox 41" id="41"/>
              <p:cNvSpPr txBox="true"/>
              <p:nvPr/>
            </p:nvSpPr>
            <p:spPr>
              <a:xfrm>
                <a:off x="0" y="-38100"/>
                <a:ext cx="2196739" cy="151488"/>
              </a:xfrm>
              <a:prstGeom prst="rect">
                <a:avLst/>
              </a:prstGeom>
            </p:spPr>
            <p:txBody>
              <a:bodyPr anchor="ctr" rtlCol="false" tIns="53626" lIns="53626" bIns="53626" rIns="53626"/>
              <a:lstStyle/>
              <a:p>
                <a:pPr algn="ctr">
                  <a:lnSpc>
                    <a:spcPts val="1668"/>
                  </a:lnSpc>
                </a:pPr>
              </a:p>
            </p:txBody>
          </p:sp>
        </p:grpSp>
      </p:grpSp>
      <p:grpSp>
        <p:nvGrpSpPr>
          <p:cNvPr name="Group 42" id="42"/>
          <p:cNvGrpSpPr/>
          <p:nvPr/>
        </p:nvGrpSpPr>
        <p:grpSpPr>
          <a:xfrm rot="0">
            <a:off x="434764" y="4821016"/>
            <a:ext cx="6470661" cy="362569"/>
            <a:chOff x="0" y="0"/>
            <a:chExt cx="8627548" cy="483426"/>
          </a:xfrm>
        </p:grpSpPr>
        <p:grpSp>
          <p:nvGrpSpPr>
            <p:cNvPr name="Group 43" id="43"/>
            <p:cNvGrpSpPr/>
            <p:nvPr/>
          </p:nvGrpSpPr>
          <p:grpSpPr>
            <a:xfrm rot="0">
              <a:off x="6350440" y="17406"/>
              <a:ext cx="2277108" cy="456670"/>
              <a:chOff x="0" y="0"/>
              <a:chExt cx="753927" cy="151199"/>
            </a:xfrm>
          </p:grpSpPr>
          <p:sp>
            <p:nvSpPr>
              <p:cNvPr name="Freeform 44" id="44"/>
              <p:cNvSpPr/>
              <p:nvPr/>
            </p:nvSpPr>
            <p:spPr>
              <a:xfrm flipH="false" flipV="false" rot="0">
                <a:off x="0" y="0"/>
                <a:ext cx="753927" cy="151199"/>
              </a:xfrm>
              <a:custGeom>
                <a:avLst/>
                <a:gdLst/>
                <a:ahLst/>
                <a:cxnLst/>
                <a:rect r="r" b="b" t="t" l="l"/>
                <a:pathLst>
                  <a:path h="151199" w="753927">
                    <a:moveTo>
                      <a:pt x="75599" y="0"/>
                    </a:moveTo>
                    <a:lnTo>
                      <a:pt x="678328" y="0"/>
                    </a:lnTo>
                    <a:cubicBezTo>
                      <a:pt x="698378" y="0"/>
                      <a:pt x="717607" y="7965"/>
                      <a:pt x="731785" y="22143"/>
                    </a:cubicBezTo>
                    <a:cubicBezTo>
                      <a:pt x="745962" y="36320"/>
                      <a:pt x="753927" y="55549"/>
                      <a:pt x="753927" y="75599"/>
                    </a:cubicBezTo>
                    <a:lnTo>
                      <a:pt x="753927" y="75599"/>
                    </a:lnTo>
                    <a:cubicBezTo>
                      <a:pt x="753927" y="95650"/>
                      <a:pt x="745962" y="114879"/>
                      <a:pt x="731785" y="129056"/>
                    </a:cubicBezTo>
                    <a:cubicBezTo>
                      <a:pt x="717607" y="143234"/>
                      <a:pt x="698378" y="151199"/>
                      <a:pt x="678328" y="151199"/>
                    </a:cubicBezTo>
                    <a:lnTo>
                      <a:pt x="75599" y="151199"/>
                    </a:lnTo>
                    <a:cubicBezTo>
                      <a:pt x="55549" y="151199"/>
                      <a:pt x="36320" y="143234"/>
                      <a:pt x="22143" y="129056"/>
                    </a:cubicBezTo>
                    <a:cubicBezTo>
                      <a:pt x="7965" y="114879"/>
                      <a:pt x="0" y="95650"/>
                      <a:pt x="0" y="75599"/>
                    </a:cubicBezTo>
                    <a:lnTo>
                      <a:pt x="0" y="75599"/>
                    </a:lnTo>
                    <a:cubicBezTo>
                      <a:pt x="0" y="55549"/>
                      <a:pt x="7965" y="36320"/>
                      <a:pt x="22143" y="22143"/>
                    </a:cubicBezTo>
                    <a:cubicBezTo>
                      <a:pt x="36320" y="7965"/>
                      <a:pt x="55549" y="0"/>
                      <a:pt x="75599" y="0"/>
                    </a:cubicBezTo>
                    <a:close/>
                  </a:path>
                </a:pathLst>
              </a:custGeom>
              <a:solidFill>
                <a:srgbClr val="000000">
                  <a:alpha val="0"/>
                </a:srgbClr>
              </a:solidFill>
              <a:ln w="19050" cap="rnd">
                <a:solidFill>
                  <a:srgbClr val="B1AC9E"/>
                </a:solidFill>
                <a:prstDash val="solid"/>
                <a:round/>
              </a:ln>
            </p:spPr>
          </p:sp>
          <p:sp>
            <p:nvSpPr>
              <p:cNvPr name="TextBox 45" id="45"/>
              <p:cNvSpPr txBox="true"/>
              <p:nvPr/>
            </p:nvSpPr>
            <p:spPr>
              <a:xfrm>
                <a:off x="0" y="-38100"/>
                <a:ext cx="753927" cy="189299"/>
              </a:xfrm>
              <a:prstGeom prst="rect">
                <a:avLst/>
              </a:prstGeom>
            </p:spPr>
            <p:txBody>
              <a:bodyPr anchor="ctr" rtlCol="false" tIns="41240" lIns="41240" bIns="41240" rIns="41240"/>
              <a:lstStyle/>
              <a:p>
                <a:pPr algn="ctr">
                  <a:lnSpc>
                    <a:spcPts val="1668"/>
                  </a:lnSpc>
                </a:pPr>
              </a:p>
            </p:txBody>
          </p:sp>
        </p:grpSp>
        <p:sp>
          <p:nvSpPr>
            <p:cNvPr name="TextBox 46" id="46"/>
            <p:cNvSpPr txBox="true"/>
            <p:nvPr/>
          </p:nvSpPr>
          <p:spPr>
            <a:xfrm rot="0">
              <a:off x="6417038" y="-47625"/>
              <a:ext cx="2143911" cy="521701"/>
            </a:xfrm>
            <a:prstGeom prst="rect">
              <a:avLst/>
            </a:prstGeom>
          </p:spPr>
          <p:txBody>
            <a:bodyPr anchor="t" rtlCol="false" tIns="0" lIns="0" bIns="0" rIns="0">
              <a:spAutoFit/>
            </a:bodyPr>
            <a:lstStyle/>
            <a:p>
              <a:pPr algn="ctr">
                <a:lnSpc>
                  <a:spcPts val="3313"/>
                </a:lnSpc>
              </a:pPr>
              <a:r>
                <a:rPr lang="en-US" sz="2366">
                  <a:solidFill>
                    <a:srgbClr val="000000"/>
                  </a:solidFill>
                  <a:latin typeface="Alef Bold"/>
                  <a:cs typeface="Alef Bold"/>
                </a:rPr>
                <a:t>מספר הזמנה:</a:t>
              </a:r>
            </a:p>
          </p:txBody>
        </p:sp>
        <p:grpSp>
          <p:nvGrpSpPr>
            <p:cNvPr name="Group 47" id="47"/>
            <p:cNvGrpSpPr/>
            <p:nvPr/>
          </p:nvGrpSpPr>
          <p:grpSpPr>
            <a:xfrm rot="0">
              <a:off x="0" y="38100"/>
              <a:ext cx="8627548" cy="445326"/>
              <a:chOff x="0" y="0"/>
              <a:chExt cx="2196739" cy="113388"/>
            </a:xfrm>
          </p:grpSpPr>
          <p:sp>
            <p:nvSpPr>
              <p:cNvPr name="Freeform 48" id="48"/>
              <p:cNvSpPr/>
              <p:nvPr/>
            </p:nvSpPr>
            <p:spPr>
              <a:xfrm flipH="false" flipV="false" rot="0">
                <a:off x="0" y="0"/>
                <a:ext cx="2196739" cy="113388"/>
              </a:xfrm>
              <a:custGeom>
                <a:avLst/>
                <a:gdLst/>
                <a:ahLst/>
                <a:cxnLst/>
                <a:rect r="r" b="b" t="t" l="l"/>
                <a:pathLst>
                  <a:path h="113388" w="2196739">
                    <a:moveTo>
                      <a:pt x="38287" y="0"/>
                    </a:moveTo>
                    <a:lnTo>
                      <a:pt x="2158452" y="0"/>
                    </a:lnTo>
                    <a:cubicBezTo>
                      <a:pt x="2168606" y="0"/>
                      <a:pt x="2178345" y="4034"/>
                      <a:pt x="2185525" y="11214"/>
                    </a:cubicBezTo>
                    <a:cubicBezTo>
                      <a:pt x="2192705" y="18394"/>
                      <a:pt x="2196739" y="28133"/>
                      <a:pt x="2196739" y="38287"/>
                    </a:cubicBezTo>
                    <a:lnTo>
                      <a:pt x="2196739" y="75102"/>
                    </a:lnTo>
                    <a:cubicBezTo>
                      <a:pt x="2196739" y="96247"/>
                      <a:pt x="2179597" y="113388"/>
                      <a:pt x="2158452" y="113388"/>
                    </a:cubicBezTo>
                    <a:lnTo>
                      <a:pt x="38287" y="113388"/>
                    </a:lnTo>
                    <a:cubicBezTo>
                      <a:pt x="17142" y="113388"/>
                      <a:pt x="0" y="96247"/>
                      <a:pt x="0" y="75102"/>
                    </a:cubicBezTo>
                    <a:lnTo>
                      <a:pt x="0" y="38287"/>
                    </a:lnTo>
                    <a:cubicBezTo>
                      <a:pt x="0" y="17142"/>
                      <a:pt x="17142" y="0"/>
                      <a:pt x="38287" y="0"/>
                    </a:cubicBezTo>
                    <a:close/>
                  </a:path>
                </a:pathLst>
              </a:custGeom>
              <a:solidFill>
                <a:srgbClr val="000000">
                  <a:alpha val="0"/>
                </a:srgbClr>
              </a:solidFill>
              <a:ln w="9525" cap="rnd">
                <a:solidFill>
                  <a:srgbClr val="000000"/>
                </a:solidFill>
                <a:prstDash val="solid"/>
                <a:round/>
              </a:ln>
            </p:spPr>
          </p:sp>
          <p:sp>
            <p:nvSpPr>
              <p:cNvPr name="TextBox 49" id="49"/>
              <p:cNvSpPr txBox="true"/>
              <p:nvPr/>
            </p:nvSpPr>
            <p:spPr>
              <a:xfrm>
                <a:off x="0" y="-38100"/>
                <a:ext cx="2196739" cy="151488"/>
              </a:xfrm>
              <a:prstGeom prst="rect">
                <a:avLst/>
              </a:prstGeom>
            </p:spPr>
            <p:txBody>
              <a:bodyPr anchor="ctr" rtlCol="false" tIns="53626" lIns="53626" bIns="53626" rIns="53626"/>
              <a:lstStyle/>
              <a:p>
                <a:pPr algn="ctr">
                  <a:lnSpc>
                    <a:spcPts val="1668"/>
                  </a:lnSpc>
                </a:pPr>
              </a:p>
            </p:txBody>
          </p:sp>
        </p:grpSp>
      </p:grpSp>
      <p:sp>
        <p:nvSpPr>
          <p:cNvPr name="Freeform 50" id="50"/>
          <p:cNvSpPr/>
          <p:nvPr/>
        </p:nvSpPr>
        <p:spPr>
          <a:xfrm flipH="false" flipV="false" rot="0">
            <a:off x="751237" y="6031310"/>
            <a:ext cx="6048000" cy="3558361"/>
          </a:xfrm>
          <a:custGeom>
            <a:avLst/>
            <a:gdLst/>
            <a:ahLst/>
            <a:cxnLst/>
            <a:rect r="r" b="b" t="t" l="l"/>
            <a:pathLst>
              <a:path h="3558361" w="6048000">
                <a:moveTo>
                  <a:pt x="0" y="0"/>
                </a:moveTo>
                <a:lnTo>
                  <a:pt x="6048000" y="0"/>
                </a:lnTo>
                <a:lnTo>
                  <a:pt x="6048000" y="3558362"/>
                </a:lnTo>
                <a:lnTo>
                  <a:pt x="0" y="3558362"/>
                </a:lnTo>
                <a:lnTo>
                  <a:pt x="0" y="0"/>
                </a:lnTo>
                <a:close/>
              </a:path>
            </a:pathLst>
          </a:custGeom>
          <a:blipFill>
            <a:blip r:embed="rId8"/>
            <a:stretch>
              <a:fillRect l="0" t="0" r="0" b="0"/>
            </a:stretch>
          </a:blipFill>
        </p:spPr>
      </p:sp>
      <p:sp>
        <p:nvSpPr>
          <p:cNvPr name="TextBox 51" id="51"/>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52" id="52"/>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53" id="53"/>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54" id="54"/>
          <p:cNvSpPr txBox="true"/>
          <p:nvPr/>
        </p:nvSpPr>
        <p:spPr>
          <a:xfrm rot="0">
            <a:off x="4079817" y="8230418"/>
            <a:ext cx="9525" cy="218694"/>
          </a:xfrm>
          <a:prstGeom prst="rect">
            <a:avLst/>
          </a:prstGeom>
        </p:spPr>
        <p:txBody>
          <a:bodyPr anchor="t" rtlCol="false" tIns="0" lIns="0" bIns="0" rIns="0">
            <a:spAutoFit/>
          </a:bodyPr>
          <a:lstStyle/>
          <a:p>
            <a:pPr algn="ctr">
              <a:lnSpc>
                <a:spcPts val="1668"/>
              </a:lnSpc>
              <a:spcBef>
                <a:spcPct val="0"/>
              </a:spcBef>
            </a:pPr>
          </a:p>
        </p:txBody>
      </p:sp>
      <p:sp>
        <p:nvSpPr>
          <p:cNvPr name="TextBox 55" id="55"/>
          <p:cNvSpPr txBox="true"/>
          <p:nvPr/>
        </p:nvSpPr>
        <p:spPr>
          <a:xfrm rot="0">
            <a:off x="1910803" y="2195687"/>
            <a:ext cx="3728869" cy="447496"/>
          </a:xfrm>
          <a:prstGeom prst="rect">
            <a:avLst/>
          </a:prstGeom>
        </p:spPr>
        <p:txBody>
          <a:bodyPr anchor="t" rtlCol="false" tIns="0" lIns="0" bIns="0" rIns="0">
            <a:spAutoFit/>
          </a:bodyPr>
          <a:lstStyle/>
          <a:p>
            <a:pPr algn="ctr">
              <a:lnSpc>
                <a:spcPts val="3465"/>
              </a:lnSpc>
            </a:pPr>
            <a:r>
              <a:rPr lang="en-US" sz="2475">
                <a:solidFill>
                  <a:srgbClr val="000000"/>
                </a:solidFill>
                <a:cs typeface="Alphon"/>
              </a:rPr>
              <a:t>מעקב אחר המשלוח</a:t>
            </a:r>
          </a:p>
        </p:txBody>
      </p:sp>
      <p:sp>
        <p:nvSpPr>
          <p:cNvPr name="TextBox 56" id="56"/>
          <p:cNvSpPr txBox="true"/>
          <p:nvPr/>
        </p:nvSpPr>
        <p:spPr>
          <a:xfrm rot="0">
            <a:off x="4602645" y="2976720"/>
            <a:ext cx="2074055" cy="356701"/>
          </a:xfrm>
          <a:prstGeom prst="rect">
            <a:avLst/>
          </a:prstGeom>
        </p:spPr>
        <p:txBody>
          <a:bodyPr anchor="t" rtlCol="false" tIns="0" lIns="0" bIns="0" rIns="0">
            <a:spAutoFit/>
          </a:bodyPr>
          <a:lstStyle/>
          <a:p>
            <a:pPr algn="ctr">
              <a:lnSpc>
                <a:spcPts val="2791"/>
              </a:lnSpc>
            </a:pPr>
            <a:r>
              <a:rPr lang="en-US" sz="1994">
                <a:solidFill>
                  <a:srgbClr val="000000"/>
                </a:solidFill>
                <a:cs typeface="Alphon Bold"/>
              </a:rPr>
              <a:t>פרטי המשלוח</a:t>
            </a:r>
          </a:p>
        </p:txBody>
      </p:sp>
      <p:sp>
        <p:nvSpPr>
          <p:cNvPr name="TextBox 57" id="57"/>
          <p:cNvSpPr txBox="true"/>
          <p:nvPr/>
        </p:nvSpPr>
        <p:spPr>
          <a:xfrm rot="0">
            <a:off x="2081514" y="5488385"/>
            <a:ext cx="3396972" cy="566420"/>
          </a:xfrm>
          <a:prstGeom prst="rect">
            <a:avLst/>
          </a:prstGeom>
        </p:spPr>
        <p:txBody>
          <a:bodyPr anchor="t" rtlCol="false" tIns="0" lIns="0" bIns="0" rIns="0">
            <a:spAutoFit/>
          </a:bodyPr>
          <a:lstStyle/>
          <a:p>
            <a:pPr algn="ctr">
              <a:lnSpc>
                <a:spcPts val="4480"/>
              </a:lnSpc>
            </a:pPr>
            <a:r>
              <a:rPr lang="en-US" sz="3200">
                <a:solidFill>
                  <a:srgbClr val="FFF9DC"/>
                </a:solidFill>
                <a:cs typeface="Alphon Bold"/>
              </a:rPr>
              <a:t>סטטוס הזמנה</a:t>
            </a:r>
          </a:p>
        </p:txBody>
      </p:sp>
      <p:sp>
        <p:nvSpPr>
          <p:cNvPr name="TextBox 58" id="58"/>
          <p:cNvSpPr txBox="true"/>
          <p:nvPr/>
        </p:nvSpPr>
        <p:spPr>
          <a:xfrm rot="0">
            <a:off x="4079817" y="776275"/>
            <a:ext cx="924719" cy="257542"/>
          </a:xfrm>
          <a:prstGeom prst="rect">
            <a:avLst/>
          </a:prstGeom>
        </p:spPr>
        <p:txBody>
          <a:bodyPr anchor="t" rtlCol="false" tIns="0" lIns="0" bIns="0" rIns="0">
            <a:spAutoFit/>
          </a:bodyPr>
          <a:lstStyle/>
          <a:p>
            <a:pPr algn="ctr">
              <a:lnSpc>
                <a:spcPts val="2079"/>
              </a:lnSpc>
            </a:pPr>
            <a:r>
              <a:rPr lang="en-US" sz="1485" u="sng">
                <a:solidFill>
                  <a:srgbClr val="000000"/>
                </a:solidFill>
                <a:cs typeface="FB Victor"/>
              </a:rPr>
              <a:t>מעקב משלוח</a:t>
            </a:r>
          </a:p>
        </p:txBody>
      </p:sp>
      <p:sp>
        <p:nvSpPr>
          <p:cNvPr name="TextBox 59" id="59"/>
          <p:cNvSpPr txBox="true"/>
          <p:nvPr/>
        </p:nvSpPr>
        <p:spPr>
          <a:xfrm rot="0">
            <a:off x="2129059" y="7371423"/>
            <a:ext cx="3349427" cy="662899"/>
          </a:xfrm>
          <a:prstGeom prst="rect">
            <a:avLst/>
          </a:prstGeom>
        </p:spPr>
        <p:txBody>
          <a:bodyPr anchor="t" rtlCol="false" tIns="0" lIns="0" bIns="0" rIns="0">
            <a:spAutoFit/>
          </a:bodyPr>
          <a:lstStyle/>
          <a:p>
            <a:pPr algn="ctr" marL="0" indent="0" lvl="0">
              <a:lnSpc>
                <a:spcPts val="5462"/>
              </a:lnSpc>
              <a:spcBef>
                <a:spcPct val="0"/>
              </a:spcBef>
            </a:pPr>
            <a:r>
              <a:rPr lang="en-US" sz="3901">
                <a:solidFill>
                  <a:srgbClr val="FF3131"/>
                </a:solidFill>
                <a:cs typeface="Trocchi"/>
              </a:rPr>
              <a:t>צריך להוסיף פה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581794"/>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a:t>
              </a:r>
              <a:r>
                <a:rPr lang="en-US" sz="1387" spc="104" u="sng">
                  <a:solidFill>
                    <a:srgbClr val="000000"/>
                  </a:solidFill>
                  <a:cs typeface="FB Victor"/>
                </a:rPr>
                <a:t>כאן ועכשיו</a:t>
              </a:r>
              <a:r>
                <a:rPr lang="en-US" sz="1387" spc="104">
                  <a:solidFill>
                    <a:srgbClr val="000000"/>
                  </a:solidFill>
                  <a:latin typeface="FB Victor"/>
                  <a:cs typeface="FB Victor"/>
                </a:rPr>
                <a:t>  נסיעות עתידיות   קצת עלינו   צור קשר </a:t>
              </a:r>
            </a:p>
          </p:txBody>
        </p:sp>
      </p:grpSp>
      <p:grpSp>
        <p:nvGrpSpPr>
          <p:cNvPr name="Group 10" id="10"/>
          <p:cNvGrpSpPr/>
          <p:nvPr/>
        </p:nvGrpSpPr>
        <p:grpSpPr>
          <a:xfrm rot="0">
            <a:off x="-598535"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3474557" y="1639839"/>
            <a:ext cx="666584" cy="666584"/>
          </a:xfrm>
          <a:custGeom>
            <a:avLst/>
            <a:gdLst/>
            <a:ahLst/>
            <a:cxnLst/>
            <a:rect r="r" b="b" t="t" l="l"/>
            <a:pathLst>
              <a:path h="666584" w="666584">
                <a:moveTo>
                  <a:pt x="0" y="0"/>
                </a:moveTo>
                <a:lnTo>
                  <a:pt x="666584" y="0"/>
                </a:lnTo>
                <a:lnTo>
                  <a:pt x="666584" y="666583"/>
                </a:lnTo>
                <a:lnTo>
                  <a:pt x="0" y="6665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4079817" y="8230418"/>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20" id="20"/>
          <p:cNvGrpSpPr/>
          <p:nvPr/>
        </p:nvGrpSpPr>
        <p:grpSpPr>
          <a:xfrm rot="0">
            <a:off x="2479201" y="8268518"/>
            <a:ext cx="2592073" cy="682798"/>
            <a:chOff x="0" y="0"/>
            <a:chExt cx="3456097" cy="910397"/>
          </a:xfrm>
        </p:grpSpPr>
        <p:grpSp>
          <p:nvGrpSpPr>
            <p:cNvPr name="Group 21" id="21"/>
            <p:cNvGrpSpPr/>
            <p:nvPr/>
          </p:nvGrpSpPr>
          <p:grpSpPr>
            <a:xfrm rot="0">
              <a:off x="0" y="0"/>
              <a:ext cx="3456097" cy="910397"/>
              <a:chOff x="0" y="0"/>
              <a:chExt cx="617287" cy="162604"/>
            </a:xfrm>
          </p:grpSpPr>
          <p:sp>
            <p:nvSpPr>
              <p:cNvPr name="Freeform 22" id="22"/>
              <p:cNvSpPr/>
              <p:nvPr/>
            </p:nvSpPr>
            <p:spPr>
              <a:xfrm flipH="false" flipV="false" rot="0">
                <a:off x="0" y="0"/>
                <a:ext cx="617288" cy="162604"/>
              </a:xfrm>
              <a:custGeom>
                <a:avLst/>
                <a:gdLst/>
                <a:ahLst/>
                <a:cxnLst/>
                <a:rect r="r" b="b" t="t" l="l"/>
                <a:pathLst>
                  <a:path h="162604" w="617288">
                    <a:moveTo>
                      <a:pt x="0" y="0"/>
                    </a:moveTo>
                    <a:lnTo>
                      <a:pt x="617288" y="0"/>
                    </a:lnTo>
                    <a:lnTo>
                      <a:pt x="617288" y="162604"/>
                    </a:lnTo>
                    <a:lnTo>
                      <a:pt x="0" y="162604"/>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23" id="23"/>
              <p:cNvSpPr txBox="true"/>
              <p:nvPr/>
            </p:nvSpPr>
            <p:spPr>
              <a:xfrm>
                <a:off x="0" y="-38100"/>
                <a:ext cx="617287" cy="200704"/>
              </a:xfrm>
              <a:prstGeom prst="rect">
                <a:avLst/>
              </a:prstGeom>
            </p:spPr>
            <p:txBody>
              <a:bodyPr anchor="ctr" rtlCol="false" tIns="50800" lIns="50800" bIns="50800" rIns="50800"/>
              <a:lstStyle/>
              <a:p>
                <a:pPr algn="ctr">
                  <a:lnSpc>
                    <a:spcPts val="1668"/>
                  </a:lnSpc>
                </a:pPr>
              </a:p>
            </p:txBody>
          </p:sp>
        </p:grpSp>
        <p:sp>
          <p:nvSpPr>
            <p:cNvPr name="TextBox 24" id="24"/>
            <p:cNvSpPr txBox="true"/>
            <p:nvPr/>
          </p:nvSpPr>
          <p:spPr>
            <a:xfrm rot="0">
              <a:off x="219648" y="8087"/>
              <a:ext cx="3016801" cy="808499"/>
            </a:xfrm>
            <a:prstGeom prst="rect">
              <a:avLst/>
            </a:prstGeom>
          </p:spPr>
          <p:txBody>
            <a:bodyPr anchor="t" rtlCol="false" tIns="0" lIns="0" bIns="0" rIns="0">
              <a:spAutoFit/>
            </a:bodyPr>
            <a:lstStyle/>
            <a:p>
              <a:pPr algn="ctr">
                <a:lnSpc>
                  <a:spcPts val="5060"/>
                </a:lnSpc>
              </a:pPr>
              <a:r>
                <a:rPr lang="en-US" sz="3614">
                  <a:solidFill>
                    <a:srgbClr val="000000"/>
                  </a:solidFill>
                  <a:cs typeface="FB Victor"/>
                </a:rPr>
                <a:t>שלח הזמנה</a:t>
              </a:r>
            </a:p>
          </p:txBody>
        </p:sp>
      </p:grpSp>
      <p:grpSp>
        <p:nvGrpSpPr>
          <p:cNvPr name="Group 25" id="25"/>
          <p:cNvGrpSpPr/>
          <p:nvPr/>
        </p:nvGrpSpPr>
        <p:grpSpPr>
          <a:xfrm rot="0">
            <a:off x="2929215" y="6522744"/>
            <a:ext cx="1160128" cy="442782"/>
            <a:chOff x="0" y="0"/>
            <a:chExt cx="1546837" cy="590376"/>
          </a:xfrm>
        </p:grpSpPr>
        <p:sp>
          <p:nvSpPr>
            <p:cNvPr name="Freeform 26" id="26"/>
            <p:cNvSpPr/>
            <p:nvPr/>
          </p:nvSpPr>
          <p:spPr>
            <a:xfrm flipH="false" flipV="false" rot="0">
              <a:off x="478024" y="0"/>
              <a:ext cx="590376" cy="590376"/>
            </a:xfrm>
            <a:custGeom>
              <a:avLst/>
              <a:gdLst/>
              <a:ahLst/>
              <a:cxnLst/>
              <a:rect r="r" b="b" t="t" l="l"/>
              <a:pathLst>
                <a:path h="590376" w="590376">
                  <a:moveTo>
                    <a:pt x="0" y="0"/>
                  </a:moveTo>
                  <a:lnTo>
                    <a:pt x="590375" y="0"/>
                  </a:lnTo>
                  <a:lnTo>
                    <a:pt x="590375" y="590376"/>
                  </a:lnTo>
                  <a:lnTo>
                    <a:pt x="0" y="5903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w="38100" cap="rnd">
              <a:solidFill>
                <a:srgbClr val="000000"/>
              </a:solidFill>
              <a:prstDash val="solid"/>
              <a:round/>
            </a:ln>
          </p:spPr>
        </p:sp>
        <p:sp>
          <p:nvSpPr>
            <p:cNvPr name="Freeform 27" id="27"/>
            <p:cNvSpPr/>
            <p:nvPr/>
          </p:nvSpPr>
          <p:spPr>
            <a:xfrm flipH="false" flipV="false" rot="5400000">
              <a:off x="1239528" y="170476"/>
              <a:ext cx="365193" cy="249424"/>
            </a:xfrm>
            <a:custGeom>
              <a:avLst/>
              <a:gdLst/>
              <a:ahLst/>
              <a:cxnLst/>
              <a:rect r="r" b="b" t="t" l="l"/>
              <a:pathLst>
                <a:path h="249424" w="365193">
                  <a:moveTo>
                    <a:pt x="0" y="0"/>
                  </a:moveTo>
                  <a:lnTo>
                    <a:pt x="365194" y="0"/>
                  </a:lnTo>
                  <a:lnTo>
                    <a:pt x="365194" y="249424"/>
                  </a:lnTo>
                  <a:lnTo>
                    <a:pt x="0" y="249424"/>
                  </a:lnTo>
                  <a:lnTo>
                    <a:pt x="0" y="0"/>
                  </a:lnTo>
                  <a:close/>
                </a:path>
              </a:pathLst>
            </a:custGeom>
            <a:blipFill>
              <a:blip r:embed="rId10">
                <a:extLst>
                  <a:ext uri="{96DAC541-7B7A-43D3-8B79-37D633B846F1}">
                    <asvg:svgBlip xmlns:asvg="http://schemas.microsoft.com/office/drawing/2016/SVG/main" r:embed="rId11"/>
                  </a:ext>
                </a:extLst>
              </a:blip>
              <a:stretch>
                <a:fillRect l="0" t="-313893" r="0" b="0"/>
              </a:stretch>
            </a:blipFill>
          </p:spPr>
        </p:sp>
        <p:sp>
          <p:nvSpPr>
            <p:cNvPr name="Freeform 28" id="28"/>
            <p:cNvSpPr/>
            <p:nvPr/>
          </p:nvSpPr>
          <p:spPr>
            <a:xfrm flipH="false" flipV="false" rot="-5400000">
              <a:off x="-57885" y="168574"/>
              <a:ext cx="365193" cy="249424"/>
            </a:xfrm>
            <a:custGeom>
              <a:avLst/>
              <a:gdLst/>
              <a:ahLst/>
              <a:cxnLst/>
              <a:rect r="r" b="b" t="t" l="l"/>
              <a:pathLst>
                <a:path h="249424" w="365193">
                  <a:moveTo>
                    <a:pt x="0" y="0"/>
                  </a:moveTo>
                  <a:lnTo>
                    <a:pt x="365193" y="0"/>
                  </a:lnTo>
                  <a:lnTo>
                    <a:pt x="365193" y="249424"/>
                  </a:lnTo>
                  <a:lnTo>
                    <a:pt x="0" y="249424"/>
                  </a:lnTo>
                  <a:lnTo>
                    <a:pt x="0" y="0"/>
                  </a:lnTo>
                  <a:close/>
                </a:path>
              </a:pathLst>
            </a:custGeom>
            <a:blipFill>
              <a:blip r:embed="rId10">
                <a:extLst>
                  <a:ext uri="{96DAC541-7B7A-43D3-8B79-37D633B846F1}">
                    <asvg:svgBlip xmlns:asvg="http://schemas.microsoft.com/office/drawing/2016/SVG/main" r:embed="rId11"/>
                  </a:ext>
                </a:extLst>
              </a:blip>
              <a:stretch>
                <a:fillRect l="0" t="-313893" r="0" b="0"/>
              </a:stretch>
            </a:blipFill>
          </p:spPr>
        </p:sp>
      </p:grpSp>
      <p:sp>
        <p:nvSpPr>
          <p:cNvPr name="Freeform 29" id="29"/>
          <p:cNvSpPr/>
          <p:nvPr/>
        </p:nvSpPr>
        <p:spPr>
          <a:xfrm flipH="false" flipV="false" rot="0">
            <a:off x="2743307" y="7164325"/>
            <a:ext cx="631538" cy="399448"/>
          </a:xfrm>
          <a:custGeom>
            <a:avLst/>
            <a:gdLst/>
            <a:ahLst/>
            <a:cxnLst/>
            <a:rect r="r" b="b" t="t" l="l"/>
            <a:pathLst>
              <a:path h="399448" w="631538">
                <a:moveTo>
                  <a:pt x="0" y="0"/>
                </a:moveTo>
                <a:lnTo>
                  <a:pt x="631537" y="0"/>
                </a:lnTo>
                <a:lnTo>
                  <a:pt x="631537" y="399448"/>
                </a:lnTo>
                <a:lnTo>
                  <a:pt x="0" y="3994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3654953" y="7146500"/>
            <a:ext cx="666584" cy="435097"/>
          </a:xfrm>
          <a:custGeom>
            <a:avLst/>
            <a:gdLst/>
            <a:ahLst/>
            <a:cxnLst/>
            <a:rect r="r" b="b" t="t" l="l"/>
            <a:pathLst>
              <a:path h="435097" w="666584">
                <a:moveTo>
                  <a:pt x="0" y="0"/>
                </a:moveTo>
                <a:lnTo>
                  <a:pt x="666583" y="0"/>
                </a:lnTo>
                <a:lnTo>
                  <a:pt x="666583" y="435098"/>
                </a:lnTo>
                <a:lnTo>
                  <a:pt x="0" y="4350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31" id="31"/>
          <p:cNvGrpSpPr/>
          <p:nvPr/>
        </p:nvGrpSpPr>
        <p:grpSpPr>
          <a:xfrm rot="0">
            <a:off x="4753200" y="7123407"/>
            <a:ext cx="2364288" cy="445635"/>
            <a:chOff x="0" y="0"/>
            <a:chExt cx="802657" cy="151290"/>
          </a:xfrm>
        </p:grpSpPr>
        <p:sp>
          <p:nvSpPr>
            <p:cNvPr name="Freeform 32" id="32"/>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3" id="33"/>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4" id="34"/>
          <p:cNvGrpSpPr/>
          <p:nvPr/>
        </p:nvGrpSpPr>
        <p:grpSpPr>
          <a:xfrm rot="0">
            <a:off x="432987" y="4737347"/>
            <a:ext cx="6680947" cy="445635"/>
            <a:chOff x="0" y="0"/>
            <a:chExt cx="2268129" cy="151290"/>
          </a:xfrm>
        </p:grpSpPr>
        <p:sp>
          <p:nvSpPr>
            <p:cNvPr name="Freeform 35" id="35"/>
            <p:cNvSpPr/>
            <p:nvPr/>
          </p:nvSpPr>
          <p:spPr>
            <a:xfrm flipH="false" flipV="false" rot="0">
              <a:off x="0" y="0"/>
              <a:ext cx="2268129" cy="151290"/>
            </a:xfrm>
            <a:custGeom>
              <a:avLst/>
              <a:gdLst/>
              <a:ahLst/>
              <a:cxnLst/>
              <a:rect r="r" b="b" t="t" l="l"/>
              <a:pathLst>
                <a:path h="151290" w="2268129">
                  <a:moveTo>
                    <a:pt x="37082" y="0"/>
                  </a:moveTo>
                  <a:lnTo>
                    <a:pt x="2231048" y="0"/>
                  </a:lnTo>
                  <a:cubicBezTo>
                    <a:pt x="2240882" y="0"/>
                    <a:pt x="2250314" y="3907"/>
                    <a:pt x="2257268" y="10861"/>
                  </a:cubicBezTo>
                  <a:cubicBezTo>
                    <a:pt x="2264223" y="17815"/>
                    <a:pt x="2268129" y="27247"/>
                    <a:pt x="2268129" y="37082"/>
                  </a:cubicBezTo>
                  <a:lnTo>
                    <a:pt x="2268129" y="114208"/>
                  </a:lnTo>
                  <a:cubicBezTo>
                    <a:pt x="2268129" y="124042"/>
                    <a:pt x="2264223" y="133474"/>
                    <a:pt x="2257268" y="140429"/>
                  </a:cubicBezTo>
                  <a:cubicBezTo>
                    <a:pt x="2250314" y="147383"/>
                    <a:pt x="2240882" y="151290"/>
                    <a:pt x="2231048" y="151290"/>
                  </a:cubicBezTo>
                  <a:lnTo>
                    <a:pt x="37082" y="151290"/>
                  </a:lnTo>
                  <a:cubicBezTo>
                    <a:pt x="27247" y="151290"/>
                    <a:pt x="17815" y="147383"/>
                    <a:pt x="10861" y="140429"/>
                  </a:cubicBezTo>
                  <a:cubicBezTo>
                    <a:pt x="3907" y="133474"/>
                    <a:pt x="0" y="124042"/>
                    <a:pt x="0" y="114208"/>
                  </a:cubicBezTo>
                  <a:lnTo>
                    <a:pt x="0" y="37082"/>
                  </a:lnTo>
                  <a:cubicBezTo>
                    <a:pt x="0" y="27247"/>
                    <a:pt x="3907" y="17815"/>
                    <a:pt x="10861" y="10861"/>
                  </a:cubicBezTo>
                  <a:cubicBezTo>
                    <a:pt x="17815" y="3907"/>
                    <a:pt x="27247" y="0"/>
                    <a:pt x="37082" y="0"/>
                  </a:cubicBezTo>
                  <a:close/>
                </a:path>
              </a:pathLst>
            </a:custGeom>
            <a:solidFill>
              <a:srgbClr val="000000">
                <a:alpha val="0"/>
              </a:srgbClr>
            </a:solidFill>
            <a:ln w="9525" cap="rnd">
              <a:solidFill>
                <a:srgbClr val="000000"/>
              </a:solidFill>
              <a:prstDash val="solid"/>
              <a:round/>
            </a:ln>
          </p:spPr>
        </p:sp>
        <p:sp>
          <p:nvSpPr>
            <p:cNvPr name="TextBox 36" id="36"/>
            <p:cNvSpPr txBox="true"/>
            <p:nvPr/>
          </p:nvSpPr>
          <p:spPr>
            <a:xfrm>
              <a:off x="0" y="-38100"/>
              <a:ext cx="2268129" cy="189390"/>
            </a:xfrm>
            <a:prstGeom prst="rect">
              <a:avLst/>
            </a:prstGeom>
          </p:spPr>
          <p:txBody>
            <a:bodyPr anchor="ctr" rtlCol="false" tIns="53626" lIns="53626" bIns="53626" rIns="53626"/>
            <a:lstStyle/>
            <a:p>
              <a:pPr algn="ctr">
                <a:lnSpc>
                  <a:spcPts val="1668"/>
                </a:lnSpc>
              </a:pPr>
            </a:p>
          </p:txBody>
        </p:sp>
      </p:grpSp>
      <p:grpSp>
        <p:nvGrpSpPr>
          <p:cNvPr name="Group 37" id="37"/>
          <p:cNvGrpSpPr/>
          <p:nvPr/>
        </p:nvGrpSpPr>
        <p:grpSpPr>
          <a:xfrm rot="0">
            <a:off x="4749646" y="4737347"/>
            <a:ext cx="2364288" cy="445635"/>
            <a:chOff x="0" y="0"/>
            <a:chExt cx="802657" cy="151290"/>
          </a:xfrm>
        </p:grpSpPr>
        <p:sp>
          <p:nvSpPr>
            <p:cNvPr name="Freeform 38" id="38"/>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9" id="39"/>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40" id="40"/>
          <p:cNvGrpSpPr/>
          <p:nvPr/>
        </p:nvGrpSpPr>
        <p:grpSpPr>
          <a:xfrm rot="0">
            <a:off x="432987" y="5334034"/>
            <a:ext cx="6680947" cy="445635"/>
            <a:chOff x="0" y="0"/>
            <a:chExt cx="2268129" cy="151290"/>
          </a:xfrm>
        </p:grpSpPr>
        <p:sp>
          <p:nvSpPr>
            <p:cNvPr name="Freeform 41" id="41"/>
            <p:cNvSpPr/>
            <p:nvPr/>
          </p:nvSpPr>
          <p:spPr>
            <a:xfrm flipH="false" flipV="false" rot="0">
              <a:off x="0" y="0"/>
              <a:ext cx="2268129" cy="151290"/>
            </a:xfrm>
            <a:custGeom>
              <a:avLst/>
              <a:gdLst/>
              <a:ahLst/>
              <a:cxnLst/>
              <a:rect r="r" b="b" t="t" l="l"/>
              <a:pathLst>
                <a:path h="151290" w="2268129">
                  <a:moveTo>
                    <a:pt x="37082" y="0"/>
                  </a:moveTo>
                  <a:lnTo>
                    <a:pt x="2231048" y="0"/>
                  </a:lnTo>
                  <a:cubicBezTo>
                    <a:pt x="2240882" y="0"/>
                    <a:pt x="2250314" y="3907"/>
                    <a:pt x="2257268" y="10861"/>
                  </a:cubicBezTo>
                  <a:cubicBezTo>
                    <a:pt x="2264223" y="17815"/>
                    <a:pt x="2268129" y="27247"/>
                    <a:pt x="2268129" y="37082"/>
                  </a:cubicBezTo>
                  <a:lnTo>
                    <a:pt x="2268129" y="114208"/>
                  </a:lnTo>
                  <a:cubicBezTo>
                    <a:pt x="2268129" y="124042"/>
                    <a:pt x="2264223" y="133474"/>
                    <a:pt x="2257268" y="140429"/>
                  </a:cubicBezTo>
                  <a:cubicBezTo>
                    <a:pt x="2250314" y="147383"/>
                    <a:pt x="2240882" y="151290"/>
                    <a:pt x="2231048" y="151290"/>
                  </a:cubicBezTo>
                  <a:lnTo>
                    <a:pt x="37082" y="151290"/>
                  </a:lnTo>
                  <a:cubicBezTo>
                    <a:pt x="27247" y="151290"/>
                    <a:pt x="17815" y="147383"/>
                    <a:pt x="10861" y="140429"/>
                  </a:cubicBezTo>
                  <a:cubicBezTo>
                    <a:pt x="3907" y="133474"/>
                    <a:pt x="0" y="124042"/>
                    <a:pt x="0" y="114208"/>
                  </a:cubicBezTo>
                  <a:lnTo>
                    <a:pt x="0" y="37082"/>
                  </a:lnTo>
                  <a:cubicBezTo>
                    <a:pt x="0" y="27247"/>
                    <a:pt x="3907" y="17815"/>
                    <a:pt x="10861" y="10861"/>
                  </a:cubicBezTo>
                  <a:cubicBezTo>
                    <a:pt x="17815" y="3907"/>
                    <a:pt x="27247" y="0"/>
                    <a:pt x="37082" y="0"/>
                  </a:cubicBezTo>
                  <a:close/>
                </a:path>
              </a:pathLst>
            </a:custGeom>
            <a:solidFill>
              <a:srgbClr val="000000">
                <a:alpha val="0"/>
              </a:srgbClr>
            </a:solidFill>
            <a:ln w="9525" cap="rnd">
              <a:solidFill>
                <a:srgbClr val="000000"/>
              </a:solidFill>
              <a:prstDash val="solid"/>
              <a:round/>
            </a:ln>
          </p:spPr>
        </p:sp>
        <p:sp>
          <p:nvSpPr>
            <p:cNvPr name="TextBox 42" id="42"/>
            <p:cNvSpPr txBox="true"/>
            <p:nvPr/>
          </p:nvSpPr>
          <p:spPr>
            <a:xfrm>
              <a:off x="0" y="-38100"/>
              <a:ext cx="2268129" cy="189390"/>
            </a:xfrm>
            <a:prstGeom prst="rect">
              <a:avLst/>
            </a:prstGeom>
          </p:spPr>
          <p:txBody>
            <a:bodyPr anchor="ctr" rtlCol="false" tIns="53626" lIns="53626" bIns="53626" rIns="53626"/>
            <a:lstStyle/>
            <a:p>
              <a:pPr algn="ctr">
                <a:lnSpc>
                  <a:spcPts val="1668"/>
                </a:lnSpc>
              </a:pPr>
            </a:p>
          </p:txBody>
        </p:sp>
      </p:grpSp>
      <p:grpSp>
        <p:nvGrpSpPr>
          <p:cNvPr name="Group 43" id="43"/>
          <p:cNvGrpSpPr/>
          <p:nvPr/>
        </p:nvGrpSpPr>
        <p:grpSpPr>
          <a:xfrm rot="0">
            <a:off x="4749646" y="5334034"/>
            <a:ext cx="2364288" cy="445635"/>
            <a:chOff x="0" y="0"/>
            <a:chExt cx="802657" cy="151290"/>
          </a:xfrm>
        </p:grpSpPr>
        <p:sp>
          <p:nvSpPr>
            <p:cNvPr name="Freeform 44" id="44"/>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45" id="45"/>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46" id="46"/>
          <p:cNvGrpSpPr/>
          <p:nvPr/>
        </p:nvGrpSpPr>
        <p:grpSpPr>
          <a:xfrm rot="0">
            <a:off x="436541" y="5930492"/>
            <a:ext cx="6680947" cy="445635"/>
            <a:chOff x="0" y="0"/>
            <a:chExt cx="2268129" cy="151290"/>
          </a:xfrm>
        </p:grpSpPr>
        <p:sp>
          <p:nvSpPr>
            <p:cNvPr name="Freeform 47" id="47"/>
            <p:cNvSpPr/>
            <p:nvPr/>
          </p:nvSpPr>
          <p:spPr>
            <a:xfrm flipH="false" flipV="false" rot="0">
              <a:off x="0" y="0"/>
              <a:ext cx="2268129" cy="151290"/>
            </a:xfrm>
            <a:custGeom>
              <a:avLst/>
              <a:gdLst/>
              <a:ahLst/>
              <a:cxnLst/>
              <a:rect r="r" b="b" t="t" l="l"/>
              <a:pathLst>
                <a:path h="151290" w="2268129">
                  <a:moveTo>
                    <a:pt x="37082" y="0"/>
                  </a:moveTo>
                  <a:lnTo>
                    <a:pt x="2231048" y="0"/>
                  </a:lnTo>
                  <a:cubicBezTo>
                    <a:pt x="2240882" y="0"/>
                    <a:pt x="2250314" y="3907"/>
                    <a:pt x="2257268" y="10861"/>
                  </a:cubicBezTo>
                  <a:cubicBezTo>
                    <a:pt x="2264223" y="17815"/>
                    <a:pt x="2268129" y="27247"/>
                    <a:pt x="2268129" y="37082"/>
                  </a:cubicBezTo>
                  <a:lnTo>
                    <a:pt x="2268129" y="114208"/>
                  </a:lnTo>
                  <a:cubicBezTo>
                    <a:pt x="2268129" y="124042"/>
                    <a:pt x="2264223" y="133474"/>
                    <a:pt x="2257268" y="140429"/>
                  </a:cubicBezTo>
                  <a:cubicBezTo>
                    <a:pt x="2250314" y="147383"/>
                    <a:pt x="2240882" y="151290"/>
                    <a:pt x="2231048" y="151290"/>
                  </a:cubicBezTo>
                  <a:lnTo>
                    <a:pt x="37082" y="151290"/>
                  </a:lnTo>
                  <a:cubicBezTo>
                    <a:pt x="27247" y="151290"/>
                    <a:pt x="17815" y="147383"/>
                    <a:pt x="10861" y="140429"/>
                  </a:cubicBezTo>
                  <a:cubicBezTo>
                    <a:pt x="3907" y="133474"/>
                    <a:pt x="0" y="124042"/>
                    <a:pt x="0" y="114208"/>
                  </a:cubicBezTo>
                  <a:lnTo>
                    <a:pt x="0" y="37082"/>
                  </a:lnTo>
                  <a:cubicBezTo>
                    <a:pt x="0" y="27247"/>
                    <a:pt x="3907" y="17815"/>
                    <a:pt x="10861" y="10861"/>
                  </a:cubicBezTo>
                  <a:cubicBezTo>
                    <a:pt x="17815" y="3907"/>
                    <a:pt x="27247" y="0"/>
                    <a:pt x="37082" y="0"/>
                  </a:cubicBezTo>
                  <a:close/>
                </a:path>
              </a:pathLst>
            </a:custGeom>
            <a:solidFill>
              <a:srgbClr val="000000">
                <a:alpha val="0"/>
              </a:srgbClr>
            </a:solidFill>
            <a:ln w="9525" cap="rnd">
              <a:solidFill>
                <a:srgbClr val="000000"/>
              </a:solidFill>
              <a:prstDash val="solid"/>
              <a:round/>
            </a:ln>
          </p:spPr>
        </p:sp>
        <p:sp>
          <p:nvSpPr>
            <p:cNvPr name="TextBox 48" id="48"/>
            <p:cNvSpPr txBox="true"/>
            <p:nvPr/>
          </p:nvSpPr>
          <p:spPr>
            <a:xfrm>
              <a:off x="0" y="-38100"/>
              <a:ext cx="2268129" cy="189390"/>
            </a:xfrm>
            <a:prstGeom prst="rect">
              <a:avLst/>
            </a:prstGeom>
          </p:spPr>
          <p:txBody>
            <a:bodyPr anchor="ctr" rtlCol="false" tIns="53626" lIns="53626" bIns="53626" rIns="53626"/>
            <a:lstStyle/>
            <a:p>
              <a:pPr algn="ctr">
                <a:lnSpc>
                  <a:spcPts val="1668"/>
                </a:lnSpc>
              </a:pPr>
            </a:p>
          </p:txBody>
        </p:sp>
      </p:grpSp>
      <p:grpSp>
        <p:nvGrpSpPr>
          <p:cNvPr name="Group 49" id="49"/>
          <p:cNvGrpSpPr/>
          <p:nvPr/>
        </p:nvGrpSpPr>
        <p:grpSpPr>
          <a:xfrm rot="0">
            <a:off x="4753200" y="5930492"/>
            <a:ext cx="2364288" cy="445635"/>
            <a:chOff x="0" y="0"/>
            <a:chExt cx="802657" cy="151290"/>
          </a:xfrm>
        </p:grpSpPr>
        <p:sp>
          <p:nvSpPr>
            <p:cNvPr name="Freeform 50" id="50"/>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51" id="51"/>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52" id="52"/>
          <p:cNvGrpSpPr/>
          <p:nvPr/>
        </p:nvGrpSpPr>
        <p:grpSpPr>
          <a:xfrm rot="0">
            <a:off x="4749646" y="6526949"/>
            <a:ext cx="2364288" cy="445635"/>
            <a:chOff x="0" y="0"/>
            <a:chExt cx="802657" cy="151290"/>
          </a:xfrm>
        </p:grpSpPr>
        <p:sp>
          <p:nvSpPr>
            <p:cNvPr name="Freeform 53" id="53"/>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54" id="54"/>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sp>
        <p:nvSpPr>
          <p:cNvPr name="TextBox 55" id="55"/>
          <p:cNvSpPr txBox="true"/>
          <p:nvPr/>
        </p:nvSpPr>
        <p:spPr>
          <a:xfrm rot="0">
            <a:off x="5188160" y="4735909"/>
            <a:ext cx="1629264" cy="400886"/>
          </a:xfrm>
          <a:prstGeom prst="rect">
            <a:avLst/>
          </a:prstGeom>
        </p:spPr>
        <p:txBody>
          <a:bodyPr anchor="t" rtlCol="false" tIns="0" lIns="0" bIns="0" rIns="0">
            <a:spAutoFit/>
          </a:bodyPr>
          <a:lstStyle/>
          <a:p>
            <a:pPr algn="ctr">
              <a:lnSpc>
                <a:spcPts val="3251"/>
              </a:lnSpc>
            </a:pPr>
            <a:r>
              <a:rPr lang="en-US" sz="2322">
                <a:solidFill>
                  <a:srgbClr val="000000"/>
                </a:solidFill>
                <a:cs typeface="Suez One"/>
              </a:rPr>
              <a:t>כתובת נוכחית</a:t>
            </a:r>
          </a:p>
        </p:txBody>
      </p:sp>
      <p:sp>
        <p:nvSpPr>
          <p:cNvPr name="TextBox 56" id="56"/>
          <p:cNvSpPr txBox="true"/>
          <p:nvPr/>
        </p:nvSpPr>
        <p:spPr>
          <a:xfrm rot="0">
            <a:off x="5387938" y="5332596"/>
            <a:ext cx="1229709" cy="400886"/>
          </a:xfrm>
          <a:prstGeom prst="rect">
            <a:avLst/>
          </a:prstGeom>
        </p:spPr>
        <p:txBody>
          <a:bodyPr anchor="t" rtlCol="false" tIns="0" lIns="0" bIns="0" rIns="0">
            <a:spAutoFit/>
          </a:bodyPr>
          <a:lstStyle/>
          <a:p>
            <a:pPr algn="ctr">
              <a:lnSpc>
                <a:spcPts val="3251"/>
              </a:lnSpc>
            </a:pPr>
            <a:r>
              <a:rPr lang="en-US" sz="2322">
                <a:solidFill>
                  <a:srgbClr val="000000"/>
                </a:solidFill>
                <a:cs typeface="Suez One"/>
              </a:rPr>
              <a:t>כתובת יעד</a:t>
            </a:r>
          </a:p>
        </p:txBody>
      </p:sp>
      <p:sp>
        <p:nvSpPr>
          <p:cNvPr name="TextBox 57" id="57"/>
          <p:cNvSpPr txBox="true"/>
          <p:nvPr/>
        </p:nvSpPr>
        <p:spPr>
          <a:xfrm rot="0">
            <a:off x="5311081" y="5929283"/>
            <a:ext cx="1383423" cy="400886"/>
          </a:xfrm>
          <a:prstGeom prst="rect">
            <a:avLst/>
          </a:prstGeom>
        </p:spPr>
        <p:txBody>
          <a:bodyPr anchor="t" rtlCol="false" tIns="0" lIns="0" bIns="0" rIns="0">
            <a:spAutoFit/>
          </a:bodyPr>
          <a:lstStyle/>
          <a:p>
            <a:pPr algn="ctr">
              <a:lnSpc>
                <a:spcPts val="3251"/>
              </a:lnSpc>
            </a:pPr>
            <a:r>
              <a:rPr lang="en-US" sz="2322">
                <a:solidFill>
                  <a:srgbClr val="000000"/>
                </a:solidFill>
                <a:cs typeface="Suez One"/>
              </a:rPr>
              <a:t>מספר טלפון</a:t>
            </a:r>
          </a:p>
        </p:txBody>
      </p:sp>
      <p:sp>
        <p:nvSpPr>
          <p:cNvPr name="TextBox 58" id="58"/>
          <p:cNvSpPr txBox="true"/>
          <p:nvPr/>
        </p:nvSpPr>
        <p:spPr>
          <a:xfrm rot="0">
            <a:off x="5146244" y="6525969"/>
            <a:ext cx="1713096" cy="400886"/>
          </a:xfrm>
          <a:prstGeom prst="rect">
            <a:avLst/>
          </a:prstGeom>
        </p:spPr>
        <p:txBody>
          <a:bodyPr anchor="t" rtlCol="false" tIns="0" lIns="0" bIns="0" rIns="0">
            <a:spAutoFit/>
          </a:bodyPr>
          <a:lstStyle/>
          <a:p>
            <a:pPr algn="ctr">
              <a:lnSpc>
                <a:spcPts val="3251"/>
              </a:lnSpc>
            </a:pPr>
            <a:r>
              <a:rPr lang="en-US" sz="2322">
                <a:solidFill>
                  <a:srgbClr val="000000"/>
                </a:solidFill>
                <a:cs typeface="Suez One"/>
              </a:rPr>
              <a:t>מספר הנוסעים</a:t>
            </a:r>
          </a:p>
        </p:txBody>
      </p:sp>
      <p:sp>
        <p:nvSpPr>
          <p:cNvPr name="TextBox 59" id="59"/>
          <p:cNvSpPr txBox="true"/>
          <p:nvPr/>
        </p:nvSpPr>
        <p:spPr>
          <a:xfrm rot="0">
            <a:off x="5208019" y="7121969"/>
            <a:ext cx="1589547" cy="400886"/>
          </a:xfrm>
          <a:prstGeom prst="rect">
            <a:avLst/>
          </a:prstGeom>
        </p:spPr>
        <p:txBody>
          <a:bodyPr anchor="t" rtlCol="false" tIns="0" lIns="0" bIns="0" rIns="0">
            <a:spAutoFit/>
          </a:bodyPr>
          <a:lstStyle/>
          <a:p>
            <a:pPr algn="ctr">
              <a:lnSpc>
                <a:spcPts val="3251"/>
              </a:lnSpc>
            </a:pPr>
            <a:r>
              <a:rPr lang="en-US" sz="2322">
                <a:solidFill>
                  <a:srgbClr val="000000"/>
                </a:solidFill>
                <a:cs typeface="Suez One"/>
              </a:rPr>
              <a:t>אופן התשלום</a:t>
            </a:r>
          </a:p>
        </p:txBody>
      </p:sp>
      <p:sp>
        <p:nvSpPr>
          <p:cNvPr name="TextBox 60" id="60"/>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61" id="61"/>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62" id="62"/>
          <p:cNvSpPr txBox="true"/>
          <p:nvPr/>
        </p:nvSpPr>
        <p:spPr>
          <a:xfrm rot="0">
            <a:off x="3775237" y="7702872"/>
            <a:ext cx="9525" cy="217170"/>
          </a:xfrm>
          <a:prstGeom prst="rect">
            <a:avLst/>
          </a:prstGeom>
        </p:spPr>
        <p:txBody>
          <a:bodyPr anchor="t" rtlCol="false" tIns="0" lIns="0" bIns="0" rIns="0">
            <a:spAutoFit/>
          </a:bodyPr>
          <a:lstStyle/>
          <a:p>
            <a:pPr algn="ctr">
              <a:lnSpc>
                <a:spcPts val="1679"/>
              </a:lnSpc>
            </a:pPr>
          </a:p>
        </p:txBody>
      </p:sp>
      <p:sp>
        <p:nvSpPr>
          <p:cNvPr name="TextBox 63" id="63"/>
          <p:cNvSpPr txBox="true"/>
          <p:nvPr/>
        </p:nvSpPr>
        <p:spPr>
          <a:xfrm rot="0">
            <a:off x="2743307" y="2346470"/>
            <a:ext cx="2129085" cy="469233"/>
          </a:xfrm>
          <a:prstGeom prst="rect">
            <a:avLst/>
          </a:prstGeom>
        </p:spPr>
        <p:txBody>
          <a:bodyPr anchor="t" rtlCol="false" tIns="0" lIns="0" bIns="0" rIns="0">
            <a:spAutoFit/>
          </a:bodyPr>
          <a:lstStyle/>
          <a:p>
            <a:pPr algn="ctr">
              <a:lnSpc>
                <a:spcPts val="3751"/>
              </a:lnSpc>
            </a:pPr>
            <a:r>
              <a:rPr lang="en-US" sz="2679">
                <a:solidFill>
                  <a:srgbClr val="000000"/>
                </a:solidFill>
                <a:cs typeface="Alphon Bold"/>
              </a:rPr>
              <a:t>כאן ועכשיו</a:t>
            </a:r>
          </a:p>
        </p:txBody>
      </p:sp>
      <p:grpSp>
        <p:nvGrpSpPr>
          <p:cNvPr name="Group 64" id="64"/>
          <p:cNvGrpSpPr/>
          <p:nvPr/>
        </p:nvGrpSpPr>
        <p:grpSpPr>
          <a:xfrm rot="0">
            <a:off x="317782" y="3520553"/>
            <a:ext cx="6914911" cy="692919"/>
            <a:chOff x="0" y="0"/>
            <a:chExt cx="9219882" cy="923892"/>
          </a:xfrm>
        </p:grpSpPr>
        <p:sp>
          <p:nvSpPr>
            <p:cNvPr name="Freeform 65" id="65"/>
            <p:cNvSpPr/>
            <p:nvPr/>
          </p:nvSpPr>
          <p:spPr>
            <a:xfrm flipH="false" flipV="false" rot="-10800000">
              <a:off x="6535823" y="0"/>
              <a:ext cx="2684058" cy="915935"/>
            </a:xfrm>
            <a:custGeom>
              <a:avLst/>
              <a:gdLst/>
              <a:ahLst/>
              <a:cxnLst/>
              <a:rect r="r" b="b" t="t" l="l"/>
              <a:pathLst>
                <a:path h="915935" w="2684058">
                  <a:moveTo>
                    <a:pt x="0" y="0"/>
                  </a:moveTo>
                  <a:lnTo>
                    <a:pt x="2684059" y="0"/>
                  </a:lnTo>
                  <a:lnTo>
                    <a:pt x="2684059" y="915935"/>
                  </a:lnTo>
                  <a:lnTo>
                    <a:pt x="0" y="91593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66" id="66"/>
            <p:cNvSpPr/>
            <p:nvPr/>
          </p:nvSpPr>
          <p:spPr>
            <a:xfrm flipH="false" flipV="false" rot="-10800000">
              <a:off x="3267565" y="7958"/>
              <a:ext cx="2684058" cy="915935"/>
            </a:xfrm>
            <a:custGeom>
              <a:avLst/>
              <a:gdLst/>
              <a:ahLst/>
              <a:cxnLst/>
              <a:rect r="r" b="b" t="t" l="l"/>
              <a:pathLst>
                <a:path h="915935" w="2684058">
                  <a:moveTo>
                    <a:pt x="0" y="0"/>
                  </a:moveTo>
                  <a:lnTo>
                    <a:pt x="2684058" y="0"/>
                  </a:lnTo>
                  <a:lnTo>
                    <a:pt x="2684058" y="915934"/>
                  </a:lnTo>
                  <a:lnTo>
                    <a:pt x="0" y="9159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67" id="67"/>
            <p:cNvSpPr/>
            <p:nvPr/>
          </p:nvSpPr>
          <p:spPr>
            <a:xfrm flipH="false" flipV="false" rot="-10800000">
              <a:off x="0" y="7958"/>
              <a:ext cx="2684058" cy="915935"/>
            </a:xfrm>
            <a:custGeom>
              <a:avLst/>
              <a:gdLst/>
              <a:ahLst/>
              <a:cxnLst/>
              <a:rect r="r" b="b" t="t" l="l"/>
              <a:pathLst>
                <a:path h="915935" w="2684058">
                  <a:moveTo>
                    <a:pt x="0" y="0"/>
                  </a:moveTo>
                  <a:lnTo>
                    <a:pt x="2684058" y="0"/>
                  </a:lnTo>
                  <a:lnTo>
                    <a:pt x="2684058" y="915934"/>
                  </a:lnTo>
                  <a:lnTo>
                    <a:pt x="0" y="9159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68" id="68"/>
            <p:cNvSpPr txBox="true"/>
            <p:nvPr/>
          </p:nvSpPr>
          <p:spPr>
            <a:xfrm rot="0">
              <a:off x="7079316" y="57927"/>
              <a:ext cx="1597073" cy="739796"/>
            </a:xfrm>
            <a:prstGeom prst="rect">
              <a:avLst/>
            </a:prstGeom>
          </p:spPr>
          <p:txBody>
            <a:bodyPr anchor="t" rtlCol="false" tIns="0" lIns="0" bIns="0" rIns="0">
              <a:spAutoFit/>
            </a:bodyPr>
            <a:lstStyle/>
            <a:p>
              <a:pPr algn="ctr">
                <a:lnSpc>
                  <a:spcPts val="4592"/>
                </a:lnSpc>
              </a:pPr>
              <a:r>
                <a:rPr lang="en-US" sz="3280">
                  <a:solidFill>
                    <a:srgbClr val="000000"/>
                  </a:solidFill>
                  <a:cs typeface="Alphon"/>
                </a:rPr>
                <a:t>דרום</a:t>
              </a:r>
            </a:p>
          </p:txBody>
        </p:sp>
        <p:sp>
          <p:nvSpPr>
            <p:cNvPr name="TextBox 69" id="69"/>
            <p:cNvSpPr txBox="true"/>
            <p:nvPr/>
          </p:nvSpPr>
          <p:spPr>
            <a:xfrm rot="0">
              <a:off x="3752872" y="42012"/>
              <a:ext cx="1738845" cy="739796"/>
            </a:xfrm>
            <a:prstGeom prst="rect">
              <a:avLst/>
            </a:prstGeom>
          </p:spPr>
          <p:txBody>
            <a:bodyPr anchor="t" rtlCol="false" tIns="0" lIns="0" bIns="0" rIns="0">
              <a:spAutoFit/>
            </a:bodyPr>
            <a:lstStyle/>
            <a:p>
              <a:pPr algn="ctr">
                <a:lnSpc>
                  <a:spcPts val="4592"/>
                </a:lnSpc>
              </a:pPr>
              <a:r>
                <a:rPr lang="en-US" sz="3280">
                  <a:solidFill>
                    <a:srgbClr val="000000"/>
                  </a:solidFill>
                  <a:cs typeface="Alphon"/>
                </a:rPr>
                <a:t>מרכז</a:t>
              </a:r>
            </a:p>
          </p:txBody>
        </p:sp>
        <p:sp>
          <p:nvSpPr>
            <p:cNvPr name="TextBox 70" id="70"/>
            <p:cNvSpPr txBox="true"/>
            <p:nvPr/>
          </p:nvSpPr>
          <p:spPr>
            <a:xfrm rot="0">
              <a:off x="568199" y="42012"/>
              <a:ext cx="1597073" cy="739796"/>
            </a:xfrm>
            <a:prstGeom prst="rect">
              <a:avLst/>
            </a:prstGeom>
          </p:spPr>
          <p:txBody>
            <a:bodyPr anchor="t" rtlCol="false" tIns="0" lIns="0" bIns="0" rIns="0">
              <a:spAutoFit/>
            </a:bodyPr>
            <a:lstStyle/>
            <a:p>
              <a:pPr algn="ctr">
                <a:lnSpc>
                  <a:spcPts val="4592"/>
                </a:lnSpc>
              </a:pPr>
              <a:r>
                <a:rPr lang="en-US" sz="3280">
                  <a:solidFill>
                    <a:srgbClr val="000000"/>
                  </a:solidFill>
                  <a:cs typeface="Alphon"/>
                </a:rPr>
                <a:t>צפון</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581794"/>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נסיעות עתידיות   קצת עלינו   צור קשר </a:t>
              </a:r>
            </a:p>
          </p:txBody>
        </p:sp>
      </p:grpSp>
      <p:grpSp>
        <p:nvGrpSpPr>
          <p:cNvPr name="Group 10" id="10"/>
          <p:cNvGrpSpPr/>
          <p:nvPr/>
        </p:nvGrpSpPr>
        <p:grpSpPr>
          <a:xfrm rot="0">
            <a:off x="318042" y="190847"/>
            <a:ext cx="912985" cy="335738"/>
            <a:chOff x="0" y="0"/>
            <a:chExt cx="1217313" cy="447651"/>
          </a:xfrm>
        </p:grpSpPr>
        <p:sp>
          <p:nvSpPr>
            <p:cNvPr name="Freeform 11" id="11"/>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3" id="13"/>
          <p:cNvGrpSpPr/>
          <p:nvPr/>
        </p:nvGrpSpPr>
        <p:grpSpPr>
          <a:xfrm rot="0">
            <a:off x="-593772" y="9802591"/>
            <a:ext cx="8747545" cy="889409"/>
            <a:chOff x="0" y="0"/>
            <a:chExt cx="11663393" cy="1185879"/>
          </a:xfrm>
        </p:grpSpPr>
        <p:grpSp>
          <p:nvGrpSpPr>
            <p:cNvPr name="Group 14" id="14"/>
            <p:cNvGrpSpPr/>
            <p:nvPr/>
          </p:nvGrpSpPr>
          <p:grpSpPr>
            <a:xfrm rot="0">
              <a:off x="0" y="0"/>
              <a:ext cx="11663393" cy="1185879"/>
              <a:chOff x="0" y="0"/>
              <a:chExt cx="3068192" cy="311959"/>
            </a:xfrm>
          </p:grpSpPr>
          <p:sp>
            <p:nvSpPr>
              <p:cNvPr name="Freeform 15" id="15"/>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6" id="16"/>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7" id="17"/>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sp>
        <p:nvSpPr>
          <p:cNvPr name="Freeform 18" id="18"/>
          <p:cNvSpPr/>
          <p:nvPr/>
        </p:nvSpPr>
        <p:spPr>
          <a:xfrm flipH="false" flipV="false" rot="0">
            <a:off x="3330931" y="1922440"/>
            <a:ext cx="844318" cy="844318"/>
          </a:xfrm>
          <a:custGeom>
            <a:avLst/>
            <a:gdLst/>
            <a:ahLst/>
            <a:cxnLst/>
            <a:rect r="r" b="b" t="t" l="l"/>
            <a:pathLst>
              <a:path h="844318" w="844318">
                <a:moveTo>
                  <a:pt x="0" y="0"/>
                </a:moveTo>
                <a:lnTo>
                  <a:pt x="844318" y="0"/>
                </a:lnTo>
                <a:lnTo>
                  <a:pt x="844318" y="844318"/>
                </a:lnTo>
                <a:lnTo>
                  <a:pt x="0" y="844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723813" y="7625884"/>
            <a:ext cx="6787" cy="156179"/>
          </a:xfrm>
          <a:prstGeom prst="rect">
            <a:avLst/>
          </a:prstGeom>
        </p:spPr>
        <p:txBody>
          <a:bodyPr anchor="t" rtlCol="false" tIns="0" lIns="0" bIns="0" rIns="0">
            <a:spAutoFit/>
          </a:bodyPr>
          <a:lstStyle/>
          <a:p>
            <a:pPr algn="ctr">
              <a:lnSpc>
                <a:spcPts val="1197"/>
              </a:lnSpc>
            </a:pPr>
          </a:p>
        </p:txBody>
      </p:sp>
      <p:sp>
        <p:nvSpPr>
          <p:cNvPr name="TextBox 20" id="20"/>
          <p:cNvSpPr txBox="true"/>
          <p:nvPr/>
        </p:nvSpPr>
        <p:spPr>
          <a:xfrm rot="0">
            <a:off x="3723813" y="7625884"/>
            <a:ext cx="6787" cy="156179"/>
          </a:xfrm>
          <a:prstGeom prst="rect">
            <a:avLst/>
          </a:prstGeom>
        </p:spPr>
        <p:txBody>
          <a:bodyPr anchor="t" rtlCol="false" tIns="0" lIns="0" bIns="0" rIns="0">
            <a:spAutoFit/>
          </a:bodyPr>
          <a:lstStyle/>
          <a:p>
            <a:pPr algn="ctr">
              <a:lnSpc>
                <a:spcPts val="1197"/>
              </a:lnSpc>
            </a:pPr>
          </a:p>
        </p:txBody>
      </p:sp>
      <p:sp>
        <p:nvSpPr>
          <p:cNvPr name="TextBox 21" id="21"/>
          <p:cNvSpPr txBox="true"/>
          <p:nvPr/>
        </p:nvSpPr>
        <p:spPr>
          <a:xfrm rot="0">
            <a:off x="3723813" y="7625884"/>
            <a:ext cx="6787" cy="156179"/>
          </a:xfrm>
          <a:prstGeom prst="rect">
            <a:avLst/>
          </a:prstGeom>
        </p:spPr>
        <p:txBody>
          <a:bodyPr anchor="t" rtlCol="false" tIns="0" lIns="0" bIns="0" rIns="0">
            <a:spAutoFit/>
          </a:bodyPr>
          <a:lstStyle/>
          <a:p>
            <a:pPr algn="ctr">
              <a:lnSpc>
                <a:spcPts val="1197"/>
              </a:lnSpc>
            </a:pPr>
          </a:p>
        </p:txBody>
      </p:sp>
      <p:sp>
        <p:nvSpPr>
          <p:cNvPr name="TextBox 22" id="22"/>
          <p:cNvSpPr txBox="true"/>
          <p:nvPr/>
        </p:nvSpPr>
        <p:spPr>
          <a:xfrm rot="0">
            <a:off x="2386149" y="2503871"/>
            <a:ext cx="2453525" cy="449575"/>
          </a:xfrm>
          <a:prstGeom prst="rect">
            <a:avLst/>
          </a:prstGeom>
        </p:spPr>
        <p:txBody>
          <a:bodyPr anchor="t" rtlCol="false" tIns="0" lIns="0" bIns="0" rIns="0">
            <a:spAutoFit/>
          </a:bodyPr>
          <a:lstStyle/>
          <a:p>
            <a:pPr algn="ctr">
              <a:lnSpc>
                <a:spcPts val="3454"/>
              </a:lnSpc>
            </a:pPr>
            <a:r>
              <a:rPr lang="en-US" sz="2467">
                <a:solidFill>
                  <a:srgbClr val="000000"/>
                </a:solidFill>
                <a:cs typeface="Alphon"/>
              </a:rPr>
              <a:t>סיכום הזמנה </a:t>
            </a:r>
          </a:p>
        </p:txBody>
      </p:sp>
      <p:sp>
        <p:nvSpPr>
          <p:cNvPr name="TextBox 23" id="23"/>
          <p:cNvSpPr txBox="true"/>
          <p:nvPr/>
        </p:nvSpPr>
        <p:spPr>
          <a:xfrm rot="0">
            <a:off x="3940854" y="8020858"/>
            <a:ext cx="6787" cy="138215"/>
          </a:xfrm>
          <a:prstGeom prst="rect">
            <a:avLst/>
          </a:prstGeom>
        </p:spPr>
        <p:txBody>
          <a:bodyPr anchor="t" rtlCol="false" tIns="0" lIns="0" bIns="0" rIns="0">
            <a:spAutoFit/>
          </a:bodyPr>
          <a:lstStyle/>
          <a:p>
            <a:pPr algn="ctr">
              <a:lnSpc>
                <a:spcPts val="1188"/>
              </a:lnSpc>
              <a:spcBef>
                <a:spcPct val="0"/>
              </a:spcBef>
            </a:pPr>
          </a:p>
        </p:txBody>
      </p:sp>
      <p:grpSp>
        <p:nvGrpSpPr>
          <p:cNvPr name="Group 24" id="24"/>
          <p:cNvGrpSpPr/>
          <p:nvPr/>
        </p:nvGrpSpPr>
        <p:grpSpPr>
          <a:xfrm rot="0">
            <a:off x="3794670" y="6275374"/>
            <a:ext cx="2364288" cy="445635"/>
            <a:chOff x="0" y="0"/>
            <a:chExt cx="802657" cy="151290"/>
          </a:xfrm>
        </p:grpSpPr>
        <p:sp>
          <p:nvSpPr>
            <p:cNvPr name="Freeform 25" id="25"/>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26" id="26"/>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27" id="27"/>
          <p:cNvGrpSpPr/>
          <p:nvPr/>
        </p:nvGrpSpPr>
        <p:grpSpPr>
          <a:xfrm rot="0">
            <a:off x="3791115" y="3889314"/>
            <a:ext cx="2364288" cy="445635"/>
            <a:chOff x="0" y="0"/>
            <a:chExt cx="802657" cy="151290"/>
          </a:xfrm>
        </p:grpSpPr>
        <p:sp>
          <p:nvSpPr>
            <p:cNvPr name="Freeform 28" id="28"/>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29" id="29"/>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0" id="30"/>
          <p:cNvGrpSpPr/>
          <p:nvPr/>
        </p:nvGrpSpPr>
        <p:grpSpPr>
          <a:xfrm rot="0">
            <a:off x="3791115" y="4486001"/>
            <a:ext cx="2364288" cy="445635"/>
            <a:chOff x="0" y="0"/>
            <a:chExt cx="802657" cy="151290"/>
          </a:xfrm>
        </p:grpSpPr>
        <p:sp>
          <p:nvSpPr>
            <p:cNvPr name="Freeform 31" id="31"/>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2" id="32"/>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3" id="33"/>
          <p:cNvGrpSpPr/>
          <p:nvPr/>
        </p:nvGrpSpPr>
        <p:grpSpPr>
          <a:xfrm rot="0">
            <a:off x="3794670" y="5082458"/>
            <a:ext cx="2364288" cy="445635"/>
            <a:chOff x="0" y="0"/>
            <a:chExt cx="802657" cy="151290"/>
          </a:xfrm>
        </p:grpSpPr>
        <p:sp>
          <p:nvSpPr>
            <p:cNvPr name="Freeform 34" id="34"/>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5" id="35"/>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grpSp>
        <p:nvGrpSpPr>
          <p:cNvPr name="Group 36" id="36"/>
          <p:cNvGrpSpPr/>
          <p:nvPr/>
        </p:nvGrpSpPr>
        <p:grpSpPr>
          <a:xfrm rot="0">
            <a:off x="3791115" y="5678916"/>
            <a:ext cx="2364288" cy="445635"/>
            <a:chOff x="0" y="0"/>
            <a:chExt cx="802657" cy="151290"/>
          </a:xfrm>
        </p:grpSpPr>
        <p:sp>
          <p:nvSpPr>
            <p:cNvPr name="Freeform 37" id="37"/>
            <p:cNvSpPr/>
            <p:nvPr/>
          </p:nvSpPr>
          <p:spPr>
            <a:xfrm flipH="false" flipV="false" rot="0">
              <a:off x="0" y="0"/>
              <a:ext cx="802657" cy="151290"/>
            </a:xfrm>
            <a:custGeom>
              <a:avLst/>
              <a:gdLst/>
              <a:ahLst/>
              <a:cxnLst/>
              <a:rect r="r" b="b" t="t" l="l"/>
              <a:pathLst>
                <a:path h="151290" w="802657">
                  <a:moveTo>
                    <a:pt x="75645" y="0"/>
                  </a:moveTo>
                  <a:lnTo>
                    <a:pt x="727013" y="0"/>
                  </a:lnTo>
                  <a:cubicBezTo>
                    <a:pt x="768790" y="0"/>
                    <a:pt x="802657" y="33867"/>
                    <a:pt x="802657" y="75645"/>
                  </a:cubicBezTo>
                  <a:lnTo>
                    <a:pt x="802657" y="75645"/>
                  </a:lnTo>
                  <a:cubicBezTo>
                    <a:pt x="802657" y="117422"/>
                    <a:pt x="768790" y="151290"/>
                    <a:pt x="727013" y="151290"/>
                  </a:cubicBezTo>
                  <a:lnTo>
                    <a:pt x="75645" y="151290"/>
                  </a:lnTo>
                  <a:cubicBezTo>
                    <a:pt x="33867" y="151290"/>
                    <a:pt x="0" y="117422"/>
                    <a:pt x="0" y="75645"/>
                  </a:cubicBezTo>
                  <a:lnTo>
                    <a:pt x="0" y="75645"/>
                  </a:lnTo>
                  <a:cubicBezTo>
                    <a:pt x="0" y="33867"/>
                    <a:pt x="33867" y="0"/>
                    <a:pt x="75645" y="0"/>
                  </a:cubicBezTo>
                  <a:close/>
                </a:path>
              </a:pathLst>
            </a:custGeom>
            <a:solidFill>
              <a:srgbClr val="000000">
                <a:alpha val="0"/>
              </a:srgbClr>
            </a:solidFill>
            <a:ln w="38100" cap="rnd">
              <a:solidFill>
                <a:srgbClr val="B1AC9E"/>
              </a:solidFill>
              <a:prstDash val="solid"/>
              <a:round/>
            </a:ln>
          </p:spPr>
        </p:sp>
        <p:sp>
          <p:nvSpPr>
            <p:cNvPr name="TextBox 38" id="38"/>
            <p:cNvSpPr txBox="true"/>
            <p:nvPr/>
          </p:nvSpPr>
          <p:spPr>
            <a:xfrm>
              <a:off x="0" y="-38100"/>
              <a:ext cx="802657" cy="189390"/>
            </a:xfrm>
            <a:prstGeom prst="rect">
              <a:avLst/>
            </a:prstGeom>
          </p:spPr>
          <p:txBody>
            <a:bodyPr anchor="ctr" rtlCol="false" tIns="53626" lIns="53626" bIns="53626" rIns="53626"/>
            <a:lstStyle/>
            <a:p>
              <a:pPr algn="ctr">
                <a:lnSpc>
                  <a:spcPts val="1668"/>
                </a:lnSpc>
              </a:pPr>
            </a:p>
          </p:txBody>
        </p:sp>
      </p:grpSp>
      <p:sp>
        <p:nvSpPr>
          <p:cNvPr name="TextBox 39" id="39"/>
          <p:cNvSpPr txBox="true"/>
          <p:nvPr/>
        </p:nvSpPr>
        <p:spPr>
          <a:xfrm rot="0">
            <a:off x="4229630" y="3887876"/>
            <a:ext cx="1629264" cy="400886"/>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תאריך:</a:t>
            </a:r>
          </a:p>
        </p:txBody>
      </p:sp>
      <p:sp>
        <p:nvSpPr>
          <p:cNvPr name="TextBox 40" id="40"/>
          <p:cNvSpPr txBox="true"/>
          <p:nvPr/>
        </p:nvSpPr>
        <p:spPr>
          <a:xfrm rot="0">
            <a:off x="4429407" y="4484563"/>
            <a:ext cx="1229709" cy="400886"/>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כתובת:</a:t>
            </a:r>
          </a:p>
        </p:txBody>
      </p:sp>
      <p:sp>
        <p:nvSpPr>
          <p:cNvPr name="TextBox 41" id="41"/>
          <p:cNvSpPr txBox="true"/>
          <p:nvPr/>
        </p:nvSpPr>
        <p:spPr>
          <a:xfrm rot="0">
            <a:off x="4352551" y="5081250"/>
            <a:ext cx="1383423" cy="400886"/>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שעה:</a:t>
            </a:r>
          </a:p>
        </p:txBody>
      </p:sp>
      <p:sp>
        <p:nvSpPr>
          <p:cNvPr name="TextBox 42" id="42"/>
          <p:cNvSpPr txBox="true"/>
          <p:nvPr/>
        </p:nvSpPr>
        <p:spPr>
          <a:xfrm rot="0">
            <a:off x="4031035" y="5677936"/>
            <a:ext cx="1869775" cy="400886"/>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מספר הנוסעים:</a:t>
            </a:r>
          </a:p>
        </p:txBody>
      </p:sp>
      <p:sp>
        <p:nvSpPr>
          <p:cNvPr name="TextBox 43" id="43"/>
          <p:cNvSpPr txBox="true"/>
          <p:nvPr/>
        </p:nvSpPr>
        <p:spPr>
          <a:xfrm rot="0">
            <a:off x="4126127" y="6273936"/>
            <a:ext cx="1774683" cy="400886"/>
          </a:xfrm>
          <a:prstGeom prst="rect">
            <a:avLst/>
          </a:prstGeom>
        </p:spPr>
        <p:txBody>
          <a:bodyPr anchor="t" rtlCol="false" tIns="0" lIns="0" bIns="0" rIns="0">
            <a:spAutoFit/>
          </a:bodyPr>
          <a:lstStyle/>
          <a:p>
            <a:pPr algn="ctr">
              <a:lnSpc>
                <a:spcPts val="3251"/>
              </a:lnSpc>
            </a:pPr>
            <a:r>
              <a:rPr lang="en-US" sz="2322">
                <a:solidFill>
                  <a:srgbClr val="000000"/>
                </a:solidFill>
                <a:latin typeface="Suez One"/>
                <a:cs typeface="Suez One"/>
              </a:rPr>
              <a:t>מספר טלפון:</a:t>
            </a:r>
          </a:p>
        </p:txBody>
      </p:sp>
      <p:sp>
        <p:nvSpPr>
          <p:cNvPr name="TextBox 44" id="44"/>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45" id="45"/>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46" id="46"/>
          <p:cNvSpPr txBox="true"/>
          <p:nvPr/>
        </p:nvSpPr>
        <p:spPr>
          <a:xfrm rot="0">
            <a:off x="3648234" y="7798124"/>
            <a:ext cx="9525" cy="217170"/>
          </a:xfrm>
          <a:prstGeom prst="rect">
            <a:avLst/>
          </a:prstGeom>
        </p:spPr>
        <p:txBody>
          <a:bodyPr anchor="t" rtlCol="false" tIns="0" lIns="0" bIns="0" rIns="0">
            <a:spAutoFit/>
          </a:bodyPr>
          <a:lstStyle/>
          <a:p>
            <a:pPr algn="ctr">
              <a:lnSpc>
                <a:spcPts val="1679"/>
              </a:lnSpc>
            </a:pPr>
          </a:p>
        </p:txBody>
      </p:sp>
      <p:sp>
        <p:nvSpPr>
          <p:cNvPr name="TextBox 47" id="47"/>
          <p:cNvSpPr txBox="true"/>
          <p:nvPr/>
        </p:nvSpPr>
        <p:spPr>
          <a:xfrm rot="0">
            <a:off x="3952814" y="8325671"/>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48" id="48"/>
          <p:cNvGrpSpPr/>
          <p:nvPr/>
        </p:nvGrpSpPr>
        <p:grpSpPr>
          <a:xfrm rot="0">
            <a:off x="954773" y="1992540"/>
            <a:ext cx="5372877" cy="5351019"/>
            <a:chOff x="0" y="0"/>
            <a:chExt cx="1925518" cy="1917684"/>
          </a:xfrm>
        </p:grpSpPr>
        <p:sp>
          <p:nvSpPr>
            <p:cNvPr name="Freeform 49" id="49"/>
            <p:cNvSpPr/>
            <p:nvPr/>
          </p:nvSpPr>
          <p:spPr>
            <a:xfrm flipH="false" flipV="false" rot="0">
              <a:off x="0" y="0"/>
              <a:ext cx="1925518" cy="1917684"/>
            </a:xfrm>
            <a:custGeom>
              <a:avLst/>
              <a:gdLst/>
              <a:ahLst/>
              <a:cxnLst/>
              <a:rect r="r" b="b" t="t" l="l"/>
              <a:pathLst>
                <a:path h="1917684" w="1925518">
                  <a:moveTo>
                    <a:pt x="0" y="0"/>
                  </a:moveTo>
                  <a:lnTo>
                    <a:pt x="1925518" y="0"/>
                  </a:lnTo>
                  <a:lnTo>
                    <a:pt x="1925518" y="1917684"/>
                  </a:lnTo>
                  <a:lnTo>
                    <a:pt x="0" y="1917684"/>
                  </a:lnTo>
                  <a:close/>
                </a:path>
              </a:pathLst>
            </a:custGeom>
            <a:gradFill rotWithShape="true">
              <a:gsLst>
                <a:gs pos="0">
                  <a:srgbClr val="000000">
                    <a:alpha val="26000"/>
                  </a:srgbClr>
                </a:gs>
                <a:gs pos="100000">
                  <a:srgbClr val="C89116">
                    <a:alpha val="26000"/>
                  </a:srgbClr>
                </a:gs>
              </a:gsLst>
              <a:lin ang="0"/>
            </a:gradFill>
            <a:ln w="76200" cap="sq">
              <a:solidFill>
                <a:srgbClr val="E5E00D">
                  <a:alpha val="25882"/>
                </a:srgbClr>
              </a:solidFill>
              <a:prstDash val="solid"/>
              <a:miter/>
            </a:ln>
          </p:spPr>
        </p:sp>
        <p:sp>
          <p:nvSpPr>
            <p:cNvPr name="TextBox 50" id="50"/>
            <p:cNvSpPr txBox="true"/>
            <p:nvPr/>
          </p:nvSpPr>
          <p:spPr>
            <a:xfrm>
              <a:off x="0" y="-38100"/>
              <a:ext cx="1925518" cy="1955784"/>
            </a:xfrm>
            <a:prstGeom prst="rect">
              <a:avLst/>
            </a:prstGeom>
          </p:spPr>
          <p:txBody>
            <a:bodyPr anchor="ctr" rtlCol="false" tIns="50800" lIns="50800" bIns="50800" rIns="50800"/>
            <a:lstStyle/>
            <a:p>
              <a:pPr algn="ctr">
                <a:lnSpc>
                  <a:spcPts val="1668"/>
                </a:lnSpc>
              </a:pPr>
            </a:p>
          </p:txBody>
        </p:sp>
      </p:grpSp>
      <p:sp>
        <p:nvSpPr>
          <p:cNvPr name="TextBox 51" id="51"/>
          <p:cNvSpPr txBox="true"/>
          <p:nvPr/>
        </p:nvSpPr>
        <p:spPr>
          <a:xfrm rot="0">
            <a:off x="3952814" y="8325671"/>
            <a:ext cx="9525" cy="218694"/>
          </a:xfrm>
          <a:prstGeom prst="rect">
            <a:avLst/>
          </a:prstGeom>
        </p:spPr>
        <p:txBody>
          <a:bodyPr anchor="t" rtlCol="false" tIns="0" lIns="0" bIns="0" rIns="0">
            <a:spAutoFit/>
          </a:bodyPr>
          <a:lstStyle/>
          <a:p>
            <a:pPr algn="ctr">
              <a:lnSpc>
                <a:spcPts val="1668"/>
              </a:lnSpc>
              <a:spcBef>
                <a:spcPct val="0"/>
              </a:spcBef>
            </a:pPr>
          </a:p>
        </p:txBody>
      </p:sp>
      <p:sp>
        <p:nvSpPr>
          <p:cNvPr name="TextBox 52" id="52"/>
          <p:cNvSpPr txBox="true"/>
          <p:nvPr/>
        </p:nvSpPr>
        <p:spPr>
          <a:xfrm rot="0">
            <a:off x="4079817" y="8230418"/>
            <a:ext cx="9525" cy="218694"/>
          </a:xfrm>
          <a:prstGeom prst="rect">
            <a:avLst/>
          </a:prstGeom>
        </p:spPr>
        <p:txBody>
          <a:bodyPr anchor="t" rtlCol="false" tIns="0" lIns="0" bIns="0" rIns="0">
            <a:spAutoFit/>
          </a:bodyPr>
          <a:lstStyle/>
          <a:p>
            <a:pPr algn="ctr">
              <a:lnSpc>
                <a:spcPts val="1668"/>
              </a:lnSpc>
              <a:spcBef>
                <a:spcPct val="0"/>
              </a:spcBef>
            </a:pPr>
          </a:p>
        </p:txBody>
      </p:sp>
      <p:grpSp>
        <p:nvGrpSpPr>
          <p:cNvPr name="Group 53" id="53"/>
          <p:cNvGrpSpPr/>
          <p:nvPr/>
        </p:nvGrpSpPr>
        <p:grpSpPr>
          <a:xfrm rot="0">
            <a:off x="2299063" y="7788807"/>
            <a:ext cx="2717393" cy="483154"/>
            <a:chOff x="0" y="0"/>
            <a:chExt cx="3623191" cy="644205"/>
          </a:xfrm>
        </p:grpSpPr>
        <p:grpSp>
          <p:nvGrpSpPr>
            <p:cNvPr name="Group 54" id="54"/>
            <p:cNvGrpSpPr/>
            <p:nvPr/>
          </p:nvGrpSpPr>
          <p:grpSpPr>
            <a:xfrm rot="0">
              <a:off x="0" y="0"/>
              <a:ext cx="3623191" cy="644205"/>
              <a:chOff x="0" y="0"/>
              <a:chExt cx="914533" cy="162604"/>
            </a:xfrm>
          </p:grpSpPr>
          <p:sp>
            <p:nvSpPr>
              <p:cNvPr name="Freeform 55" id="55"/>
              <p:cNvSpPr/>
              <p:nvPr/>
            </p:nvSpPr>
            <p:spPr>
              <a:xfrm flipH="false" flipV="false" rot="0">
                <a:off x="0" y="0"/>
                <a:ext cx="914533" cy="162604"/>
              </a:xfrm>
              <a:custGeom>
                <a:avLst/>
                <a:gdLst/>
                <a:ahLst/>
                <a:cxnLst/>
                <a:rect r="r" b="b" t="t" l="l"/>
                <a:pathLst>
                  <a:path h="162604" w="914533">
                    <a:moveTo>
                      <a:pt x="0" y="0"/>
                    </a:moveTo>
                    <a:lnTo>
                      <a:pt x="914533" y="0"/>
                    </a:lnTo>
                    <a:lnTo>
                      <a:pt x="914533" y="162604"/>
                    </a:lnTo>
                    <a:lnTo>
                      <a:pt x="0" y="162604"/>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56" id="56"/>
              <p:cNvSpPr txBox="true"/>
              <p:nvPr/>
            </p:nvSpPr>
            <p:spPr>
              <a:xfrm>
                <a:off x="0" y="-38100"/>
                <a:ext cx="914533" cy="200704"/>
              </a:xfrm>
              <a:prstGeom prst="rect">
                <a:avLst/>
              </a:prstGeom>
            </p:spPr>
            <p:txBody>
              <a:bodyPr anchor="ctr" rtlCol="false" tIns="50800" lIns="50800" bIns="50800" rIns="50800"/>
              <a:lstStyle/>
              <a:p>
                <a:pPr algn="ctr">
                  <a:lnSpc>
                    <a:spcPts val="1668"/>
                  </a:lnSpc>
                </a:pPr>
              </a:p>
            </p:txBody>
          </p:sp>
        </p:grpSp>
        <p:sp>
          <p:nvSpPr>
            <p:cNvPr name="TextBox 57" id="57"/>
            <p:cNvSpPr txBox="true"/>
            <p:nvPr/>
          </p:nvSpPr>
          <p:spPr>
            <a:xfrm rot="0">
              <a:off x="230268" y="9232"/>
              <a:ext cx="3162655" cy="568591"/>
            </a:xfrm>
            <a:prstGeom prst="rect">
              <a:avLst/>
            </a:prstGeom>
          </p:spPr>
          <p:txBody>
            <a:bodyPr anchor="t" rtlCol="false" tIns="0" lIns="0" bIns="0" rIns="0">
              <a:spAutoFit/>
            </a:bodyPr>
            <a:lstStyle/>
            <a:p>
              <a:pPr algn="ctr">
                <a:lnSpc>
                  <a:spcPts val="3580"/>
                </a:lnSpc>
              </a:pPr>
              <a:r>
                <a:rPr lang="en-US" sz="2557">
                  <a:solidFill>
                    <a:srgbClr val="000000"/>
                  </a:solidFill>
                  <a:cs typeface="FB Victor"/>
                </a:rPr>
                <a:t>צור קשר עם הנהג</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9F1"/>
        </a:solidFill>
      </p:bgPr>
    </p:bg>
    <p:spTree>
      <p:nvGrpSpPr>
        <p:cNvPr id="1" name=""/>
        <p:cNvGrpSpPr/>
        <p:nvPr/>
      </p:nvGrpSpPr>
      <p:grpSpPr>
        <a:xfrm>
          <a:off x="0" y="0"/>
          <a:ext cx="0" cy="0"/>
          <a:chOff x="0" y="0"/>
          <a:chExt cx="0" cy="0"/>
        </a:xfrm>
      </p:grpSpPr>
      <p:grpSp>
        <p:nvGrpSpPr>
          <p:cNvPr name="Group 2" id="2"/>
          <p:cNvGrpSpPr/>
          <p:nvPr/>
        </p:nvGrpSpPr>
        <p:grpSpPr>
          <a:xfrm rot="0">
            <a:off x="-1612082" y="756000"/>
            <a:ext cx="9973853" cy="632032"/>
            <a:chOff x="0" y="0"/>
            <a:chExt cx="13298471" cy="842709"/>
          </a:xfrm>
        </p:grpSpPr>
        <p:grpSp>
          <p:nvGrpSpPr>
            <p:cNvPr name="Group 3" id="3"/>
            <p:cNvGrpSpPr/>
            <p:nvPr/>
          </p:nvGrpSpPr>
          <p:grpSpPr>
            <a:xfrm rot="0">
              <a:off x="10583111" y="0"/>
              <a:ext cx="167180" cy="133240"/>
              <a:chOff x="0" y="0"/>
              <a:chExt cx="40339" cy="32150"/>
            </a:xfrm>
          </p:grpSpPr>
          <p:sp>
            <p:nvSpPr>
              <p:cNvPr name="Freeform 4" id="4"/>
              <p:cNvSpPr/>
              <p:nvPr/>
            </p:nvSpPr>
            <p:spPr>
              <a:xfrm flipH="false" flipV="false" rot="0">
                <a:off x="0" y="0"/>
                <a:ext cx="40339" cy="32150"/>
              </a:xfrm>
              <a:custGeom>
                <a:avLst/>
                <a:gdLst/>
                <a:ahLst/>
                <a:cxnLst/>
                <a:rect r="r" b="b" t="t" l="l"/>
                <a:pathLst>
                  <a:path h="32150" w="40339">
                    <a:moveTo>
                      <a:pt x="16075" y="0"/>
                    </a:moveTo>
                    <a:lnTo>
                      <a:pt x="24264" y="0"/>
                    </a:lnTo>
                    <a:cubicBezTo>
                      <a:pt x="28528" y="0"/>
                      <a:pt x="32616" y="1694"/>
                      <a:pt x="35631" y="4708"/>
                    </a:cubicBezTo>
                    <a:cubicBezTo>
                      <a:pt x="38646" y="7723"/>
                      <a:pt x="40339" y="11812"/>
                      <a:pt x="40339" y="16075"/>
                    </a:cubicBezTo>
                    <a:lnTo>
                      <a:pt x="40339" y="16075"/>
                    </a:lnTo>
                    <a:cubicBezTo>
                      <a:pt x="40339" y="24953"/>
                      <a:pt x="33142" y="32150"/>
                      <a:pt x="24264" y="32150"/>
                    </a:cubicBezTo>
                    <a:lnTo>
                      <a:pt x="16075" y="32150"/>
                    </a:lnTo>
                    <a:cubicBezTo>
                      <a:pt x="7197" y="32150"/>
                      <a:pt x="0" y="24953"/>
                      <a:pt x="0" y="16075"/>
                    </a:cubicBezTo>
                    <a:lnTo>
                      <a:pt x="0" y="16075"/>
                    </a:lnTo>
                    <a:cubicBezTo>
                      <a:pt x="0" y="7197"/>
                      <a:pt x="7197" y="0"/>
                      <a:pt x="16075" y="0"/>
                    </a:cubicBezTo>
                    <a:close/>
                  </a:path>
                </a:pathLst>
              </a:custGeom>
              <a:solidFill>
                <a:srgbClr val="FFDE59"/>
              </a:solidFill>
              <a:ln w="923925" cap="rnd">
                <a:gradFill>
                  <a:gsLst>
                    <a:gs pos="0">
                      <a:srgbClr val="000000">
                        <a:alpha val="100000"/>
                      </a:srgbClr>
                    </a:gs>
                    <a:gs pos="100000">
                      <a:srgbClr val="C89116">
                        <a:alpha val="100000"/>
                      </a:srgbClr>
                    </a:gs>
                  </a:gsLst>
                  <a:lin ang="0"/>
                </a:gradFill>
                <a:prstDash val="sysDot"/>
                <a:round/>
              </a:ln>
            </p:spPr>
          </p:sp>
          <p:sp>
            <p:nvSpPr>
              <p:cNvPr name="TextBox 5" id="5"/>
              <p:cNvSpPr txBox="true"/>
              <p:nvPr/>
            </p:nvSpPr>
            <p:spPr>
              <a:xfrm>
                <a:off x="0" y="-47625"/>
                <a:ext cx="40339" cy="79775"/>
              </a:xfrm>
              <a:prstGeom prst="rect">
                <a:avLst/>
              </a:prstGeom>
            </p:spPr>
            <p:txBody>
              <a:bodyPr anchor="ctr" rtlCol="false" tIns="56588" lIns="56588" bIns="56588" rIns="56588"/>
              <a:lstStyle/>
              <a:p>
                <a:pPr algn="ctr">
                  <a:lnSpc>
                    <a:spcPts val="1960"/>
                  </a:lnSpc>
                </a:pPr>
              </a:p>
            </p:txBody>
          </p:sp>
        </p:grpSp>
        <p:sp>
          <p:nvSpPr>
            <p:cNvPr name="TextBox 6" id="6"/>
            <p:cNvSpPr txBox="true"/>
            <p:nvPr/>
          </p:nvSpPr>
          <p:spPr>
            <a:xfrm rot="0">
              <a:off x="9692983" y="161815"/>
              <a:ext cx="2242079" cy="429214"/>
            </a:xfrm>
            <a:prstGeom prst="rect">
              <a:avLst/>
            </a:prstGeom>
          </p:spPr>
          <p:txBody>
            <a:bodyPr anchor="t" rtlCol="false" tIns="0" lIns="0" bIns="0" rIns="0">
              <a:spAutoFit/>
            </a:bodyPr>
            <a:lstStyle/>
            <a:p>
              <a:pPr algn="l">
                <a:lnSpc>
                  <a:spcPts val="2267"/>
                </a:lnSpc>
              </a:pPr>
              <a:r>
                <a:rPr lang="en-US" sz="2267">
                  <a:solidFill>
                    <a:srgbClr val="000000"/>
                  </a:solidFill>
                  <a:latin typeface="20db"/>
                </a:rPr>
                <a:t>DRIVER</a:t>
              </a:r>
            </a:p>
          </p:txBody>
        </p:sp>
        <p:sp>
          <p:nvSpPr>
            <p:cNvPr name="TextBox 7" id="7"/>
            <p:cNvSpPr txBox="true"/>
            <p:nvPr/>
          </p:nvSpPr>
          <p:spPr>
            <a:xfrm rot="0">
              <a:off x="9093700" y="552929"/>
              <a:ext cx="4204771" cy="278320"/>
            </a:xfrm>
            <a:prstGeom prst="rect">
              <a:avLst/>
            </a:prstGeom>
          </p:spPr>
          <p:txBody>
            <a:bodyPr anchor="t" rtlCol="false" tIns="0" lIns="0" bIns="0" rIns="0">
              <a:spAutoFit/>
            </a:bodyPr>
            <a:lstStyle/>
            <a:p>
              <a:pPr algn="ctr">
                <a:lnSpc>
                  <a:spcPts val="1692"/>
                </a:lnSpc>
              </a:pPr>
              <a:r>
                <a:rPr lang="en-US" sz="1217" spc="91">
                  <a:solidFill>
                    <a:srgbClr val="000000"/>
                  </a:solidFill>
                  <a:cs typeface="FB Victor"/>
                </a:rPr>
                <a:t>נהג אצלך </a:t>
              </a:r>
            </a:p>
          </p:txBody>
        </p:sp>
        <p:sp>
          <p:nvSpPr>
            <p:cNvPr name="TextBox 8" id="8"/>
            <p:cNvSpPr txBox="true"/>
            <p:nvPr/>
          </p:nvSpPr>
          <p:spPr>
            <a:xfrm rot="0">
              <a:off x="10187258" y="552929"/>
              <a:ext cx="563033" cy="289780"/>
            </a:xfrm>
            <a:prstGeom prst="rect">
              <a:avLst/>
            </a:prstGeom>
          </p:spPr>
          <p:txBody>
            <a:bodyPr anchor="t" rtlCol="false" tIns="0" lIns="0" bIns="0" rIns="0">
              <a:spAutoFit/>
            </a:bodyPr>
            <a:lstStyle/>
            <a:p>
              <a:pPr algn="ctr">
                <a:lnSpc>
                  <a:spcPts val="1746"/>
                </a:lnSpc>
                <a:spcBef>
                  <a:spcPct val="0"/>
                </a:spcBef>
              </a:pPr>
              <a:r>
                <a:rPr lang="en-US" sz="1256" spc="94">
                  <a:solidFill>
                    <a:srgbClr val="000000"/>
                  </a:solidFill>
                  <a:cs typeface="FB Victor"/>
                </a:rPr>
                <a:t>בקליק</a:t>
              </a:r>
            </a:p>
          </p:txBody>
        </p:sp>
        <p:sp>
          <p:nvSpPr>
            <p:cNvPr name="TextBox 9" id="9"/>
            <p:cNvSpPr txBox="true"/>
            <p:nvPr/>
          </p:nvSpPr>
          <p:spPr>
            <a:xfrm rot="0">
              <a:off x="0" y="246830"/>
              <a:ext cx="12050565" cy="310950"/>
            </a:xfrm>
            <a:prstGeom prst="rect">
              <a:avLst/>
            </a:prstGeom>
          </p:spPr>
          <p:txBody>
            <a:bodyPr anchor="t" rtlCol="false" tIns="0" lIns="0" bIns="0" rIns="0">
              <a:spAutoFit/>
            </a:bodyPr>
            <a:lstStyle/>
            <a:p>
              <a:pPr algn="ctr">
                <a:lnSpc>
                  <a:spcPts val="1929"/>
                </a:lnSpc>
              </a:pPr>
              <a:r>
                <a:rPr lang="en-US" sz="1387" spc="104">
                  <a:solidFill>
                    <a:srgbClr val="000000"/>
                  </a:solidFill>
                  <a:cs typeface="FB Victor"/>
                </a:rPr>
                <a:t>ראשי     שליחויות   כאן ועכשיו  </a:t>
              </a:r>
              <a:r>
                <a:rPr lang="en-US" sz="1387" spc="104" u="sng">
                  <a:solidFill>
                    <a:srgbClr val="000000"/>
                  </a:solidFill>
                  <a:cs typeface="FB Victor"/>
                </a:rPr>
                <a:t>נסיעות עתידיות</a:t>
              </a:r>
              <a:r>
                <a:rPr lang="en-US" sz="1387" spc="104">
                  <a:solidFill>
                    <a:srgbClr val="000000"/>
                  </a:solidFill>
                  <a:latin typeface="FB Victor"/>
                  <a:cs typeface="FB Victor"/>
                </a:rPr>
                <a:t>   קצת עלינו   צור קשר </a:t>
              </a:r>
            </a:p>
          </p:txBody>
        </p:sp>
      </p:grpSp>
      <p:grpSp>
        <p:nvGrpSpPr>
          <p:cNvPr name="Group 10" id="10"/>
          <p:cNvGrpSpPr/>
          <p:nvPr/>
        </p:nvGrpSpPr>
        <p:grpSpPr>
          <a:xfrm rot="0">
            <a:off x="-598535" y="9802591"/>
            <a:ext cx="8747545" cy="889409"/>
            <a:chOff x="0" y="0"/>
            <a:chExt cx="11663393" cy="1185879"/>
          </a:xfrm>
        </p:grpSpPr>
        <p:grpSp>
          <p:nvGrpSpPr>
            <p:cNvPr name="Group 11" id="11"/>
            <p:cNvGrpSpPr/>
            <p:nvPr/>
          </p:nvGrpSpPr>
          <p:grpSpPr>
            <a:xfrm rot="0">
              <a:off x="0" y="0"/>
              <a:ext cx="11663393" cy="1185879"/>
              <a:chOff x="0" y="0"/>
              <a:chExt cx="3068192" cy="311959"/>
            </a:xfrm>
          </p:grpSpPr>
          <p:sp>
            <p:nvSpPr>
              <p:cNvPr name="Freeform 12" id="12"/>
              <p:cNvSpPr/>
              <p:nvPr/>
            </p:nvSpPr>
            <p:spPr>
              <a:xfrm flipH="false" flipV="false" rot="0">
                <a:off x="0" y="0"/>
                <a:ext cx="3068192" cy="311959"/>
              </a:xfrm>
              <a:custGeom>
                <a:avLst/>
                <a:gdLst/>
                <a:ahLst/>
                <a:cxnLst/>
                <a:rect r="r" b="b" t="t" l="l"/>
                <a:pathLst>
                  <a:path h="311959" w="3068192">
                    <a:moveTo>
                      <a:pt x="0" y="0"/>
                    </a:moveTo>
                    <a:lnTo>
                      <a:pt x="3068192" y="0"/>
                    </a:lnTo>
                    <a:lnTo>
                      <a:pt x="3068192" y="311959"/>
                    </a:lnTo>
                    <a:lnTo>
                      <a:pt x="0" y="311959"/>
                    </a:lnTo>
                    <a:close/>
                  </a:path>
                </a:pathLst>
              </a:custGeom>
              <a:gradFill rotWithShape="true">
                <a:gsLst>
                  <a:gs pos="0">
                    <a:srgbClr val="000000">
                      <a:alpha val="39000"/>
                    </a:srgbClr>
                  </a:gs>
                  <a:gs pos="100000">
                    <a:srgbClr val="C89116">
                      <a:alpha val="39000"/>
                    </a:srgbClr>
                  </a:gs>
                </a:gsLst>
                <a:lin ang="0"/>
              </a:gradFill>
            </p:spPr>
          </p:sp>
          <p:sp>
            <p:nvSpPr>
              <p:cNvPr name="TextBox 13" id="13"/>
              <p:cNvSpPr txBox="true"/>
              <p:nvPr/>
            </p:nvSpPr>
            <p:spPr>
              <a:xfrm>
                <a:off x="0" y="-28575"/>
                <a:ext cx="3068192" cy="340534"/>
              </a:xfrm>
              <a:prstGeom prst="rect">
                <a:avLst/>
              </a:prstGeom>
            </p:spPr>
            <p:txBody>
              <a:bodyPr anchor="ctr" rtlCol="false" tIns="51905" lIns="51905" bIns="51905" rIns="51905"/>
              <a:lstStyle/>
              <a:p>
                <a:pPr algn="ctr">
                  <a:lnSpc>
                    <a:spcPts val="1553"/>
                  </a:lnSpc>
                </a:pPr>
              </a:p>
            </p:txBody>
          </p:sp>
        </p:grpSp>
        <p:sp>
          <p:nvSpPr>
            <p:cNvPr name="TextBox 14" id="14"/>
            <p:cNvSpPr txBox="true"/>
            <p:nvPr/>
          </p:nvSpPr>
          <p:spPr>
            <a:xfrm rot="0">
              <a:off x="1308151" y="150661"/>
              <a:ext cx="9205109" cy="760817"/>
            </a:xfrm>
            <a:prstGeom prst="rect">
              <a:avLst/>
            </a:prstGeom>
          </p:spPr>
          <p:txBody>
            <a:bodyPr anchor="t" rtlCol="false" tIns="0" lIns="0" bIns="0" rIns="0">
              <a:spAutoFit/>
            </a:bodyPr>
            <a:lstStyle/>
            <a:p>
              <a:pPr algn="ctr">
                <a:lnSpc>
                  <a:spcPts val="2383"/>
                </a:lnSpc>
                <a:spcBef>
                  <a:spcPct val="0"/>
                </a:spcBef>
              </a:pPr>
              <a:r>
                <a:rPr lang="en-US" sz="1714" spc="128">
                  <a:solidFill>
                    <a:srgbClr val="000000"/>
                  </a:solidFill>
                  <a:latin typeface="FB Victor"/>
                  <a:cs typeface="FB Victor"/>
                </a:rPr>
                <a:t>מדיניות התשלום | קופונים ומבצעים|תנאי שימוש|עדכונים חשובים|מדיניות השימוש בDRIVER</a:t>
              </a:r>
            </a:p>
          </p:txBody>
        </p:sp>
      </p:grpSp>
      <p:grpSp>
        <p:nvGrpSpPr>
          <p:cNvPr name="Group 15" id="15"/>
          <p:cNvGrpSpPr/>
          <p:nvPr/>
        </p:nvGrpSpPr>
        <p:grpSpPr>
          <a:xfrm rot="0">
            <a:off x="318042" y="190847"/>
            <a:ext cx="912985" cy="335738"/>
            <a:chOff x="0" y="0"/>
            <a:chExt cx="1217313" cy="447651"/>
          </a:xfrm>
        </p:grpSpPr>
        <p:sp>
          <p:nvSpPr>
            <p:cNvPr name="Freeform 16" id="16"/>
            <p:cNvSpPr/>
            <p:nvPr/>
          </p:nvSpPr>
          <p:spPr>
            <a:xfrm flipH="false" flipV="false" rot="0">
              <a:off x="0" y="0"/>
              <a:ext cx="522804" cy="447651"/>
            </a:xfrm>
            <a:custGeom>
              <a:avLst/>
              <a:gdLst/>
              <a:ahLst/>
              <a:cxnLst/>
              <a:rect r="r" b="b" t="t" l="l"/>
              <a:pathLst>
                <a:path h="447651" w="522804">
                  <a:moveTo>
                    <a:pt x="0" y="0"/>
                  </a:moveTo>
                  <a:lnTo>
                    <a:pt x="522804" y="0"/>
                  </a:lnTo>
                  <a:lnTo>
                    <a:pt x="522804" y="447651"/>
                  </a:lnTo>
                  <a:lnTo>
                    <a:pt x="0" y="44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19311" y="0"/>
              <a:ext cx="398003" cy="447651"/>
            </a:xfrm>
            <a:custGeom>
              <a:avLst/>
              <a:gdLst/>
              <a:ahLst/>
              <a:cxnLst/>
              <a:rect r="r" b="b" t="t" l="l"/>
              <a:pathLst>
                <a:path h="447651" w="398003">
                  <a:moveTo>
                    <a:pt x="0" y="0"/>
                  </a:moveTo>
                  <a:lnTo>
                    <a:pt x="398002" y="0"/>
                  </a:lnTo>
                  <a:lnTo>
                    <a:pt x="398002" y="447651"/>
                  </a:lnTo>
                  <a:lnTo>
                    <a:pt x="0" y="447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10695759">
            <a:off x="3564002" y="1714080"/>
            <a:ext cx="660828" cy="671743"/>
          </a:xfrm>
          <a:custGeom>
            <a:avLst/>
            <a:gdLst/>
            <a:ahLst/>
            <a:cxnLst/>
            <a:rect r="r" b="b" t="t" l="l"/>
            <a:pathLst>
              <a:path h="671743" w="660828">
                <a:moveTo>
                  <a:pt x="0" y="0"/>
                </a:moveTo>
                <a:lnTo>
                  <a:pt x="660827" y="0"/>
                </a:lnTo>
                <a:lnTo>
                  <a:pt x="660827" y="671744"/>
                </a:lnTo>
                <a:lnTo>
                  <a:pt x="0" y="671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2454865" y="3414956"/>
            <a:ext cx="2817412" cy="1961623"/>
          </a:xfrm>
          <a:custGeom>
            <a:avLst/>
            <a:gdLst/>
            <a:ahLst/>
            <a:cxnLst/>
            <a:rect r="r" b="b" t="t" l="l"/>
            <a:pathLst>
              <a:path h="1961623" w="2817412">
                <a:moveTo>
                  <a:pt x="0" y="0"/>
                </a:moveTo>
                <a:lnTo>
                  <a:pt x="2817412" y="0"/>
                </a:lnTo>
                <a:lnTo>
                  <a:pt x="2817412" y="1961623"/>
                </a:lnTo>
                <a:lnTo>
                  <a:pt x="0" y="19616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1795609" y="5767104"/>
            <a:ext cx="4135924" cy="432146"/>
            <a:chOff x="0" y="0"/>
            <a:chExt cx="5514566" cy="576195"/>
          </a:xfrm>
        </p:grpSpPr>
        <p:sp>
          <p:nvSpPr>
            <p:cNvPr name="Freeform 21" id="21"/>
            <p:cNvSpPr/>
            <p:nvPr/>
          </p:nvSpPr>
          <p:spPr>
            <a:xfrm flipH="false" flipV="false" rot="-10800000">
              <a:off x="3892407" y="0"/>
              <a:ext cx="1622159" cy="553562"/>
            </a:xfrm>
            <a:custGeom>
              <a:avLst/>
              <a:gdLst/>
              <a:ahLst/>
              <a:cxnLst/>
              <a:rect r="r" b="b" t="t" l="l"/>
              <a:pathLst>
                <a:path h="553562" w="1622159">
                  <a:moveTo>
                    <a:pt x="0" y="0"/>
                  </a:moveTo>
                  <a:lnTo>
                    <a:pt x="1622159" y="0"/>
                  </a:lnTo>
                  <a:lnTo>
                    <a:pt x="1622159" y="553562"/>
                  </a:lnTo>
                  <a:lnTo>
                    <a:pt x="0" y="5535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4220876" y="23912"/>
              <a:ext cx="965220" cy="458206"/>
            </a:xfrm>
            <a:prstGeom prst="rect">
              <a:avLst/>
            </a:prstGeom>
          </p:spPr>
          <p:txBody>
            <a:bodyPr anchor="t" rtlCol="false" tIns="0" lIns="0" bIns="0" rIns="0">
              <a:spAutoFit/>
            </a:bodyPr>
            <a:lstStyle/>
            <a:p>
              <a:pPr algn="ctr">
                <a:lnSpc>
                  <a:spcPts val="2775"/>
                </a:lnSpc>
              </a:pPr>
              <a:r>
                <a:rPr lang="en-US" sz="1982">
                  <a:solidFill>
                    <a:srgbClr val="000000"/>
                  </a:solidFill>
                  <a:cs typeface="Alphon"/>
                </a:rPr>
                <a:t>דרום</a:t>
              </a:r>
            </a:p>
          </p:txBody>
        </p:sp>
        <p:sp>
          <p:nvSpPr>
            <p:cNvPr name="Freeform 23" id="23"/>
            <p:cNvSpPr/>
            <p:nvPr/>
          </p:nvSpPr>
          <p:spPr>
            <a:xfrm flipH="false" flipV="false" rot="-10800000">
              <a:off x="1946203" y="49995"/>
              <a:ext cx="1537456" cy="524657"/>
            </a:xfrm>
            <a:custGeom>
              <a:avLst/>
              <a:gdLst/>
              <a:ahLst/>
              <a:cxnLst/>
              <a:rect r="r" b="b" t="t" l="l"/>
              <a:pathLst>
                <a:path h="524657" w="1537456">
                  <a:moveTo>
                    <a:pt x="0" y="0"/>
                  </a:moveTo>
                  <a:lnTo>
                    <a:pt x="1537456" y="0"/>
                  </a:lnTo>
                  <a:lnTo>
                    <a:pt x="1537456" y="524657"/>
                  </a:lnTo>
                  <a:lnTo>
                    <a:pt x="0" y="5246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4" id="24"/>
            <p:cNvSpPr txBox="true"/>
            <p:nvPr/>
          </p:nvSpPr>
          <p:spPr>
            <a:xfrm rot="0">
              <a:off x="2224192" y="56000"/>
              <a:ext cx="996028" cy="437264"/>
            </a:xfrm>
            <a:prstGeom prst="rect">
              <a:avLst/>
            </a:prstGeom>
          </p:spPr>
          <p:txBody>
            <a:bodyPr anchor="t" rtlCol="false" tIns="0" lIns="0" bIns="0" rIns="0">
              <a:spAutoFit/>
            </a:bodyPr>
            <a:lstStyle/>
            <a:p>
              <a:pPr algn="ctr">
                <a:lnSpc>
                  <a:spcPts val="2630"/>
                </a:lnSpc>
              </a:pPr>
              <a:r>
                <a:rPr lang="en-US" sz="1879">
                  <a:solidFill>
                    <a:srgbClr val="000000"/>
                  </a:solidFill>
                  <a:cs typeface="Alphon"/>
                </a:rPr>
                <a:t>מרכז</a:t>
              </a:r>
            </a:p>
          </p:txBody>
        </p:sp>
        <p:sp>
          <p:nvSpPr>
            <p:cNvPr name="Freeform 25" id="25"/>
            <p:cNvSpPr/>
            <p:nvPr/>
          </p:nvSpPr>
          <p:spPr>
            <a:xfrm flipH="false" flipV="false" rot="-10800000">
              <a:off x="0" y="51538"/>
              <a:ext cx="1537456" cy="524657"/>
            </a:xfrm>
            <a:custGeom>
              <a:avLst/>
              <a:gdLst/>
              <a:ahLst/>
              <a:cxnLst/>
              <a:rect r="r" b="b" t="t" l="l"/>
              <a:pathLst>
                <a:path h="524657" w="1537456">
                  <a:moveTo>
                    <a:pt x="0" y="0"/>
                  </a:moveTo>
                  <a:lnTo>
                    <a:pt x="1537456" y="0"/>
                  </a:lnTo>
                  <a:lnTo>
                    <a:pt x="1537456" y="524657"/>
                  </a:lnTo>
                  <a:lnTo>
                    <a:pt x="0" y="5246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325470" y="57543"/>
              <a:ext cx="914819" cy="437264"/>
            </a:xfrm>
            <a:prstGeom prst="rect">
              <a:avLst/>
            </a:prstGeom>
          </p:spPr>
          <p:txBody>
            <a:bodyPr anchor="t" rtlCol="false" tIns="0" lIns="0" bIns="0" rIns="0">
              <a:spAutoFit/>
            </a:bodyPr>
            <a:lstStyle/>
            <a:p>
              <a:pPr algn="ctr">
                <a:lnSpc>
                  <a:spcPts val="2630"/>
                </a:lnSpc>
              </a:pPr>
              <a:r>
                <a:rPr lang="en-US" sz="1879">
                  <a:solidFill>
                    <a:srgbClr val="000000"/>
                  </a:solidFill>
                  <a:cs typeface="Alphon"/>
                </a:rPr>
                <a:t>צפון</a:t>
              </a:r>
            </a:p>
          </p:txBody>
        </p:sp>
      </p:grpSp>
      <p:grpSp>
        <p:nvGrpSpPr>
          <p:cNvPr name="Group 27" id="27"/>
          <p:cNvGrpSpPr/>
          <p:nvPr/>
        </p:nvGrpSpPr>
        <p:grpSpPr>
          <a:xfrm rot="0">
            <a:off x="2349092" y="8815480"/>
            <a:ext cx="2660147" cy="700730"/>
            <a:chOff x="0" y="0"/>
            <a:chExt cx="3546863" cy="934306"/>
          </a:xfrm>
        </p:grpSpPr>
        <p:grpSp>
          <p:nvGrpSpPr>
            <p:cNvPr name="Group 28" id="28"/>
            <p:cNvGrpSpPr/>
            <p:nvPr/>
          </p:nvGrpSpPr>
          <p:grpSpPr>
            <a:xfrm rot="0">
              <a:off x="0" y="0"/>
              <a:ext cx="3546863" cy="934306"/>
              <a:chOff x="0" y="0"/>
              <a:chExt cx="617287" cy="162604"/>
            </a:xfrm>
          </p:grpSpPr>
          <p:sp>
            <p:nvSpPr>
              <p:cNvPr name="Freeform 29" id="29"/>
              <p:cNvSpPr/>
              <p:nvPr/>
            </p:nvSpPr>
            <p:spPr>
              <a:xfrm flipH="false" flipV="false" rot="0">
                <a:off x="0" y="0"/>
                <a:ext cx="617288" cy="162604"/>
              </a:xfrm>
              <a:custGeom>
                <a:avLst/>
                <a:gdLst/>
                <a:ahLst/>
                <a:cxnLst/>
                <a:rect r="r" b="b" t="t" l="l"/>
                <a:pathLst>
                  <a:path h="162604" w="617288">
                    <a:moveTo>
                      <a:pt x="0" y="0"/>
                    </a:moveTo>
                    <a:lnTo>
                      <a:pt x="617288" y="0"/>
                    </a:lnTo>
                    <a:lnTo>
                      <a:pt x="617288" y="162604"/>
                    </a:lnTo>
                    <a:lnTo>
                      <a:pt x="0" y="162604"/>
                    </a:lnTo>
                    <a:close/>
                  </a:path>
                </a:pathLst>
              </a:custGeom>
              <a:solidFill>
                <a:srgbClr val="000000">
                  <a:alpha val="0"/>
                </a:srgbClr>
              </a:solidFill>
              <a:ln w="28575" cap="sq">
                <a:gradFill>
                  <a:gsLst>
                    <a:gs pos="0">
                      <a:srgbClr val="000000">
                        <a:alpha val="100000"/>
                      </a:srgbClr>
                    </a:gs>
                    <a:gs pos="100000">
                      <a:srgbClr val="C89116">
                        <a:alpha val="100000"/>
                      </a:srgbClr>
                    </a:gs>
                  </a:gsLst>
                  <a:lin ang="0"/>
                </a:gradFill>
                <a:prstDash val="solid"/>
                <a:miter/>
              </a:ln>
            </p:spPr>
          </p:sp>
          <p:sp>
            <p:nvSpPr>
              <p:cNvPr name="TextBox 30" id="30"/>
              <p:cNvSpPr txBox="true"/>
              <p:nvPr/>
            </p:nvSpPr>
            <p:spPr>
              <a:xfrm>
                <a:off x="0" y="-38100"/>
                <a:ext cx="617287" cy="200704"/>
              </a:xfrm>
              <a:prstGeom prst="rect">
                <a:avLst/>
              </a:prstGeom>
            </p:spPr>
            <p:txBody>
              <a:bodyPr anchor="ctr" rtlCol="false" tIns="50800" lIns="50800" bIns="50800" rIns="50800"/>
              <a:lstStyle/>
              <a:p>
                <a:pPr algn="ctr">
                  <a:lnSpc>
                    <a:spcPts val="1668"/>
                  </a:lnSpc>
                </a:pPr>
              </a:p>
            </p:txBody>
          </p:sp>
        </p:grpSp>
        <p:sp>
          <p:nvSpPr>
            <p:cNvPr name="TextBox 31" id="31"/>
            <p:cNvSpPr txBox="true"/>
            <p:nvPr/>
          </p:nvSpPr>
          <p:spPr>
            <a:xfrm rot="0">
              <a:off x="225417" y="10550"/>
              <a:ext cx="3096029" cy="827481"/>
            </a:xfrm>
            <a:prstGeom prst="rect">
              <a:avLst/>
            </a:prstGeom>
          </p:spPr>
          <p:txBody>
            <a:bodyPr anchor="t" rtlCol="false" tIns="0" lIns="0" bIns="0" rIns="0">
              <a:spAutoFit/>
            </a:bodyPr>
            <a:lstStyle/>
            <a:p>
              <a:pPr algn="ctr">
                <a:lnSpc>
                  <a:spcPts val="5192"/>
                </a:lnSpc>
              </a:pPr>
              <a:r>
                <a:rPr lang="en-US" sz="3709">
                  <a:solidFill>
                    <a:srgbClr val="000000"/>
                  </a:solidFill>
                  <a:cs typeface="FB Victor"/>
                </a:rPr>
                <a:t>סגור הזמנה</a:t>
              </a:r>
            </a:p>
          </p:txBody>
        </p:sp>
      </p:grpSp>
      <p:sp>
        <p:nvSpPr>
          <p:cNvPr name="Freeform 32" id="32"/>
          <p:cNvSpPr/>
          <p:nvPr/>
        </p:nvSpPr>
        <p:spPr>
          <a:xfrm flipH="false" flipV="false" rot="0">
            <a:off x="4063193" y="3594644"/>
            <a:ext cx="480198" cy="480198"/>
          </a:xfrm>
          <a:custGeom>
            <a:avLst/>
            <a:gdLst/>
            <a:ahLst/>
            <a:cxnLst/>
            <a:rect r="r" b="b" t="t" l="l"/>
            <a:pathLst>
              <a:path h="480198" w="480198">
                <a:moveTo>
                  <a:pt x="0" y="0"/>
                </a:moveTo>
                <a:lnTo>
                  <a:pt x="480199" y="0"/>
                </a:lnTo>
                <a:lnTo>
                  <a:pt x="480199" y="480198"/>
                </a:lnTo>
                <a:lnTo>
                  <a:pt x="0" y="480198"/>
                </a:lnTo>
                <a:lnTo>
                  <a:pt x="0" y="0"/>
                </a:lnTo>
                <a:close/>
              </a:path>
            </a:pathLst>
          </a:custGeom>
          <a:blipFill>
            <a:blip r:embed="rId12"/>
            <a:stretch>
              <a:fillRect l="0" t="0" r="0" b="0"/>
            </a:stretch>
          </a:blipFill>
        </p:spPr>
      </p:sp>
      <p:grpSp>
        <p:nvGrpSpPr>
          <p:cNvPr name="Group 33" id="33"/>
          <p:cNvGrpSpPr/>
          <p:nvPr/>
        </p:nvGrpSpPr>
        <p:grpSpPr>
          <a:xfrm rot="0">
            <a:off x="2732631" y="2795603"/>
            <a:ext cx="2085213" cy="505053"/>
            <a:chOff x="0" y="0"/>
            <a:chExt cx="2780284" cy="673404"/>
          </a:xfrm>
        </p:grpSpPr>
        <p:sp>
          <p:nvSpPr>
            <p:cNvPr name="TextBox 34" id="34"/>
            <p:cNvSpPr txBox="true"/>
            <p:nvPr/>
          </p:nvSpPr>
          <p:spPr>
            <a:xfrm rot="0">
              <a:off x="862235" y="-95250"/>
              <a:ext cx="1058377" cy="768654"/>
            </a:xfrm>
            <a:prstGeom prst="rect">
              <a:avLst/>
            </a:prstGeom>
          </p:spPr>
          <p:txBody>
            <a:bodyPr anchor="t" rtlCol="false" tIns="0" lIns="0" bIns="0" rIns="0">
              <a:spAutoFit/>
            </a:bodyPr>
            <a:lstStyle/>
            <a:p>
              <a:pPr algn="ctr">
                <a:lnSpc>
                  <a:spcPts val="4712"/>
                </a:lnSpc>
              </a:pPr>
              <a:r>
                <a:rPr lang="en-US" sz="3366">
                  <a:solidFill>
                    <a:srgbClr val="000000"/>
                  </a:solidFill>
                  <a:cs typeface="AdvaOpen Bold"/>
                </a:rPr>
                <a:t>ינואר</a:t>
              </a:r>
            </a:p>
          </p:txBody>
        </p:sp>
        <p:sp>
          <p:nvSpPr>
            <p:cNvPr name="Freeform 35" id="35"/>
            <p:cNvSpPr/>
            <p:nvPr/>
          </p:nvSpPr>
          <p:spPr>
            <a:xfrm flipH="false" flipV="false" rot="5400000">
              <a:off x="2493059" y="270599"/>
              <a:ext cx="341327" cy="233123"/>
            </a:xfrm>
            <a:custGeom>
              <a:avLst/>
              <a:gdLst/>
              <a:ahLst/>
              <a:cxnLst/>
              <a:rect r="r" b="b" t="t" l="l"/>
              <a:pathLst>
                <a:path h="233123" w="341327">
                  <a:moveTo>
                    <a:pt x="0" y="0"/>
                  </a:moveTo>
                  <a:lnTo>
                    <a:pt x="341327" y="0"/>
                  </a:lnTo>
                  <a:lnTo>
                    <a:pt x="341327" y="233123"/>
                  </a:lnTo>
                  <a:lnTo>
                    <a:pt x="0" y="233123"/>
                  </a:lnTo>
                  <a:lnTo>
                    <a:pt x="0" y="0"/>
                  </a:lnTo>
                  <a:close/>
                </a:path>
              </a:pathLst>
            </a:custGeom>
            <a:blipFill>
              <a:blip r:embed="rId13">
                <a:extLst>
                  <a:ext uri="{96DAC541-7B7A-43D3-8B79-37D633B846F1}">
                    <asvg:svgBlip xmlns:asvg="http://schemas.microsoft.com/office/drawing/2016/SVG/main" r:embed="rId14"/>
                  </a:ext>
                </a:extLst>
              </a:blip>
              <a:stretch>
                <a:fillRect l="0" t="-313893" r="0" b="0"/>
              </a:stretch>
            </a:blipFill>
          </p:spPr>
        </p:sp>
        <p:sp>
          <p:nvSpPr>
            <p:cNvPr name="Freeform 36" id="36"/>
            <p:cNvSpPr/>
            <p:nvPr/>
          </p:nvSpPr>
          <p:spPr>
            <a:xfrm flipH="false" flipV="false" rot="-5400000">
              <a:off x="-54102" y="270599"/>
              <a:ext cx="341327" cy="233123"/>
            </a:xfrm>
            <a:custGeom>
              <a:avLst/>
              <a:gdLst/>
              <a:ahLst/>
              <a:cxnLst/>
              <a:rect r="r" b="b" t="t" l="l"/>
              <a:pathLst>
                <a:path h="233123" w="341327">
                  <a:moveTo>
                    <a:pt x="0" y="0"/>
                  </a:moveTo>
                  <a:lnTo>
                    <a:pt x="341327" y="0"/>
                  </a:lnTo>
                  <a:lnTo>
                    <a:pt x="341327" y="233123"/>
                  </a:lnTo>
                  <a:lnTo>
                    <a:pt x="0" y="233123"/>
                  </a:lnTo>
                  <a:lnTo>
                    <a:pt x="0" y="0"/>
                  </a:lnTo>
                  <a:close/>
                </a:path>
              </a:pathLst>
            </a:custGeom>
            <a:blipFill>
              <a:blip r:embed="rId13">
                <a:extLst>
                  <a:ext uri="{96DAC541-7B7A-43D3-8B79-37D633B846F1}">
                    <asvg:svgBlip xmlns:asvg="http://schemas.microsoft.com/office/drawing/2016/SVG/main" r:embed="rId14"/>
                  </a:ext>
                </a:extLst>
              </a:blip>
              <a:stretch>
                <a:fillRect l="0" t="-313893" r="0" b="0"/>
              </a:stretch>
            </a:blipFill>
          </p:spPr>
        </p:sp>
      </p:grpSp>
      <p:grpSp>
        <p:nvGrpSpPr>
          <p:cNvPr name="Group 37" id="37"/>
          <p:cNvGrpSpPr/>
          <p:nvPr/>
        </p:nvGrpSpPr>
        <p:grpSpPr>
          <a:xfrm rot="0">
            <a:off x="2367276" y="6583203"/>
            <a:ext cx="3173585" cy="378714"/>
            <a:chOff x="0" y="0"/>
            <a:chExt cx="4231447" cy="504952"/>
          </a:xfrm>
        </p:grpSpPr>
        <p:sp>
          <p:nvSpPr>
            <p:cNvPr name="Freeform 38" id="38"/>
            <p:cNvSpPr/>
            <p:nvPr/>
          </p:nvSpPr>
          <p:spPr>
            <a:xfrm flipH="false" flipV="false" rot="5400000">
              <a:off x="1281935" y="156126"/>
              <a:ext cx="325568" cy="222360"/>
            </a:xfrm>
            <a:custGeom>
              <a:avLst/>
              <a:gdLst/>
              <a:ahLst/>
              <a:cxnLst/>
              <a:rect r="r" b="b" t="t" l="l"/>
              <a:pathLst>
                <a:path h="222360" w="325568">
                  <a:moveTo>
                    <a:pt x="0" y="0"/>
                  </a:moveTo>
                  <a:lnTo>
                    <a:pt x="325568" y="0"/>
                  </a:lnTo>
                  <a:lnTo>
                    <a:pt x="325568" y="222360"/>
                  </a:lnTo>
                  <a:lnTo>
                    <a:pt x="0" y="222360"/>
                  </a:lnTo>
                  <a:lnTo>
                    <a:pt x="0" y="0"/>
                  </a:lnTo>
                  <a:close/>
                </a:path>
              </a:pathLst>
            </a:custGeom>
            <a:blipFill>
              <a:blip r:embed="rId13">
                <a:extLst>
                  <a:ext uri="{96DAC541-7B7A-43D3-8B79-37D633B846F1}">
                    <asvg:svgBlip xmlns:asvg="http://schemas.microsoft.com/office/drawing/2016/SVG/main" r:embed="rId14"/>
                  </a:ext>
                </a:extLst>
              </a:blip>
              <a:stretch>
                <a:fillRect l="0" t="-313893" r="0" b="0"/>
              </a:stretch>
            </a:blipFill>
          </p:spPr>
        </p:sp>
        <p:sp>
          <p:nvSpPr>
            <p:cNvPr name="Freeform 39" id="39"/>
            <p:cNvSpPr/>
            <p:nvPr/>
          </p:nvSpPr>
          <p:spPr>
            <a:xfrm flipH="false" flipV="false" rot="-5400000">
              <a:off x="-51604" y="156126"/>
              <a:ext cx="325568" cy="222360"/>
            </a:xfrm>
            <a:custGeom>
              <a:avLst/>
              <a:gdLst/>
              <a:ahLst/>
              <a:cxnLst/>
              <a:rect r="r" b="b" t="t" l="l"/>
              <a:pathLst>
                <a:path h="222360" w="325568">
                  <a:moveTo>
                    <a:pt x="0" y="0"/>
                  </a:moveTo>
                  <a:lnTo>
                    <a:pt x="325568" y="0"/>
                  </a:lnTo>
                  <a:lnTo>
                    <a:pt x="325568" y="222360"/>
                  </a:lnTo>
                  <a:lnTo>
                    <a:pt x="0" y="222360"/>
                  </a:lnTo>
                  <a:lnTo>
                    <a:pt x="0" y="0"/>
                  </a:lnTo>
                  <a:close/>
                </a:path>
              </a:pathLst>
            </a:custGeom>
            <a:blipFill>
              <a:blip r:embed="rId13">
                <a:extLst>
                  <a:ext uri="{96DAC541-7B7A-43D3-8B79-37D633B846F1}">
                    <asvg:svgBlip xmlns:asvg="http://schemas.microsoft.com/office/drawing/2016/SVG/main" r:embed="rId14"/>
                  </a:ext>
                </a:extLst>
              </a:blip>
              <a:stretch>
                <a:fillRect l="0" t="-313893" r="0" b="0"/>
              </a:stretch>
            </a:blipFill>
          </p:spPr>
        </p:sp>
        <p:grpSp>
          <p:nvGrpSpPr>
            <p:cNvPr name="Group 40" id="40"/>
            <p:cNvGrpSpPr/>
            <p:nvPr/>
          </p:nvGrpSpPr>
          <p:grpSpPr>
            <a:xfrm rot="0">
              <a:off x="1954339" y="0"/>
              <a:ext cx="2277108" cy="456670"/>
              <a:chOff x="0" y="0"/>
              <a:chExt cx="753927" cy="151199"/>
            </a:xfrm>
          </p:grpSpPr>
          <p:sp>
            <p:nvSpPr>
              <p:cNvPr name="Freeform 41" id="41"/>
              <p:cNvSpPr/>
              <p:nvPr/>
            </p:nvSpPr>
            <p:spPr>
              <a:xfrm flipH="false" flipV="false" rot="0">
                <a:off x="0" y="0"/>
                <a:ext cx="753927" cy="151199"/>
              </a:xfrm>
              <a:custGeom>
                <a:avLst/>
                <a:gdLst/>
                <a:ahLst/>
                <a:cxnLst/>
                <a:rect r="r" b="b" t="t" l="l"/>
                <a:pathLst>
                  <a:path h="151199" w="753927">
                    <a:moveTo>
                      <a:pt x="75599" y="0"/>
                    </a:moveTo>
                    <a:lnTo>
                      <a:pt x="678328" y="0"/>
                    </a:lnTo>
                    <a:cubicBezTo>
                      <a:pt x="698378" y="0"/>
                      <a:pt x="717607" y="7965"/>
                      <a:pt x="731785" y="22143"/>
                    </a:cubicBezTo>
                    <a:cubicBezTo>
                      <a:pt x="745962" y="36320"/>
                      <a:pt x="753927" y="55549"/>
                      <a:pt x="753927" y="75599"/>
                    </a:cubicBezTo>
                    <a:lnTo>
                      <a:pt x="753927" y="75599"/>
                    </a:lnTo>
                    <a:cubicBezTo>
                      <a:pt x="753927" y="95650"/>
                      <a:pt x="745962" y="114879"/>
                      <a:pt x="731785" y="129056"/>
                    </a:cubicBezTo>
                    <a:cubicBezTo>
                      <a:pt x="717607" y="143234"/>
                      <a:pt x="698378" y="151199"/>
                      <a:pt x="678328" y="151199"/>
                    </a:cubicBezTo>
                    <a:lnTo>
                      <a:pt x="75599" y="151199"/>
                    </a:lnTo>
                    <a:cubicBezTo>
                      <a:pt x="55549" y="151199"/>
                      <a:pt x="36320" y="143234"/>
                      <a:pt x="22143" y="129056"/>
                    </a:cubicBezTo>
                    <a:cubicBezTo>
                      <a:pt x="7965" y="114879"/>
                      <a:pt x="0" y="95650"/>
                      <a:pt x="0" y="75599"/>
                    </a:cubicBezTo>
                    <a:lnTo>
                      <a:pt x="0" y="75599"/>
                    </a:lnTo>
                    <a:cubicBezTo>
                      <a:pt x="0" y="55549"/>
                      <a:pt x="7965" y="36320"/>
                      <a:pt x="22143" y="22143"/>
                    </a:cubicBezTo>
                    <a:cubicBezTo>
                      <a:pt x="36320" y="7965"/>
                      <a:pt x="55549" y="0"/>
                      <a:pt x="75599" y="0"/>
                    </a:cubicBezTo>
                    <a:close/>
                  </a:path>
                </a:pathLst>
              </a:custGeom>
              <a:solidFill>
                <a:srgbClr val="000000">
                  <a:alpha val="0"/>
                </a:srgbClr>
              </a:solidFill>
              <a:ln w="19050" cap="rnd">
                <a:solidFill>
                  <a:srgbClr val="B1AC9E"/>
                </a:solidFill>
                <a:prstDash val="solid"/>
                <a:round/>
              </a:ln>
            </p:spPr>
          </p:sp>
          <p:sp>
            <p:nvSpPr>
              <p:cNvPr name="TextBox 42" id="42"/>
              <p:cNvSpPr txBox="true"/>
              <p:nvPr/>
            </p:nvSpPr>
            <p:spPr>
              <a:xfrm>
                <a:off x="0" y="-38100"/>
                <a:ext cx="753927" cy="189299"/>
              </a:xfrm>
              <a:prstGeom prst="rect">
                <a:avLst/>
              </a:prstGeom>
            </p:spPr>
            <p:txBody>
              <a:bodyPr anchor="ctr" rtlCol="false" tIns="41240" lIns="41240" bIns="41240" rIns="41240"/>
              <a:lstStyle/>
              <a:p>
                <a:pPr algn="ctr">
                  <a:lnSpc>
                    <a:spcPts val="1668"/>
                  </a:lnSpc>
                </a:pPr>
              </a:p>
            </p:txBody>
          </p:sp>
        </p:grpSp>
        <p:sp>
          <p:nvSpPr>
            <p:cNvPr name="Freeform 43" id="43"/>
            <p:cNvSpPr/>
            <p:nvPr/>
          </p:nvSpPr>
          <p:spPr>
            <a:xfrm flipH="false" flipV="false" rot="0">
              <a:off x="329502" y="69958"/>
              <a:ext cx="896895" cy="434994"/>
            </a:xfrm>
            <a:custGeom>
              <a:avLst/>
              <a:gdLst/>
              <a:ahLst/>
              <a:cxnLst/>
              <a:rect r="r" b="b" t="t" l="l"/>
              <a:pathLst>
                <a:path h="434994" w="896895">
                  <a:moveTo>
                    <a:pt x="0" y="0"/>
                  </a:moveTo>
                  <a:lnTo>
                    <a:pt x="896895" y="0"/>
                  </a:lnTo>
                  <a:lnTo>
                    <a:pt x="896895" y="434994"/>
                  </a:lnTo>
                  <a:lnTo>
                    <a:pt x="0" y="4349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44" id="44"/>
            <p:cNvSpPr txBox="true"/>
            <p:nvPr/>
          </p:nvSpPr>
          <p:spPr>
            <a:xfrm rot="0">
              <a:off x="2090256" y="23584"/>
              <a:ext cx="2005274" cy="371402"/>
            </a:xfrm>
            <a:prstGeom prst="rect">
              <a:avLst/>
            </a:prstGeom>
          </p:spPr>
          <p:txBody>
            <a:bodyPr anchor="t" rtlCol="false" tIns="0" lIns="0" bIns="0" rIns="0">
              <a:spAutoFit/>
            </a:bodyPr>
            <a:lstStyle/>
            <a:p>
              <a:pPr algn="ctr">
                <a:lnSpc>
                  <a:spcPts val="2299"/>
                </a:lnSpc>
              </a:pPr>
              <a:r>
                <a:rPr lang="en-US" sz="1642">
                  <a:solidFill>
                    <a:srgbClr val="000000"/>
                  </a:solidFill>
                  <a:latin typeface="Alphon"/>
                  <a:cs typeface="Alphon"/>
                </a:rPr>
                <a:t>שעה רצויה:</a:t>
              </a:r>
            </a:p>
          </p:txBody>
        </p:sp>
      </p:grpSp>
      <p:sp>
        <p:nvSpPr>
          <p:cNvPr name="TextBox 45" id="45"/>
          <p:cNvSpPr txBox="true"/>
          <p:nvPr/>
        </p:nvSpPr>
        <p:spPr>
          <a:xfrm rot="0">
            <a:off x="3539806" y="7260145"/>
            <a:ext cx="8491" cy="188215"/>
          </a:xfrm>
          <a:prstGeom prst="rect">
            <a:avLst/>
          </a:prstGeom>
        </p:spPr>
        <p:txBody>
          <a:bodyPr anchor="t" rtlCol="false" tIns="0" lIns="0" bIns="0" rIns="0">
            <a:spAutoFit/>
          </a:bodyPr>
          <a:lstStyle/>
          <a:p>
            <a:pPr algn="ctr">
              <a:lnSpc>
                <a:spcPts val="1497"/>
              </a:lnSpc>
            </a:pPr>
          </a:p>
        </p:txBody>
      </p:sp>
      <p:sp>
        <p:nvSpPr>
          <p:cNvPr name="TextBox 46" id="46"/>
          <p:cNvSpPr txBox="true"/>
          <p:nvPr/>
        </p:nvSpPr>
        <p:spPr>
          <a:xfrm rot="0">
            <a:off x="3539806" y="7260145"/>
            <a:ext cx="8491" cy="188215"/>
          </a:xfrm>
          <a:prstGeom prst="rect">
            <a:avLst/>
          </a:prstGeom>
        </p:spPr>
        <p:txBody>
          <a:bodyPr anchor="t" rtlCol="false" tIns="0" lIns="0" bIns="0" rIns="0">
            <a:spAutoFit/>
          </a:bodyPr>
          <a:lstStyle/>
          <a:p>
            <a:pPr algn="ctr">
              <a:lnSpc>
                <a:spcPts val="1497"/>
              </a:lnSpc>
            </a:pPr>
          </a:p>
        </p:txBody>
      </p:sp>
      <p:sp>
        <p:nvSpPr>
          <p:cNvPr name="TextBox 47" id="47"/>
          <p:cNvSpPr txBox="true"/>
          <p:nvPr/>
        </p:nvSpPr>
        <p:spPr>
          <a:xfrm rot="0">
            <a:off x="3539806" y="7260145"/>
            <a:ext cx="8491" cy="188215"/>
          </a:xfrm>
          <a:prstGeom prst="rect">
            <a:avLst/>
          </a:prstGeom>
        </p:spPr>
        <p:txBody>
          <a:bodyPr anchor="t" rtlCol="false" tIns="0" lIns="0" bIns="0" rIns="0">
            <a:spAutoFit/>
          </a:bodyPr>
          <a:lstStyle/>
          <a:p>
            <a:pPr algn="ctr">
              <a:lnSpc>
                <a:spcPts val="1497"/>
              </a:lnSpc>
            </a:pPr>
          </a:p>
        </p:txBody>
      </p:sp>
      <p:grpSp>
        <p:nvGrpSpPr>
          <p:cNvPr name="Group 48" id="48"/>
          <p:cNvGrpSpPr/>
          <p:nvPr/>
        </p:nvGrpSpPr>
        <p:grpSpPr>
          <a:xfrm rot="0">
            <a:off x="2349092" y="7318587"/>
            <a:ext cx="3191769" cy="394738"/>
            <a:chOff x="0" y="0"/>
            <a:chExt cx="4255693" cy="526317"/>
          </a:xfrm>
        </p:grpSpPr>
        <p:sp>
          <p:nvSpPr>
            <p:cNvPr name="Freeform 49" id="49"/>
            <p:cNvSpPr/>
            <p:nvPr/>
          </p:nvSpPr>
          <p:spPr>
            <a:xfrm flipH="false" flipV="false" rot="0">
              <a:off x="525615" y="0"/>
              <a:ext cx="526317" cy="526317"/>
            </a:xfrm>
            <a:custGeom>
              <a:avLst/>
              <a:gdLst/>
              <a:ahLst/>
              <a:cxnLst/>
              <a:rect r="r" b="b" t="t" l="l"/>
              <a:pathLst>
                <a:path h="526317" w="526317">
                  <a:moveTo>
                    <a:pt x="0" y="0"/>
                  </a:moveTo>
                  <a:lnTo>
                    <a:pt x="526317" y="0"/>
                  </a:lnTo>
                  <a:lnTo>
                    <a:pt x="526317" y="526317"/>
                  </a:lnTo>
                  <a:lnTo>
                    <a:pt x="0" y="52631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w="38100" cap="rnd">
              <a:solidFill>
                <a:srgbClr val="000000"/>
              </a:solidFill>
              <a:prstDash val="solid"/>
              <a:round/>
            </a:ln>
          </p:spPr>
        </p:sp>
        <p:sp>
          <p:nvSpPr>
            <p:cNvPr name="Freeform 50" id="50"/>
            <p:cNvSpPr/>
            <p:nvPr/>
          </p:nvSpPr>
          <p:spPr>
            <a:xfrm flipH="false" flipV="false" rot="5400000">
              <a:off x="1303582" y="147507"/>
              <a:ext cx="325568" cy="222360"/>
            </a:xfrm>
            <a:custGeom>
              <a:avLst/>
              <a:gdLst/>
              <a:ahLst/>
              <a:cxnLst/>
              <a:rect r="r" b="b" t="t" l="l"/>
              <a:pathLst>
                <a:path h="222360" w="325568">
                  <a:moveTo>
                    <a:pt x="0" y="0"/>
                  </a:moveTo>
                  <a:lnTo>
                    <a:pt x="325568" y="0"/>
                  </a:lnTo>
                  <a:lnTo>
                    <a:pt x="325568" y="222360"/>
                  </a:lnTo>
                  <a:lnTo>
                    <a:pt x="0" y="222360"/>
                  </a:lnTo>
                  <a:lnTo>
                    <a:pt x="0" y="0"/>
                  </a:lnTo>
                  <a:close/>
                </a:path>
              </a:pathLst>
            </a:custGeom>
            <a:blipFill>
              <a:blip r:embed="rId13">
                <a:extLst>
                  <a:ext uri="{96DAC541-7B7A-43D3-8B79-37D633B846F1}">
                    <asvg:svgBlip xmlns:asvg="http://schemas.microsoft.com/office/drawing/2016/SVG/main" r:embed="rId14"/>
                  </a:ext>
                </a:extLst>
              </a:blip>
              <a:stretch>
                <a:fillRect l="0" t="-313893" r="0" b="0"/>
              </a:stretch>
            </a:blipFill>
          </p:spPr>
        </p:sp>
        <p:sp>
          <p:nvSpPr>
            <p:cNvPr name="Freeform 51" id="51"/>
            <p:cNvSpPr/>
            <p:nvPr/>
          </p:nvSpPr>
          <p:spPr>
            <a:xfrm flipH="false" flipV="false" rot="-5400000">
              <a:off x="-51604" y="144706"/>
              <a:ext cx="325568" cy="222360"/>
            </a:xfrm>
            <a:custGeom>
              <a:avLst/>
              <a:gdLst/>
              <a:ahLst/>
              <a:cxnLst/>
              <a:rect r="r" b="b" t="t" l="l"/>
              <a:pathLst>
                <a:path h="222360" w="325568">
                  <a:moveTo>
                    <a:pt x="0" y="0"/>
                  </a:moveTo>
                  <a:lnTo>
                    <a:pt x="325568" y="0"/>
                  </a:lnTo>
                  <a:lnTo>
                    <a:pt x="325568" y="222360"/>
                  </a:lnTo>
                  <a:lnTo>
                    <a:pt x="0" y="222360"/>
                  </a:lnTo>
                  <a:lnTo>
                    <a:pt x="0" y="0"/>
                  </a:lnTo>
                  <a:close/>
                </a:path>
              </a:pathLst>
            </a:custGeom>
            <a:blipFill>
              <a:blip r:embed="rId13">
                <a:extLst>
                  <a:ext uri="{96DAC541-7B7A-43D3-8B79-37D633B846F1}">
                    <asvg:svgBlip xmlns:asvg="http://schemas.microsoft.com/office/drawing/2016/SVG/main" r:embed="rId14"/>
                  </a:ext>
                </a:extLst>
              </a:blip>
              <a:stretch>
                <a:fillRect l="0" t="-313893" r="0" b="0"/>
              </a:stretch>
            </a:blipFill>
          </p:spPr>
        </p:sp>
        <p:grpSp>
          <p:nvGrpSpPr>
            <p:cNvPr name="Group 52" id="52"/>
            <p:cNvGrpSpPr/>
            <p:nvPr/>
          </p:nvGrpSpPr>
          <p:grpSpPr>
            <a:xfrm rot="0">
              <a:off x="1954339" y="36929"/>
              <a:ext cx="2301354" cy="443515"/>
              <a:chOff x="0" y="0"/>
              <a:chExt cx="657288" cy="126672"/>
            </a:xfrm>
          </p:grpSpPr>
          <p:sp>
            <p:nvSpPr>
              <p:cNvPr name="Freeform 53" id="53"/>
              <p:cNvSpPr/>
              <p:nvPr/>
            </p:nvSpPr>
            <p:spPr>
              <a:xfrm flipH="false" flipV="false" rot="0">
                <a:off x="0" y="0"/>
                <a:ext cx="657288" cy="126672"/>
              </a:xfrm>
              <a:custGeom>
                <a:avLst/>
                <a:gdLst/>
                <a:ahLst/>
                <a:cxnLst/>
                <a:rect r="r" b="b" t="t" l="l"/>
                <a:pathLst>
                  <a:path h="126672" w="657288">
                    <a:moveTo>
                      <a:pt x="63336" y="0"/>
                    </a:moveTo>
                    <a:lnTo>
                      <a:pt x="593952" y="0"/>
                    </a:lnTo>
                    <a:cubicBezTo>
                      <a:pt x="610749" y="0"/>
                      <a:pt x="626859" y="6673"/>
                      <a:pt x="638737" y="18551"/>
                    </a:cubicBezTo>
                    <a:cubicBezTo>
                      <a:pt x="650615" y="30429"/>
                      <a:pt x="657288" y="46538"/>
                      <a:pt x="657288" y="63336"/>
                    </a:cubicBezTo>
                    <a:lnTo>
                      <a:pt x="657288" y="63336"/>
                    </a:lnTo>
                    <a:cubicBezTo>
                      <a:pt x="657288" y="80134"/>
                      <a:pt x="650615" y="96244"/>
                      <a:pt x="638737" y="108121"/>
                    </a:cubicBezTo>
                    <a:cubicBezTo>
                      <a:pt x="626859" y="119999"/>
                      <a:pt x="610749" y="126672"/>
                      <a:pt x="593952" y="126672"/>
                    </a:cubicBezTo>
                    <a:lnTo>
                      <a:pt x="63336" y="126672"/>
                    </a:lnTo>
                    <a:cubicBezTo>
                      <a:pt x="46538" y="126672"/>
                      <a:pt x="30429" y="119999"/>
                      <a:pt x="18551" y="108121"/>
                    </a:cubicBezTo>
                    <a:cubicBezTo>
                      <a:pt x="6673" y="96244"/>
                      <a:pt x="0" y="80134"/>
                      <a:pt x="0" y="63336"/>
                    </a:cubicBezTo>
                    <a:lnTo>
                      <a:pt x="0" y="63336"/>
                    </a:lnTo>
                    <a:cubicBezTo>
                      <a:pt x="0" y="46538"/>
                      <a:pt x="6673" y="30429"/>
                      <a:pt x="18551" y="18551"/>
                    </a:cubicBezTo>
                    <a:cubicBezTo>
                      <a:pt x="30429" y="6673"/>
                      <a:pt x="46538" y="0"/>
                      <a:pt x="63336" y="0"/>
                    </a:cubicBezTo>
                    <a:close/>
                  </a:path>
                </a:pathLst>
              </a:custGeom>
              <a:solidFill>
                <a:srgbClr val="000000">
                  <a:alpha val="0"/>
                </a:srgbClr>
              </a:solidFill>
              <a:ln w="19050" cap="rnd">
                <a:solidFill>
                  <a:srgbClr val="B1AC9E"/>
                </a:solidFill>
                <a:prstDash val="solid"/>
                <a:round/>
              </a:ln>
            </p:spPr>
          </p:sp>
          <p:sp>
            <p:nvSpPr>
              <p:cNvPr name="TextBox 54" id="54"/>
              <p:cNvSpPr txBox="true"/>
              <p:nvPr/>
            </p:nvSpPr>
            <p:spPr>
              <a:xfrm>
                <a:off x="0" y="-38100"/>
                <a:ext cx="657288" cy="164772"/>
              </a:xfrm>
              <a:prstGeom prst="rect">
                <a:avLst/>
              </a:prstGeom>
            </p:spPr>
            <p:txBody>
              <a:bodyPr anchor="ctr" rtlCol="false" tIns="47807" lIns="47807" bIns="47807" rIns="47807"/>
              <a:lstStyle/>
              <a:p>
                <a:pPr algn="ctr">
                  <a:lnSpc>
                    <a:spcPts val="1668"/>
                  </a:lnSpc>
                </a:pPr>
              </a:p>
            </p:txBody>
          </p:sp>
        </p:grpSp>
        <p:sp>
          <p:nvSpPr>
            <p:cNvPr name="TextBox 55" id="55"/>
            <p:cNvSpPr txBox="true"/>
            <p:nvPr/>
          </p:nvSpPr>
          <p:spPr>
            <a:xfrm rot="0">
              <a:off x="2019306" y="55002"/>
              <a:ext cx="2171420" cy="369270"/>
            </a:xfrm>
            <a:prstGeom prst="rect">
              <a:avLst/>
            </a:prstGeom>
          </p:spPr>
          <p:txBody>
            <a:bodyPr anchor="t" rtlCol="false" tIns="0" lIns="0" bIns="0" rIns="0">
              <a:spAutoFit/>
            </a:bodyPr>
            <a:lstStyle/>
            <a:p>
              <a:pPr algn="ctr">
                <a:lnSpc>
                  <a:spcPts val="2286"/>
                </a:lnSpc>
              </a:pPr>
              <a:r>
                <a:rPr lang="en-US" sz="1632">
                  <a:solidFill>
                    <a:srgbClr val="000000"/>
                  </a:solidFill>
                  <a:cs typeface="Alphon"/>
                </a:rPr>
                <a:t>כמות נוסעים</a:t>
              </a:r>
            </a:p>
          </p:txBody>
        </p:sp>
      </p:grpSp>
      <p:grpSp>
        <p:nvGrpSpPr>
          <p:cNvPr name="Group 56" id="56"/>
          <p:cNvGrpSpPr/>
          <p:nvPr/>
        </p:nvGrpSpPr>
        <p:grpSpPr>
          <a:xfrm rot="0">
            <a:off x="2019139" y="8069994"/>
            <a:ext cx="3521722" cy="459736"/>
            <a:chOff x="0" y="0"/>
            <a:chExt cx="4695629" cy="612982"/>
          </a:xfrm>
        </p:grpSpPr>
        <p:grpSp>
          <p:nvGrpSpPr>
            <p:cNvPr name="Group 57" id="57"/>
            <p:cNvGrpSpPr/>
            <p:nvPr/>
          </p:nvGrpSpPr>
          <p:grpSpPr>
            <a:xfrm rot="0">
              <a:off x="2394276" y="102070"/>
              <a:ext cx="2277108" cy="510912"/>
              <a:chOff x="0" y="0"/>
              <a:chExt cx="738350" cy="165663"/>
            </a:xfrm>
          </p:grpSpPr>
          <p:sp>
            <p:nvSpPr>
              <p:cNvPr name="Freeform 58" id="58"/>
              <p:cNvSpPr/>
              <p:nvPr/>
            </p:nvSpPr>
            <p:spPr>
              <a:xfrm flipH="false" flipV="false" rot="0">
                <a:off x="0" y="0"/>
                <a:ext cx="738350" cy="165663"/>
              </a:xfrm>
              <a:custGeom>
                <a:avLst/>
                <a:gdLst/>
                <a:ahLst/>
                <a:cxnLst/>
                <a:rect r="r" b="b" t="t" l="l"/>
                <a:pathLst>
                  <a:path h="165663" w="738350">
                    <a:moveTo>
                      <a:pt x="82831" y="0"/>
                    </a:moveTo>
                    <a:lnTo>
                      <a:pt x="655519" y="0"/>
                    </a:lnTo>
                    <a:cubicBezTo>
                      <a:pt x="677487" y="0"/>
                      <a:pt x="698555" y="8727"/>
                      <a:pt x="714089" y="24261"/>
                    </a:cubicBezTo>
                    <a:cubicBezTo>
                      <a:pt x="729623" y="39795"/>
                      <a:pt x="738350" y="60863"/>
                      <a:pt x="738350" y="82831"/>
                    </a:cubicBezTo>
                    <a:lnTo>
                      <a:pt x="738350" y="82831"/>
                    </a:lnTo>
                    <a:cubicBezTo>
                      <a:pt x="738350" y="128578"/>
                      <a:pt x="701265" y="165663"/>
                      <a:pt x="655519" y="165663"/>
                    </a:cubicBezTo>
                    <a:lnTo>
                      <a:pt x="82831" y="165663"/>
                    </a:lnTo>
                    <a:cubicBezTo>
                      <a:pt x="37085" y="165663"/>
                      <a:pt x="0" y="128578"/>
                      <a:pt x="0" y="82831"/>
                    </a:cubicBezTo>
                    <a:lnTo>
                      <a:pt x="0" y="82831"/>
                    </a:lnTo>
                    <a:cubicBezTo>
                      <a:pt x="0" y="37085"/>
                      <a:pt x="37085" y="0"/>
                      <a:pt x="82831" y="0"/>
                    </a:cubicBezTo>
                    <a:close/>
                  </a:path>
                </a:pathLst>
              </a:custGeom>
              <a:solidFill>
                <a:srgbClr val="000000">
                  <a:alpha val="0"/>
                </a:srgbClr>
              </a:solidFill>
              <a:ln w="19050" cap="rnd">
                <a:solidFill>
                  <a:srgbClr val="B1AC9E"/>
                </a:solidFill>
                <a:prstDash val="solid"/>
                <a:round/>
              </a:ln>
            </p:spPr>
          </p:sp>
          <p:sp>
            <p:nvSpPr>
              <p:cNvPr name="TextBox 59" id="59"/>
              <p:cNvSpPr txBox="true"/>
              <p:nvPr/>
            </p:nvSpPr>
            <p:spPr>
              <a:xfrm>
                <a:off x="0" y="-38100"/>
                <a:ext cx="738350" cy="203763"/>
              </a:xfrm>
              <a:prstGeom prst="rect">
                <a:avLst/>
              </a:prstGeom>
            </p:spPr>
            <p:txBody>
              <a:bodyPr anchor="ctr" rtlCol="false" tIns="42110" lIns="42110" bIns="42110" rIns="42110"/>
              <a:lstStyle/>
              <a:p>
                <a:pPr algn="ctr">
                  <a:lnSpc>
                    <a:spcPts val="1668"/>
                  </a:lnSpc>
                </a:pPr>
              </a:p>
            </p:txBody>
          </p:sp>
        </p:grpSp>
        <p:sp>
          <p:nvSpPr>
            <p:cNvPr name="TextBox 60" id="60"/>
            <p:cNvSpPr txBox="true"/>
            <p:nvPr/>
          </p:nvSpPr>
          <p:spPr>
            <a:xfrm rot="0">
              <a:off x="2417560" y="159846"/>
              <a:ext cx="2278069" cy="361794"/>
            </a:xfrm>
            <a:prstGeom prst="rect">
              <a:avLst/>
            </a:prstGeom>
          </p:spPr>
          <p:txBody>
            <a:bodyPr anchor="t" rtlCol="false" tIns="0" lIns="0" bIns="0" rIns="0">
              <a:spAutoFit/>
            </a:bodyPr>
            <a:lstStyle/>
            <a:p>
              <a:pPr algn="ctr">
                <a:lnSpc>
                  <a:spcPts val="2284"/>
                </a:lnSpc>
              </a:pPr>
              <a:r>
                <a:rPr lang="en-US" sz="1632">
                  <a:solidFill>
                    <a:srgbClr val="000000"/>
                  </a:solidFill>
                  <a:latin typeface="Alphon"/>
                  <a:cs typeface="Alphon"/>
                </a:rPr>
                <a:t>מספר טלפון:</a:t>
              </a:r>
            </a:p>
          </p:txBody>
        </p:sp>
        <p:sp>
          <p:nvSpPr>
            <p:cNvPr name="TextBox 61" id="61"/>
            <p:cNvSpPr txBox="true"/>
            <p:nvPr/>
          </p:nvSpPr>
          <p:spPr>
            <a:xfrm rot="0">
              <a:off x="0" y="-66675"/>
              <a:ext cx="2193931" cy="622526"/>
            </a:xfrm>
            <a:prstGeom prst="rect">
              <a:avLst/>
            </a:prstGeom>
          </p:spPr>
          <p:txBody>
            <a:bodyPr anchor="t" rtlCol="false" tIns="0" lIns="0" bIns="0" rIns="0">
              <a:spAutoFit/>
            </a:bodyPr>
            <a:lstStyle/>
            <a:p>
              <a:pPr algn="ctr">
                <a:lnSpc>
                  <a:spcPts val="3872"/>
                </a:lnSpc>
              </a:pPr>
              <a:r>
                <a:rPr lang="en-US" sz="2765">
                  <a:solidFill>
                    <a:srgbClr val="000000"/>
                  </a:solidFill>
                  <a:latin typeface="AdvaOpen"/>
                </a:rPr>
                <a:t>0534146895</a:t>
              </a:r>
            </a:p>
          </p:txBody>
        </p:sp>
      </p:grpSp>
      <p:sp>
        <p:nvSpPr>
          <p:cNvPr name="TextBox 62" id="62"/>
          <p:cNvSpPr txBox="true"/>
          <p:nvPr/>
        </p:nvSpPr>
        <p:spPr>
          <a:xfrm rot="0">
            <a:off x="2019139" y="6985810"/>
            <a:ext cx="7480" cy="170388"/>
          </a:xfrm>
          <a:prstGeom prst="rect">
            <a:avLst/>
          </a:prstGeom>
        </p:spPr>
        <p:txBody>
          <a:bodyPr anchor="t" rtlCol="false" tIns="0" lIns="0" bIns="0" rIns="0">
            <a:spAutoFit/>
          </a:bodyPr>
          <a:lstStyle/>
          <a:p>
            <a:pPr algn="ctr">
              <a:lnSpc>
                <a:spcPts val="1309"/>
              </a:lnSpc>
              <a:spcBef>
                <a:spcPct val="0"/>
              </a:spcBef>
            </a:pPr>
          </a:p>
        </p:txBody>
      </p:sp>
      <p:sp>
        <p:nvSpPr>
          <p:cNvPr name="TextBox 63" id="63"/>
          <p:cNvSpPr txBox="true"/>
          <p:nvPr/>
        </p:nvSpPr>
        <p:spPr>
          <a:xfrm rot="0">
            <a:off x="2367276" y="2258535"/>
            <a:ext cx="2756848" cy="422768"/>
          </a:xfrm>
          <a:prstGeom prst="rect">
            <a:avLst/>
          </a:prstGeom>
        </p:spPr>
        <p:txBody>
          <a:bodyPr anchor="t" rtlCol="false" tIns="0" lIns="0" bIns="0" rIns="0">
            <a:spAutoFit/>
          </a:bodyPr>
          <a:lstStyle/>
          <a:p>
            <a:pPr algn="ctr">
              <a:lnSpc>
                <a:spcPts val="3277"/>
              </a:lnSpc>
            </a:pPr>
            <a:r>
              <a:rPr lang="en-US" sz="2340">
                <a:solidFill>
                  <a:srgbClr val="000000"/>
                </a:solidFill>
                <a:cs typeface="Alphon"/>
              </a:rPr>
              <a:t>נסיעות עתידיות</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DAFzmDl7PPs</dc:identifier>
  <dcterms:modified xsi:type="dcterms:W3CDTF">2011-08-01T06:04:30Z</dcterms:modified>
  <cp:revision>1</cp:revision>
  <dc:title>DRIVER</dc:title>
</cp:coreProperties>
</file>