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Airline Safety over Time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Crash Counts by Country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Air-Travelers by Country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Industry Net Profits 2018-2022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Global Accident Count by Industry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U.S. Travel Fatalities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8ceafc3f-885f-4dc4-b36d-15c4a30bc08e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090abe1f302e420f" /><Relationship Type="http://schemas.openxmlformats.org/officeDocument/2006/relationships/slideLayout" Target="/ppt/slideLayouts/slideLayout8.xml" Id="R22eec6c6e7884cb8" /><Relationship Type="http://schemas.openxmlformats.org/officeDocument/2006/relationships/hyperlink" Target="https://app.powerbi.com/groups/me/reports/8ceafc3f-885f-4dc4-b36d-15c4a30bc08e/?pbi_source=PowerPoint" TargetMode="External" Id="RelId0" /><Relationship Type="http://schemas.openxmlformats.org/officeDocument/2006/relationships/image" Target="/ppt/media/image4.png" Id="imgId69691423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Internal_Dashboard_FigueroaHolly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4/10/2023 6:27:04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4/10/2023 6:12:47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Airline Safety over Time ,Top Crash Counts by Country ,Top Air-Travelers by Country ,Industry Net Profits 2018-2022 ,Global Accident Count by Industry ,U.S. Travel Fatalities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969142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