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FF"/>
    <a:srgbClr val="CC66FF"/>
    <a:srgbClr val="CC00FF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BD75F-9F9B-4054-BEF4-1744ADE0810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E6EE-9010-455F-9B9C-EAEDE6C9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E6EE-9010-455F-9B9C-EAEDE6C9C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 CHART: 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STEP CHART: 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E6EE-9010-455F-9B9C-EAEDE6C9C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jehanzaibbhatti/sales-data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app.powerbi.com/groups/me/reports/fbffc1c8-6e07-4014-9371-2ed38f435870?pbi_source=PowerPoint" TargetMode="External"/><Relationship Id="rId9" Type="http://schemas.openxmlformats.org/officeDocument/2006/relationships/hyperlink" Target="https://github.com/halepino/Data_Visualization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703284" y="665124"/>
            <a:ext cx="4605887" cy="113160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Week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5-6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Charts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Holly Figueroa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4/9/2023 4:52:19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4/9/2023 4:51:31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95" y="288607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A1BEC-5753-DB6F-D5EA-CDB1FC1D6245}"/>
              </a:ext>
            </a:extLst>
          </p:cNvPr>
          <p:cNvSpPr txBox="1"/>
          <p:nvPr/>
        </p:nvSpPr>
        <p:spPr>
          <a:xfrm>
            <a:off x="703284" y="1896748"/>
            <a:ext cx="7461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99FF"/>
                </a:solidFill>
              </a:rPr>
              <a:t>Data Source   </a:t>
            </a:r>
            <a:r>
              <a:rPr lang="en-US" sz="1600" i="1" dirty="0">
                <a:solidFill>
                  <a:srgbClr val="0099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https://www.kaggle.com/datasets/jehanzaibbhatti/sales-data</a:t>
            </a:r>
            <a:endParaRPr lang="en-US" sz="1600" i="1" dirty="0">
              <a:solidFill>
                <a:srgbClr val="0099FF"/>
              </a:solidFill>
            </a:endParaRPr>
          </a:p>
          <a:p>
            <a:r>
              <a:rPr lang="en-US" sz="1600" dirty="0">
                <a:solidFill>
                  <a:srgbClr val="0099FF"/>
                </a:solidFill>
              </a:rPr>
              <a:t>18 columns, 1000k+ rows, multi-data types, Sales Data</a:t>
            </a:r>
          </a:p>
          <a:p>
            <a:endParaRPr lang="en-US" sz="1600" i="1" dirty="0">
              <a:solidFill>
                <a:srgbClr val="0099FF"/>
              </a:solidFill>
            </a:endParaRPr>
          </a:p>
          <a:p>
            <a:r>
              <a:rPr lang="en-US" sz="1600" b="1" i="1" dirty="0" err="1">
                <a:solidFill>
                  <a:srgbClr val="CC66FF"/>
                </a:solidFill>
              </a:rPr>
              <a:t>Github</a:t>
            </a:r>
            <a:r>
              <a:rPr lang="en-US" sz="1600" b="1" i="1" dirty="0">
                <a:solidFill>
                  <a:srgbClr val="CC66FF"/>
                </a:solidFill>
              </a:rPr>
              <a:t>  </a:t>
            </a:r>
            <a:r>
              <a:rPr lang="en-US" sz="1600" i="1" dirty="0">
                <a:solidFill>
                  <a:srgbClr val="CC66FF"/>
                </a:solidFill>
              </a:rPr>
              <a:t> </a:t>
            </a:r>
            <a:r>
              <a:rPr lang="en-US" sz="1600" i="1" dirty="0">
                <a:solidFill>
                  <a:srgbClr val="CC66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https://github.com/halepino/Data_Visualization.git</a:t>
            </a:r>
            <a:endParaRPr lang="en-US" sz="1600" i="1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DC961-76D8-1C5A-FE75-50022499FBCB}"/>
              </a:ext>
            </a:extLst>
          </p:cNvPr>
          <p:cNvSpPr txBox="1"/>
          <p:nvPr/>
        </p:nvSpPr>
        <p:spPr>
          <a:xfrm>
            <a:off x="1057420" y="457200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C57DF-13E5-401E-0D9C-78211EA9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72" y="1652630"/>
            <a:ext cx="6266013" cy="3552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CF8788-90FD-9B92-0299-EE8B47AF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766" y="409115"/>
            <a:ext cx="4220191" cy="3217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A424D5-6851-993E-D5AF-4B1ED5524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958" y="3612563"/>
            <a:ext cx="4220191" cy="3101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509CA-615E-CC68-CBE8-189E1F8B85C9}"/>
              </a:ext>
            </a:extLst>
          </p:cNvPr>
          <p:cNvSpPr txBox="1"/>
          <p:nvPr/>
        </p:nvSpPr>
        <p:spPr>
          <a:xfrm>
            <a:off x="1417096" y="631275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17E15-2C23-49B2-1DAB-1AFB7DEB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251" y="369763"/>
            <a:ext cx="4359018" cy="3444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5CF94-8A3E-337A-986F-0D3777E7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51" y="3814301"/>
            <a:ext cx="5415357" cy="3012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D4D565-B3A6-E240-EF46-6EB196D23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2" y="1847713"/>
            <a:ext cx="6340389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009CE-3583-E567-36D0-627D4F2DDA50}"/>
              </a:ext>
            </a:extLst>
          </p:cNvPr>
          <p:cNvSpPr txBox="1"/>
          <p:nvPr/>
        </p:nvSpPr>
        <p:spPr>
          <a:xfrm>
            <a:off x="1289762" y="512536"/>
            <a:ext cx="148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R-Studio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B32F5-E421-FDBA-A241-068226AFE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8" t="2839" r="5483"/>
          <a:stretch/>
        </p:blipFill>
        <p:spPr>
          <a:xfrm>
            <a:off x="142059" y="1753644"/>
            <a:ext cx="6321371" cy="3545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2E494F-DD00-4CEF-4A71-23BD3537B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1"/>
          <a:stretch/>
        </p:blipFill>
        <p:spPr>
          <a:xfrm>
            <a:off x="6834907" y="304878"/>
            <a:ext cx="4620793" cy="2964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95248B-4051-A34B-F745-F5B8FA69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907" y="3268695"/>
            <a:ext cx="5110590" cy="33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3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C01F82-7E09-74A4-8839-312FD43AEF01}"/>
              </a:ext>
            </a:extLst>
          </p:cNvPr>
          <p:cNvSpPr txBox="1"/>
          <p:nvPr/>
        </p:nvSpPr>
        <p:spPr>
          <a:xfrm>
            <a:off x="1540971" y="611197"/>
            <a:ext cx="148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BA6BD4-95DA-C530-A46D-86BF9B57C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7" y="2351910"/>
            <a:ext cx="5555014" cy="3723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15EA1-DA48-6C76-8FBC-46E5E80B8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00" y="1663208"/>
            <a:ext cx="1192071" cy="88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22ECC-6169-9D57-F96A-D070DFAE9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658890"/>
            <a:ext cx="5300170" cy="2770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D0B6D-A2CD-860D-0179-A11026E400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171" y="3429000"/>
            <a:ext cx="4985030" cy="29673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EA6097-D3EF-4B15-3D45-63A489833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7405" y="3606248"/>
            <a:ext cx="1135478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85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95</Words>
  <Application>Microsoft Office PowerPoint</Application>
  <PresentationFormat>Widescreen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Week 5-6 Charts Holly Figueroa</vt:lpstr>
      <vt:lpstr>Page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Holly Figueroa</cp:lastModifiedBy>
  <cp:revision>8</cp:revision>
  <dcterms:created xsi:type="dcterms:W3CDTF">2016-09-04T11:54:55Z</dcterms:created>
  <dcterms:modified xsi:type="dcterms:W3CDTF">2023-04-24T04:00:43Z</dcterms:modified>
</cp:coreProperties>
</file>