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notesMasterIdLst>
    <p:notesMasterId r:id="rId8"/>
  </p:notesMasterIdLst>
  <p:sldIdLst>
    <p:sldId id="256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CD6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1" d="100"/>
          <a:sy n="61" d="100"/>
        </p:scale>
        <p:origin x="62" y="3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10D7E-F04D-4B28-AEDE-C29A9D64616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C437D-9BD4-4B36-ACC6-A1C57050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C437D-9BD4-4B36-ACC6-A1C570505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C437D-9BD4-4B36-ACC6-A1C570505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5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2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9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7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1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98ba90e-5b7f-4684-b966-18eb2cc873f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98ba90e-5b7f-4684-b966-18eb2cc873f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187891" y="1255260"/>
            <a:ext cx="6313488" cy="20798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7C9CD6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Week1_Charts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7C9CD6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7C9CD6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DSC 640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7C9CD6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7C9CD6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Holly Figueroa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3/19/2023 4:33:11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3/19/2023 4:31:52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BFD5C-47BE-B07E-2D75-ADE2D2879ECB}"/>
              </a:ext>
            </a:extLst>
          </p:cNvPr>
          <p:cNvSpPr txBox="1"/>
          <p:nvPr/>
        </p:nvSpPr>
        <p:spPr>
          <a:xfrm>
            <a:off x="2732762" y="-10908"/>
            <a:ext cx="672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Power BI</a:t>
            </a:r>
          </a:p>
        </p:txBody>
      </p:sp>
      <p:pic>
        <p:nvPicPr>
          <p:cNvPr id="3" name="Picture" title="This slide contains the following visuals: Winning Hotdog Count by Year ,Contest Winners by Country ,Presidential Approval Ratings by Issue ,Average Presidential Approval Rates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9400BE4E-6761-D5AA-F4DF-FE50341A4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4" r="8878" b="1450"/>
          <a:stretch/>
        </p:blipFill>
        <p:spPr>
          <a:xfrm>
            <a:off x="924132" y="596620"/>
            <a:ext cx="10343736" cy="6132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94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EEE56-3DB3-92BF-41B2-7185618D912D}"/>
              </a:ext>
            </a:extLst>
          </p:cNvPr>
          <p:cNvSpPr txBox="1"/>
          <p:nvPr/>
        </p:nvSpPr>
        <p:spPr>
          <a:xfrm>
            <a:off x="2732762" y="-10908"/>
            <a:ext cx="672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R-Programming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2F698-D902-07E7-DCAF-FC4F4CCA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5" y="512312"/>
            <a:ext cx="6250105" cy="3064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3481B-9186-D76B-7AB5-24DCBCCF8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1"/>
          <a:stretch/>
        </p:blipFill>
        <p:spPr>
          <a:xfrm>
            <a:off x="7187032" y="512312"/>
            <a:ext cx="4586558" cy="2861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87B5BC-7128-AB68-D0E4-CDDC57F18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10" y="3671425"/>
            <a:ext cx="6294665" cy="30863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41F38A-56C4-6FB2-C1F4-48CDA4438C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47"/>
          <a:stretch/>
        </p:blipFill>
        <p:spPr>
          <a:xfrm>
            <a:off x="6713075" y="3576830"/>
            <a:ext cx="5397842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FDA04-4D14-50C8-FE45-098ABB99B208}"/>
              </a:ext>
            </a:extLst>
          </p:cNvPr>
          <p:cNvSpPr txBox="1"/>
          <p:nvPr/>
        </p:nvSpPr>
        <p:spPr>
          <a:xfrm>
            <a:off x="2732762" y="-10908"/>
            <a:ext cx="672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572E0-C053-0B9E-371F-93D77CFA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86" y="872436"/>
            <a:ext cx="5404042" cy="351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99207-9308-FC51-94D8-4B3971DF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74" y="722232"/>
            <a:ext cx="4336658" cy="37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F97AC29-F32A-7BE5-FB1A-F50391397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" t="1419" b="3562"/>
          <a:stretch/>
        </p:blipFill>
        <p:spPr>
          <a:xfrm>
            <a:off x="1285460" y="523220"/>
            <a:ext cx="9223514" cy="6303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E3486-7591-0DFE-F704-B355C7109731}"/>
              </a:ext>
            </a:extLst>
          </p:cNvPr>
          <p:cNvSpPr txBox="1"/>
          <p:nvPr/>
        </p:nvSpPr>
        <p:spPr>
          <a:xfrm>
            <a:off x="2732761" y="0"/>
            <a:ext cx="672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0196734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35</Words>
  <Application>Microsoft Office PowerPoint</Application>
  <PresentationFormat>Widescreen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Office Theme</vt:lpstr>
      <vt:lpstr>Week1_Charts  DSC 640 Holly Figueroa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Holly Figueroa</cp:lastModifiedBy>
  <cp:revision>9</cp:revision>
  <dcterms:created xsi:type="dcterms:W3CDTF">2016-09-04T11:54:55Z</dcterms:created>
  <dcterms:modified xsi:type="dcterms:W3CDTF">2023-03-27T04:40:48Z</dcterms:modified>
</cp:coreProperties>
</file>