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CC66FF"/>
    <a:srgbClr val="CC00F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>
        <p:scale>
          <a:sx n="50" d="100"/>
          <a:sy n="50" d="100"/>
        </p:scale>
        <p:origin x="1037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D75F-9F9B-4054-BEF4-1744ADE081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E6EE-9010-455F-9B9C-EAEDE6C9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STEP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E6EE-9010-455F-9B9C-EAEDE6C9C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lepino/Data_Visualization.git" TargetMode="External"/><Relationship Id="rId3" Type="http://schemas.openxmlformats.org/officeDocument/2006/relationships/hyperlink" Target="https://app.powerbi.com/groups/me/reports/fbffc1c8-6e07-4014-9371-2ed38f435870?pbi_source=PowerPoint" TargetMode="External"/><Relationship Id="rId7" Type="http://schemas.openxmlformats.org/officeDocument/2006/relationships/hyperlink" Target="https://www.kaggle.com/datasets/jehanzaibbhatti/sales-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bffc1c8-6e07-4014-9371-2ed38f43587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03284" y="665124"/>
            <a:ext cx="4605887" cy="113160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 3-4 Charts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 Figueroa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4:52:19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4:51:31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95" y="288607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A1BEC-5753-DB6F-D5EA-CDB1FC1D6245}"/>
              </a:ext>
            </a:extLst>
          </p:cNvPr>
          <p:cNvSpPr txBox="1"/>
          <p:nvPr/>
        </p:nvSpPr>
        <p:spPr>
          <a:xfrm>
            <a:off x="703284" y="1896748"/>
            <a:ext cx="7461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99FF"/>
                </a:solidFill>
              </a:rPr>
              <a:t>Data Source   </a:t>
            </a:r>
            <a:r>
              <a:rPr lang="en-US" sz="1600" i="1" dirty="0">
                <a:solidFill>
                  <a:srgbClr val="0099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https://www.kaggle.com/datasets/jehanzaibbhatti/sales-data</a:t>
            </a:r>
            <a:endParaRPr lang="en-US" sz="1600" i="1" dirty="0">
              <a:solidFill>
                <a:srgbClr val="0099FF"/>
              </a:solidFill>
            </a:endParaRPr>
          </a:p>
          <a:p>
            <a:r>
              <a:rPr lang="en-US" sz="1600" dirty="0">
                <a:solidFill>
                  <a:srgbClr val="0099FF"/>
                </a:solidFill>
              </a:rPr>
              <a:t>18 columns, 1000k+ rows, multi-data types, Sales Data</a:t>
            </a:r>
          </a:p>
          <a:p>
            <a:endParaRPr lang="en-US" sz="1600" i="1" dirty="0">
              <a:solidFill>
                <a:srgbClr val="0099FF"/>
              </a:solidFill>
            </a:endParaRPr>
          </a:p>
          <a:p>
            <a:r>
              <a:rPr lang="en-US" sz="1600" b="1" i="1" dirty="0" err="1">
                <a:solidFill>
                  <a:srgbClr val="CC66FF"/>
                </a:solidFill>
              </a:rPr>
              <a:t>Github</a:t>
            </a:r>
            <a:r>
              <a:rPr lang="en-US" sz="1600" b="1" i="1" dirty="0">
                <a:solidFill>
                  <a:srgbClr val="CC66FF"/>
                </a:solidFill>
              </a:rPr>
              <a:t>  </a:t>
            </a:r>
            <a:r>
              <a:rPr lang="en-US" sz="1600" i="1" dirty="0">
                <a:solidFill>
                  <a:srgbClr val="CC66FF"/>
                </a:solidFill>
              </a:rPr>
              <a:t> </a:t>
            </a:r>
            <a:r>
              <a:rPr lang="en-US" sz="1600" i="1" dirty="0">
                <a:solidFill>
                  <a:srgbClr val="CC66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https://github.com/halepino/Data_Visualization.git</a:t>
            </a:r>
            <a:endParaRPr lang="en-US" sz="1600" i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 CHART: Revenue by Year ,STEP CHART: Revenue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7" y="112734"/>
            <a:ext cx="12034365" cy="6865882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DC961-76D8-1C5A-FE75-50022499FBCB}"/>
              </a:ext>
            </a:extLst>
          </p:cNvPr>
          <p:cNvSpPr txBox="1"/>
          <p:nvPr/>
        </p:nvSpPr>
        <p:spPr>
          <a:xfrm>
            <a:off x="5273039" y="631275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09CA-615E-CC68-CBE8-189E1F8B85C9}"/>
              </a:ext>
            </a:extLst>
          </p:cNvPr>
          <p:cNvSpPr txBox="1"/>
          <p:nvPr/>
        </p:nvSpPr>
        <p:spPr>
          <a:xfrm>
            <a:off x="5273039" y="631275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54AC509-9A01-E917-F131-7830A524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1" y="1525882"/>
            <a:ext cx="5663896" cy="4474085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16419B-D1FF-E479-348F-205D5D3A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5882"/>
            <a:ext cx="5663896" cy="44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009CE-3583-E567-36D0-627D4F2DDA50}"/>
              </a:ext>
            </a:extLst>
          </p:cNvPr>
          <p:cNvSpPr txBox="1"/>
          <p:nvPr/>
        </p:nvSpPr>
        <p:spPr>
          <a:xfrm>
            <a:off x="5273039" y="631275"/>
            <a:ext cx="14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R-Studio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D04849-1E58-F0FC-2FD0-43187A97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10" y="1632758"/>
            <a:ext cx="5532599" cy="3817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4AB9B3-1AC8-FAFE-82E9-D6762152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4" y="1632758"/>
            <a:ext cx="5532599" cy="3817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5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C01F82-7E09-74A4-8839-312FD43AEF01}"/>
              </a:ext>
            </a:extLst>
          </p:cNvPr>
          <p:cNvSpPr txBox="1"/>
          <p:nvPr/>
        </p:nvSpPr>
        <p:spPr>
          <a:xfrm>
            <a:off x="5273039" y="631275"/>
            <a:ext cx="14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Tableau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F89ED-BF04-DC6D-B873-7D067A1C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8" y="2039316"/>
            <a:ext cx="5660884" cy="3092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6C0233-9624-6817-AC19-BD8D006C4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8" y="2036472"/>
            <a:ext cx="5660885" cy="3092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585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94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Week 3-4 Charts Holly Figueroa</vt:lpstr>
      <vt:lpstr>Page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Holly Figueroa</cp:lastModifiedBy>
  <cp:revision>6</cp:revision>
  <dcterms:created xsi:type="dcterms:W3CDTF">2016-09-04T11:54:55Z</dcterms:created>
  <dcterms:modified xsi:type="dcterms:W3CDTF">2023-04-10T01:33:03Z</dcterms:modified>
</cp:coreProperties>
</file>