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9900CC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1" d="100"/>
          <a:sy n="61" d="100"/>
        </p:scale>
        <p:origin x="62" y="2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0C2C8-D5D2-4797-802B-5CA82CCC885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5E4C2-3979-41D9-9BBA-4F72BDA89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5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SCATTER PLOT: State Burglary Rates &amp; Population% with 4yr Degree HLA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BUBBLE PLOT: State Burglary Rates &amp; Population% with 4yr Degree HLA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US State Population Density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app.powerbi.com/groups/me/reports/8a9f9f9a-ebed-483b-a225-97ac344893d9?pbi_source=PowerPoint" TargetMode="External"/><Relationship Id="rId4" Type="http://schemas.openxmlformats.org/officeDocument/2006/relationships/hyperlink" Target="https://github.com/halepino/Data_Visualization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a9f9f9a-ebed-483b-a225-97ac344893d9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3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44" y="986424"/>
            <a:ext cx="10438356" cy="5871575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384697" y="402787"/>
            <a:ext cx="8158054" cy="21049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W7-8_HollyFigueroa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Data 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: ‘crime_ed</a:t>
            </a:r>
            <a:r>
              <a:rPr lang="en-US" sz="2000" dirty="0">
                <a:solidFill>
                  <a:schemeClr val="bg1"/>
                </a:solidFill>
              </a:rPr>
              <a:t>_money.csv’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Data Source and Code Files: </a:t>
            </a:r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https://github.com/halepino/Data_Visualization.git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5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5/8/2023 3:30:55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5/8/2023 3:27:51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8" y="4866711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CATTER PLOT: State Burglary Rates &amp; Population% with 4yr Degree HLA ,BUBBLE PLOT: State Burglary Rates &amp; Population% with 4yr Degree HLA ,US State Population Densit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48" y="299552"/>
            <a:ext cx="11495501" cy="6558447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Scatter+Bubble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424DFB-6E1D-551B-CFB0-3A9D33F89CBA}"/>
              </a:ext>
            </a:extLst>
          </p:cNvPr>
          <p:cNvSpPr txBox="1"/>
          <p:nvPr/>
        </p:nvSpPr>
        <p:spPr>
          <a:xfrm>
            <a:off x="3966575" y="106472"/>
            <a:ext cx="4258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BI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268AED-E9A6-4B8D-63F0-1E09B8E7E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01" y="591845"/>
            <a:ext cx="4017695" cy="2952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8FD6E7-F31B-3552-1FA2-6D2F00C0A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3669946"/>
            <a:ext cx="4778806" cy="2847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FF9FB-18A0-F05F-71A7-84BEE6D02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252" y="1318359"/>
            <a:ext cx="4419668" cy="440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8BCBCE-75F4-3875-1FAB-60E3E4E85D99}"/>
              </a:ext>
            </a:extLst>
          </p:cNvPr>
          <p:cNvSpPr txBox="1"/>
          <p:nvPr/>
        </p:nvSpPr>
        <p:spPr>
          <a:xfrm>
            <a:off x="3966575" y="106472"/>
            <a:ext cx="4258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33521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31B245-0FAC-1C85-BB9D-DE1FCD47C9A3}"/>
              </a:ext>
            </a:extLst>
          </p:cNvPr>
          <p:cNvSpPr txBox="1"/>
          <p:nvPr/>
        </p:nvSpPr>
        <p:spPr>
          <a:xfrm>
            <a:off x="3966575" y="106472"/>
            <a:ext cx="4258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 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6EF2F-3C32-1CC3-6EC3-A66E24F43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573" y="1755783"/>
            <a:ext cx="5378382" cy="4081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CFFE76-294F-1289-16CB-0F0BE694C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13" y="3429000"/>
            <a:ext cx="5208810" cy="3184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6D213B-066F-272E-3719-A6C74D079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13" y="568137"/>
            <a:ext cx="4544929" cy="27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49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107</Words>
  <Application>Microsoft Office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W7-8_HollyFigueroa      Data File: ‘crime_ed_money.csv’ Data Source and Code Files: https://github.com/halepino/Data_Visualization.git</vt:lpstr>
      <vt:lpstr>Scatter+Bubble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Holly Figueroa</cp:lastModifiedBy>
  <cp:revision>6</cp:revision>
  <dcterms:created xsi:type="dcterms:W3CDTF">2016-09-04T11:54:55Z</dcterms:created>
  <dcterms:modified xsi:type="dcterms:W3CDTF">2023-05-08T03:59:38Z</dcterms:modified>
</cp:coreProperties>
</file>