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FF"/>
    <a:srgbClr val="CC66FF"/>
    <a:srgbClr val="CC00FF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D4E5E-1CF3-451A-9D5F-9548C95A64FC}" v="2" dt="2023-06-04T01:03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41" d="100"/>
          <a:sy n="41" d="100"/>
        </p:scale>
        <p:origin x="67" y="1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BD75F-9F9B-4054-BEF4-1744ADE0810C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3E6EE-9010-455F-9B9C-EAEDE6C9C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6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3E6EE-9010-455F-9B9C-EAEDE6C9C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 CHART: 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STEP CHART: 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lepino/Data_Visualization.git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app.powerbi.com/groups/me/reports/fbffc1c8-6e07-4014-9371-2ed38f435870?pbi_source=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703284" y="665124"/>
            <a:ext cx="4605887" cy="113160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Week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5-6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Charts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Holly Figueroa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4/9/2023 4:52:19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4/9/2023 4:51:31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95" y="288607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A1BEC-5753-DB6F-D5EA-CDB1FC1D6245}"/>
              </a:ext>
            </a:extLst>
          </p:cNvPr>
          <p:cNvSpPr txBox="1"/>
          <p:nvPr/>
        </p:nvSpPr>
        <p:spPr>
          <a:xfrm>
            <a:off x="703284" y="1896748"/>
            <a:ext cx="7461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CC66FF"/>
                </a:solidFill>
              </a:rPr>
              <a:t>Data Source</a:t>
            </a:r>
          </a:p>
          <a:p>
            <a:r>
              <a:rPr lang="en-US" sz="1600" b="1" i="1" dirty="0" err="1">
                <a:solidFill>
                  <a:srgbClr val="CC66FF"/>
                </a:solidFill>
              </a:rPr>
              <a:t>Github</a:t>
            </a:r>
            <a:r>
              <a:rPr lang="en-US" sz="1600" b="1" i="1" dirty="0">
                <a:solidFill>
                  <a:srgbClr val="CC66FF"/>
                </a:solidFill>
              </a:rPr>
              <a:t>  </a:t>
            </a:r>
            <a:r>
              <a:rPr lang="en-US" sz="1600" i="1" dirty="0">
                <a:solidFill>
                  <a:srgbClr val="CC66FF"/>
                </a:solidFill>
              </a:rPr>
              <a:t> </a:t>
            </a:r>
            <a:r>
              <a:rPr lang="en-US" sz="1600" i="1" dirty="0">
                <a:solidFill>
                  <a:srgbClr val="CC66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https://github.com/halepino/Data_Visualization.git</a:t>
            </a:r>
            <a:endParaRPr lang="en-US" sz="1600" i="1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DC961-76D8-1C5A-FE75-50022499FBCB}"/>
              </a:ext>
            </a:extLst>
          </p:cNvPr>
          <p:cNvSpPr txBox="1"/>
          <p:nvPr/>
        </p:nvSpPr>
        <p:spPr>
          <a:xfrm>
            <a:off x="1057420" y="457200"/>
            <a:ext cx="164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56394-2F18-5380-3E8F-C75C30F2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20" y="2396780"/>
            <a:ext cx="6721422" cy="3635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3DB091-04AF-C5B6-7634-C42625665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007" y="197959"/>
            <a:ext cx="5654530" cy="18594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4CA0D2-9D05-2EA1-D1F2-2D9D5BC21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934" y="2396780"/>
            <a:ext cx="2796782" cy="41227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509CA-615E-CC68-CBE8-189E1F8B85C9}"/>
              </a:ext>
            </a:extLst>
          </p:cNvPr>
          <p:cNvSpPr txBox="1"/>
          <p:nvPr/>
        </p:nvSpPr>
        <p:spPr>
          <a:xfrm>
            <a:off x="1417096" y="631275"/>
            <a:ext cx="164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6D0BD-F8FB-3B94-FA4F-50A33470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71" y="3323679"/>
            <a:ext cx="4132663" cy="3214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D11EF7-E14D-25C5-B1A4-48DFEE0B6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653" y="882459"/>
            <a:ext cx="4132664" cy="1855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31FBB-A0BA-335E-8B61-5C56A60E1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8238"/>
            <a:ext cx="6835732" cy="1272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C4F25A-0A1E-C73C-00FE-EA0C2CE42BA1}"/>
              </a:ext>
            </a:extLst>
          </p:cNvPr>
          <p:cNvSpPr txBox="1"/>
          <p:nvPr/>
        </p:nvSpPr>
        <p:spPr>
          <a:xfrm>
            <a:off x="757245" y="1898238"/>
            <a:ext cx="63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 CHART: Alabama Math Score &amp; US Average as Target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5707B6-9825-C888-C331-6F1786C47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869" y="3536622"/>
            <a:ext cx="5534992" cy="32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009CE-3583-E567-36D0-627D4F2DDA50}"/>
              </a:ext>
            </a:extLst>
          </p:cNvPr>
          <p:cNvSpPr txBox="1"/>
          <p:nvPr/>
        </p:nvSpPr>
        <p:spPr>
          <a:xfrm>
            <a:off x="1289762" y="512536"/>
            <a:ext cx="148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R-Studio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FBBAE-60EA-20A0-5A3A-07BFA0C7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586" y="1035756"/>
            <a:ext cx="2891219" cy="34836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C4A710-A71E-8329-5426-7F65C408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756" y="1292903"/>
            <a:ext cx="4130684" cy="29693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5CBF72-4528-0A3D-22D2-F28285CD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0" y="1851334"/>
            <a:ext cx="3604591" cy="259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09BECF-954D-F52F-98A8-502FB1B64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380" y="5258112"/>
            <a:ext cx="6438815" cy="12530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4FAFC4-2DE4-56A6-DF3F-B5D1E466725E}"/>
              </a:ext>
            </a:extLst>
          </p:cNvPr>
          <p:cNvSpPr txBox="1"/>
          <p:nvPr/>
        </p:nvSpPr>
        <p:spPr>
          <a:xfrm>
            <a:off x="4364740" y="4901255"/>
            <a:ext cx="63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 CHART: Alabama Math Score &amp; US Average as Target</a:t>
            </a:r>
          </a:p>
        </p:txBody>
      </p:sp>
    </p:spTree>
    <p:extLst>
      <p:ext uri="{BB962C8B-B14F-4D97-AF65-F5344CB8AC3E}">
        <p14:creationId xmlns:p14="http://schemas.microsoft.com/office/powerpoint/2010/main" val="17435349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6CBF25D74C4A46B5A5E0E29BEFC945" ma:contentTypeVersion="8" ma:contentTypeDescription="Create a new document." ma:contentTypeScope="" ma:versionID="5bb4e14e62a099539dc22e15ef971e90">
  <xsd:schema xmlns:xsd="http://www.w3.org/2001/XMLSchema" xmlns:xs="http://www.w3.org/2001/XMLSchema" xmlns:p="http://schemas.microsoft.com/office/2006/metadata/properties" xmlns:ns3="d83ab04a-0001-439a-9ccb-387141d6d6b6" xmlns:ns4="f6b2eb5f-7772-4ad5-be29-dd38f3f2507a" targetNamespace="http://schemas.microsoft.com/office/2006/metadata/properties" ma:root="true" ma:fieldsID="b9b8b3f4efa1eb0ba6ce317426fe4649" ns3:_="" ns4:_="">
    <xsd:import namespace="d83ab04a-0001-439a-9ccb-387141d6d6b6"/>
    <xsd:import namespace="f6b2eb5f-7772-4ad5-be29-dd38f3f250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ab04a-0001-439a-9ccb-387141d6d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b2eb5f-7772-4ad5-be29-dd38f3f250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3ab04a-0001-439a-9ccb-387141d6d6b6" xsi:nil="true"/>
  </documentManagement>
</p:properties>
</file>

<file path=customXml/itemProps1.xml><?xml version="1.0" encoding="utf-8"?>
<ds:datastoreItem xmlns:ds="http://schemas.openxmlformats.org/officeDocument/2006/customXml" ds:itemID="{6C1D6446-21F2-4682-BB62-063BE1EDF3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5E45FD-17FE-4A8F-A178-3C14EFE6F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3ab04a-0001-439a-9ccb-387141d6d6b6"/>
    <ds:schemaRef ds:uri="f6b2eb5f-7772-4ad5-be29-dd38f3f250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E6B2C7-084A-40C1-9B7A-F356CD97CEAB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d83ab04a-0001-439a-9ccb-387141d6d6b6"/>
    <ds:schemaRef ds:uri="f6b2eb5f-7772-4ad5-be29-dd38f3f2507a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90</Words>
  <Application>Microsoft Office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Week 5-6 Charts Holly Figueroa</vt:lpstr>
      <vt:lpstr>Page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Holly Figueroa</cp:lastModifiedBy>
  <cp:revision>10</cp:revision>
  <dcterms:created xsi:type="dcterms:W3CDTF">2016-09-04T11:54:55Z</dcterms:created>
  <dcterms:modified xsi:type="dcterms:W3CDTF">2023-06-04T04:08:52Z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0x0101007B6CBF25D74C4A46B5A5E0E29BEFC945</vt:lpwstr>
  </property>
</Properties>
</file>