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7254DF-B8B3-4BB4-9729-F5D4DA9A844D}">
  <a:tblStyle styleId="{8A7254DF-B8B3-4BB4-9729-F5D4DA9A8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RNA para </a:t>
            </a:r>
            <a:r>
              <a:rPr lang="pt-BR"/>
              <a:t>detecção</a:t>
            </a:r>
            <a:r>
              <a:rPr lang="pt-BR"/>
              <a:t> de </a:t>
            </a:r>
            <a:r>
              <a:rPr lang="pt-BR"/>
              <a:t>páginas</a:t>
            </a:r>
            <a:r>
              <a:rPr lang="pt-BR"/>
              <a:t> web maliciosas.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com Servidores Apache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O segundo teste foi feito com 1 mil Loop’s e 70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camadas escondidas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Shape 146"/>
          <p:cNvGraphicFramePr/>
          <p:nvPr/>
        </p:nvGraphicFramePr>
        <p:xfrm>
          <a:off x="954300" y="28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{8A7254DF-B8B3-4BB4-9729-F5D4DA9A844D}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Acertos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Erros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com Servidores Apache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O primeiro teste foi feito com 5 mil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Loop’s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 50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camadas escondidas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Shape 153"/>
          <p:cNvGraphicFramePr/>
          <p:nvPr/>
        </p:nvGraphicFramePr>
        <p:xfrm>
          <a:off x="954300" y="28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{8A7254DF-B8B3-4BB4-9729-F5D4DA9A844D}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Acertos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Erros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Para uma rede com uma base de dados com muitos dados genéricos, é necessário uma maior quantidade de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informação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para que haja uma precisão eficiente, e também, saber ponto exato para não viciar a rede como visto nos testes anteriores.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Com os resultados obtidos, é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possível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gerar um ferramenta capaz de ajudar na buscas por sites não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hostis, possibilitando, também, uma nova maneira de auxiliar em investigações.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7650" y="66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Váriaveis utilizadas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42050" y="1410725"/>
            <a:ext cx="76887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Tamanho da URL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Quantidade de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Especiais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Charset utilizado na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página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Content Length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Whois Country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Whois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State Pro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Trocas de conversas TCP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Porta TCP do destino remoto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Consultas em tempos de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DNS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118525" y="669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accent1"/>
                </a:solidFill>
              </a:rPr>
              <a:t>APP Bytes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accent1"/>
                </a:solidFill>
              </a:rPr>
              <a:t>Source APP Package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accent1"/>
                </a:solidFill>
              </a:rPr>
              <a:t>Remote APP Bytes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accent1"/>
                </a:solidFill>
              </a:rPr>
              <a:t>APP Package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Synaptic :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Biblioteca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para Java Script que simula uma rede neural.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1700 casos aproximadamente na base de Dados.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Para os dados com letras, foi selecionado um ID para cada um.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Foram feitos 2 tipos de testes, um com a base completa de dados e o outro apenas com os casos que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possuíam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o servidor Apache, pois devido a quantidade elevada de servidores na base de dados de 237, foi reduzido para um servidor para testar a precisão.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com Toda a Base de Dados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O primeiro teste foi feito com 50 Loop’s e 70 camadas escondidas.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954300" y="28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{8A7254DF-B8B3-4BB4-9729-F5D4DA9A844D}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Acertos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Erros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com Toda a Base de Dados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O segundo teste foi feito com 5 mil Loop’s e 70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camadas escondidas.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954300" y="28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{8A7254DF-B8B3-4BB4-9729-F5D4DA9A844D}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Acertos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Erros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com Toda a Base de Dados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segundo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teste foi feito com 5 mil Loop’s e 300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camadas escondidas.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Shape 132"/>
          <p:cNvGraphicFramePr/>
          <p:nvPr/>
        </p:nvGraphicFramePr>
        <p:xfrm>
          <a:off x="954300" y="28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{8A7254DF-B8B3-4BB4-9729-F5D4DA9A844D}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Acertos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Erros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com Servidores Apache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O primeiro teste foi feito com 50 Loop’s e 70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camadas escondidas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Shape 139"/>
          <p:cNvGraphicFramePr/>
          <p:nvPr/>
        </p:nvGraphicFramePr>
        <p:xfrm>
          <a:off x="954300" y="28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{8A7254DF-B8B3-4BB4-9729-F5D4DA9A844D}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Acertos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Erros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