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3" r:id="rId1"/>
    <p:sldMasterId id="2147484103" r:id="rId2"/>
  </p:sldMasterIdLst>
  <p:notesMasterIdLst>
    <p:notesMasterId r:id="rId6"/>
  </p:notesMasterIdLst>
  <p:sldIdLst>
    <p:sldId id="1355" r:id="rId3"/>
    <p:sldId id="1356" r:id="rId4"/>
    <p:sldId id="1357" r:id="rId5"/>
  </p:sldIdLst>
  <p:sldSz cx="9144000" cy="6858000" type="screen4x3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2988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24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FFFFFF"/>
    <a:srgbClr val="FAF9F7"/>
    <a:srgbClr val="6364A7"/>
    <a:srgbClr val="9C9B98"/>
    <a:srgbClr val="F3F2F0"/>
    <a:srgbClr val="000000"/>
    <a:srgbClr val="DDDDDD"/>
    <a:srgbClr val="B2B2B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45" autoAdjust="0"/>
    <p:restoredTop sz="94724" autoAdjust="0"/>
  </p:normalViewPr>
  <p:slideViewPr>
    <p:cSldViewPr snapToObjects="1">
      <p:cViewPr>
        <p:scale>
          <a:sx n="50" d="100"/>
          <a:sy n="50" d="100"/>
        </p:scale>
        <p:origin x="1531" y="-134"/>
      </p:cViewPr>
      <p:guideLst>
        <p:guide orient="horz" pos="1570"/>
        <p:guide pos="2988"/>
        <p:guide orient="horz" pos="1094"/>
        <p:guide pos="24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1200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1827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7501910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1687548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3001208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5037306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9916290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2111497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5720222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8621736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2698140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4426371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076061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2770438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1278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7797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8090300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8542460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642939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3266618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4950668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72824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0087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3276061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378574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7050855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7520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6223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4926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6201020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7520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6223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4926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0458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3235689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2620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1" y="1268759"/>
            <a:ext cx="1764195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93478" y="1268759"/>
            <a:ext cx="1764195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60078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59834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85801" y="4980566"/>
            <a:ext cx="377483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693479" y="4980566"/>
            <a:ext cx="376472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85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30887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29134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61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6144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560285"/>
            <a:ext cx="3811588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96144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60285"/>
            <a:ext cx="3813174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00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9228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03371"/>
            <a:ext cx="3811588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9228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03371"/>
            <a:ext cx="3813174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24362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2529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7833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35730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707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81973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35087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63315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9154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72343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772033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7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4491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923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60243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174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7853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4870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971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310465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549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179400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614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345518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739171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25941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712073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8272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92184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999359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885415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099890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214822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45878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526247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781159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77747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059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6879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0067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743380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390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164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60241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104534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171271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644518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157604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292430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405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92500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4503640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14255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8802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7505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6208" y="1639789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417853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8802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7505" y="1639790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6208" y="1639789"/>
            <a:ext cx="1378180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554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70683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353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1" y="1268759"/>
            <a:ext cx="1764195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93478" y="1268759"/>
            <a:ext cx="1764195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60078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598342" y="1268759"/>
            <a:ext cx="1859858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85801" y="4980566"/>
            <a:ext cx="377483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693479" y="4980566"/>
            <a:ext cx="376472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172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9159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28229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56457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84686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538610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7273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4528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07560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0308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3018376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499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098535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7276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2104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6144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560285"/>
            <a:ext cx="3811588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96144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60285"/>
            <a:ext cx="3813174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5178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9228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03371"/>
            <a:ext cx="3811588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9228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03371"/>
            <a:ext cx="3813174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972927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360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73152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1040293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13411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4366031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28229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56457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84686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0448239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7169406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1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06604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1616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3417376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8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0391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1672668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7303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2452623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9987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288718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9472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6798260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5795903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0210372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099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26" Type="http://schemas.openxmlformats.org/officeDocument/2006/relationships/slideLayout" Target="../slideLayouts/slideLayout95.xml"/><Relationship Id="rId39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90.xml"/><Relationship Id="rId34" Type="http://schemas.openxmlformats.org/officeDocument/2006/relationships/slideLayout" Target="../slideLayouts/slideLayout103.xml"/><Relationship Id="rId42" Type="http://schemas.openxmlformats.org/officeDocument/2006/relationships/slideLayout" Target="../slideLayouts/slideLayout111.xml"/><Relationship Id="rId47" Type="http://schemas.openxmlformats.org/officeDocument/2006/relationships/slideLayout" Target="../slideLayouts/slideLayout116.xml"/><Relationship Id="rId50" Type="http://schemas.openxmlformats.org/officeDocument/2006/relationships/slideLayout" Target="../slideLayouts/slideLayout119.xml"/><Relationship Id="rId55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9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80.xml"/><Relationship Id="rId24" Type="http://schemas.openxmlformats.org/officeDocument/2006/relationships/slideLayout" Target="../slideLayouts/slideLayout93.xml"/><Relationship Id="rId32" Type="http://schemas.openxmlformats.org/officeDocument/2006/relationships/slideLayout" Target="../slideLayouts/slideLayout101.xml"/><Relationship Id="rId37" Type="http://schemas.openxmlformats.org/officeDocument/2006/relationships/slideLayout" Target="../slideLayouts/slideLayout106.xml"/><Relationship Id="rId40" Type="http://schemas.openxmlformats.org/officeDocument/2006/relationships/slideLayout" Target="../slideLayouts/slideLayout109.xml"/><Relationship Id="rId45" Type="http://schemas.openxmlformats.org/officeDocument/2006/relationships/slideLayout" Target="../slideLayouts/slideLayout114.xml"/><Relationship Id="rId53" Type="http://schemas.openxmlformats.org/officeDocument/2006/relationships/slideLayout" Target="../slideLayouts/slideLayout122.xml"/><Relationship Id="rId58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91.xml"/><Relationship Id="rId27" Type="http://schemas.openxmlformats.org/officeDocument/2006/relationships/slideLayout" Target="../slideLayouts/slideLayout96.xml"/><Relationship Id="rId30" Type="http://schemas.openxmlformats.org/officeDocument/2006/relationships/slideLayout" Target="../slideLayouts/slideLayout99.xml"/><Relationship Id="rId35" Type="http://schemas.openxmlformats.org/officeDocument/2006/relationships/slideLayout" Target="../slideLayouts/slideLayout104.xml"/><Relationship Id="rId43" Type="http://schemas.openxmlformats.org/officeDocument/2006/relationships/slideLayout" Target="../slideLayouts/slideLayout112.xml"/><Relationship Id="rId48" Type="http://schemas.openxmlformats.org/officeDocument/2006/relationships/slideLayout" Target="../slideLayouts/slideLayout117.xml"/><Relationship Id="rId56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77.xml"/><Relationship Id="rId51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5" Type="http://schemas.openxmlformats.org/officeDocument/2006/relationships/slideLayout" Target="../slideLayouts/slideLayout94.xml"/><Relationship Id="rId33" Type="http://schemas.openxmlformats.org/officeDocument/2006/relationships/slideLayout" Target="../slideLayouts/slideLayout102.xml"/><Relationship Id="rId38" Type="http://schemas.openxmlformats.org/officeDocument/2006/relationships/slideLayout" Target="../slideLayouts/slideLayout107.xml"/><Relationship Id="rId46" Type="http://schemas.openxmlformats.org/officeDocument/2006/relationships/slideLayout" Target="../slideLayouts/slideLayout115.xml"/><Relationship Id="rId59" Type="http://schemas.openxmlformats.org/officeDocument/2006/relationships/theme" Target="../theme/theme2.xml"/><Relationship Id="rId20" Type="http://schemas.openxmlformats.org/officeDocument/2006/relationships/slideLayout" Target="../slideLayouts/slideLayout89.xml"/><Relationship Id="rId41" Type="http://schemas.openxmlformats.org/officeDocument/2006/relationships/slideLayout" Target="../slideLayouts/slideLayout110.xml"/><Relationship Id="rId54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92.xml"/><Relationship Id="rId28" Type="http://schemas.openxmlformats.org/officeDocument/2006/relationships/slideLayout" Target="../slideLayouts/slideLayout97.xml"/><Relationship Id="rId36" Type="http://schemas.openxmlformats.org/officeDocument/2006/relationships/slideLayout" Target="../slideLayouts/slideLayout105.xml"/><Relationship Id="rId49" Type="http://schemas.openxmlformats.org/officeDocument/2006/relationships/slideLayout" Target="../slideLayouts/slideLayout118.xml"/><Relationship Id="rId57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79.xml"/><Relationship Id="rId31" Type="http://schemas.openxmlformats.org/officeDocument/2006/relationships/slideLayout" Target="../slideLayouts/slideLayout100.xml"/><Relationship Id="rId44" Type="http://schemas.openxmlformats.org/officeDocument/2006/relationships/slideLayout" Target="../slideLayouts/slideLayout113.xml"/><Relationship Id="rId52" Type="http://schemas.openxmlformats.org/officeDocument/2006/relationships/slideLayout" Target="../slideLayouts/slideLayout1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1"/>
            <a:ext cx="77724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6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  <p:sldLayoutId id="2147484051" r:id="rId18"/>
    <p:sldLayoutId id="2147484052" r:id="rId19"/>
    <p:sldLayoutId id="2147484053" r:id="rId20"/>
    <p:sldLayoutId id="2147484054" r:id="rId21"/>
    <p:sldLayoutId id="2147484055" r:id="rId22"/>
    <p:sldLayoutId id="2147484056" r:id="rId23"/>
    <p:sldLayoutId id="2147484057" r:id="rId24"/>
    <p:sldLayoutId id="2147484058" r:id="rId25"/>
    <p:sldLayoutId id="2147484059" r:id="rId26"/>
    <p:sldLayoutId id="2147484060" r:id="rId27"/>
    <p:sldLayoutId id="2147484061" r:id="rId28"/>
    <p:sldLayoutId id="2147484062" r:id="rId29"/>
    <p:sldLayoutId id="2147484063" r:id="rId30"/>
    <p:sldLayoutId id="2147484064" r:id="rId31"/>
    <p:sldLayoutId id="2147484065" r:id="rId32"/>
    <p:sldLayoutId id="2147484066" r:id="rId33"/>
    <p:sldLayoutId id="2147484067" r:id="rId34"/>
    <p:sldLayoutId id="2147484068" r:id="rId35"/>
    <p:sldLayoutId id="2147484069" r:id="rId36"/>
    <p:sldLayoutId id="2147484070" r:id="rId37"/>
    <p:sldLayoutId id="2147484071" r:id="rId38"/>
    <p:sldLayoutId id="2147484072" r:id="rId39"/>
    <p:sldLayoutId id="2147484073" r:id="rId40"/>
    <p:sldLayoutId id="2147484074" r:id="rId41"/>
    <p:sldLayoutId id="2147484075" r:id="rId42"/>
    <p:sldLayoutId id="2147484076" r:id="rId43"/>
    <p:sldLayoutId id="2147484077" r:id="rId44"/>
    <p:sldLayoutId id="2147484078" r:id="rId45"/>
    <p:sldLayoutId id="2147484079" r:id="rId46"/>
    <p:sldLayoutId id="2147484080" r:id="rId47"/>
    <p:sldLayoutId id="2147484081" r:id="rId48"/>
    <p:sldLayoutId id="2147484082" r:id="rId49"/>
    <p:sldLayoutId id="2147484083" r:id="rId50"/>
    <p:sldLayoutId id="2147484084" r:id="rId51"/>
    <p:sldLayoutId id="2147484085" r:id="rId52"/>
    <p:sldLayoutId id="2147484086" r:id="rId53"/>
    <p:sldLayoutId id="2147484087" r:id="rId54"/>
    <p:sldLayoutId id="2147484088" r:id="rId55"/>
    <p:sldLayoutId id="2147484089" r:id="rId56"/>
    <p:sldLayoutId id="2147484090" r:id="rId57"/>
    <p:sldLayoutId id="2147484091" r:id="rId58"/>
    <p:sldLayoutId id="2147484092" r:id="rId59"/>
    <p:sldLayoutId id="2147484093" r:id="rId60"/>
    <p:sldLayoutId id="2147484094" r:id="rId61"/>
    <p:sldLayoutId id="2147484095" r:id="rId62"/>
    <p:sldLayoutId id="2147484096" r:id="rId63"/>
    <p:sldLayoutId id="2147484097" r:id="rId64"/>
    <p:sldLayoutId id="2147484098" r:id="rId65"/>
    <p:sldLayoutId id="2147484099" r:id="rId66"/>
    <p:sldLayoutId id="2147484100" r:id="rId67"/>
    <p:sldLayoutId id="2147484101" r:id="rId68"/>
    <p:sldLayoutId id="2147484102" r:id="rId69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1"/>
            <a:ext cx="77724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  <p:sldLayoutId id="2147484118" r:id="rId15"/>
    <p:sldLayoutId id="2147484119" r:id="rId16"/>
    <p:sldLayoutId id="2147484120" r:id="rId17"/>
    <p:sldLayoutId id="2147484121" r:id="rId18"/>
    <p:sldLayoutId id="2147484122" r:id="rId19"/>
    <p:sldLayoutId id="2147484123" r:id="rId20"/>
    <p:sldLayoutId id="2147484124" r:id="rId21"/>
    <p:sldLayoutId id="2147484125" r:id="rId22"/>
    <p:sldLayoutId id="2147484126" r:id="rId23"/>
    <p:sldLayoutId id="2147484127" r:id="rId24"/>
    <p:sldLayoutId id="2147484128" r:id="rId25"/>
    <p:sldLayoutId id="2147484129" r:id="rId26"/>
    <p:sldLayoutId id="2147484130" r:id="rId27"/>
    <p:sldLayoutId id="2147484131" r:id="rId28"/>
    <p:sldLayoutId id="2147484132" r:id="rId29"/>
    <p:sldLayoutId id="2147484133" r:id="rId30"/>
    <p:sldLayoutId id="2147484134" r:id="rId31"/>
    <p:sldLayoutId id="2147484135" r:id="rId32"/>
    <p:sldLayoutId id="2147484136" r:id="rId33"/>
    <p:sldLayoutId id="2147484137" r:id="rId34"/>
    <p:sldLayoutId id="2147484138" r:id="rId35"/>
    <p:sldLayoutId id="2147484139" r:id="rId36"/>
    <p:sldLayoutId id="2147484140" r:id="rId37"/>
    <p:sldLayoutId id="2147484141" r:id="rId38"/>
    <p:sldLayoutId id="2147484142" r:id="rId39"/>
    <p:sldLayoutId id="2147484143" r:id="rId40"/>
    <p:sldLayoutId id="2147484144" r:id="rId41"/>
    <p:sldLayoutId id="2147484145" r:id="rId42"/>
    <p:sldLayoutId id="2147484146" r:id="rId43"/>
    <p:sldLayoutId id="2147484147" r:id="rId44"/>
    <p:sldLayoutId id="2147484148" r:id="rId45"/>
    <p:sldLayoutId id="2147484149" r:id="rId46"/>
    <p:sldLayoutId id="2147484150" r:id="rId47"/>
    <p:sldLayoutId id="2147484151" r:id="rId48"/>
    <p:sldLayoutId id="2147484152" r:id="rId49"/>
    <p:sldLayoutId id="2147484153" r:id="rId50"/>
    <p:sldLayoutId id="2147484154" r:id="rId51"/>
    <p:sldLayoutId id="2147484155" r:id="rId52"/>
    <p:sldLayoutId id="2147484156" r:id="rId53"/>
    <p:sldLayoutId id="2147484157" r:id="rId54"/>
    <p:sldLayoutId id="2147484158" r:id="rId55"/>
    <p:sldLayoutId id="2147484159" r:id="rId56"/>
    <p:sldLayoutId id="2147484160" r:id="rId57"/>
    <p:sldLayoutId id="2147484161" r:id="rId58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Agrupar 59">
            <a:extLst>
              <a:ext uri="{FF2B5EF4-FFF2-40B4-BE49-F238E27FC236}">
                <a16:creationId xmlns:a16="http://schemas.microsoft.com/office/drawing/2014/main" id="{4DDDEA92-C3A5-4C1E-B812-34BAFD0A0F4B}"/>
              </a:ext>
            </a:extLst>
          </p:cNvPr>
          <p:cNvGrpSpPr/>
          <p:nvPr/>
        </p:nvGrpSpPr>
        <p:grpSpPr>
          <a:xfrm>
            <a:off x="3246095" y="6844651"/>
            <a:ext cx="2706190" cy="7129897"/>
            <a:chOff x="3881489" y="7244319"/>
            <a:chExt cx="2706190" cy="7129897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D4C8296A-0FBE-4FF6-89C0-8DC9BD6BC7E8}"/>
                </a:ext>
              </a:extLst>
            </p:cNvPr>
            <p:cNvSpPr/>
            <p:nvPr/>
          </p:nvSpPr>
          <p:spPr>
            <a:xfrm>
              <a:off x="5724128" y="12423167"/>
              <a:ext cx="802727" cy="504056"/>
            </a:xfrm>
            <a:prstGeom prst="roundRect">
              <a:avLst/>
            </a:prstGeom>
            <a:solidFill>
              <a:srgbClr val="6364A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SIM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57387114-98F8-43D0-96A9-5C8A9B18BDB1}"/>
                </a:ext>
              </a:extLst>
            </p:cNvPr>
            <p:cNvGrpSpPr/>
            <p:nvPr/>
          </p:nvGrpSpPr>
          <p:grpSpPr>
            <a:xfrm>
              <a:off x="3881489" y="7569460"/>
              <a:ext cx="1800200" cy="517007"/>
              <a:chOff x="734666" y="3452053"/>
              <a:chExt cx="1800200" cy="517007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8876F1C7-BB41-4994-9C35-29B99D640BE5}"/>
                  </a:ext>
                </a:extLst>
              </p:cNvPr>
              <p:cNvGrpSpPr/>
              <p:nvPr/>
            </p:nvGrpSpPr>
            <p:grpSpPr>
              <a:xfrm>
                <a:off x="734666" y="3452053"/>
                <a:ext cx="1800200" cy="517007"/>
                <a:chOff x="3023828" y="6763919"/>
                <a:chExt cx="1800200" cy="697914"/>
              </a:xfrm>
            </p:grpSpPr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607F712C-9836-46B0-B3D5-9EA0C70B9905}"/>
                    </a:ext>
                  </a:extLst>
                </p:cNvPr>
                <p:cNvSpPr/>
                <p:nvPr/>
              </p:nvSpPr>
              <p:spPr>
                <a:xfrm>
                  <a:off x="3023828" y="6763919"/>
                  <a:ext cx="1800200" cy="697914"/>
                </a:xfrm>
                <a:prstGeom prst="roundRect">
                  <a:avLst/>
                </a:prstGeom>
                <a:solidFill>
                  <a:srgbClr val="F3F2F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63F582D1-0C31-48F3-AE2E-0FC4517987BF}"/>
                    </a:ext>
                  </a:extLst>
                </p:cNvPr>
                <p:cNvSpPr txBox="1"/>
                <p:nvPr/>
              </p:nvSpPr>
              <p:spPr>
                <a:xfrm>
                  <a:off x="3023828" y="6763919"/>
                  <a:ext cx="113524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dirty="0">
                      <a:solidFill>
                        <a:srgbClr val="9C9B98"/>
                      </a:solidFill>
                    </a:rPr>
                    <a:t>Consultor Virtual</a:t>
                  </a:r>
                </a:p>
              </p:txBody>
            </p:sp>
          </p:grp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D8FECF2-4E59-4C78-9A30-DDE69CF5652A}"/>
                  </a:ext>
                </a:extLst>
              </p:cNvPr>
              <p:cNvSpPr txBox="1"/>
              <p:nvPr/>
            </p:nvSpPr>
            <p:spPr>
              <a:xfrm>
                <a:off x="734666" y="3661283"/>
                <a:ext cx="917239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300" b="1" dirty="0"/>
                  <a:t>Olá João!</a:t>
                </a:r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63C2BE95-620F-49D4-96A1-47AFB461698F}"/>
                </a:ext>
              </a:extLst>
            </p:cNvPr>
            <p:cNvGrpSpPr/>
            <p:nvPr/>
          </p:nvGrpSpPr>
          <p:grpSpPr>
            <a:xfrm>
              <a:off x="3881489" y="8197099"/>
              <a:ext cx="2679901" cy="815402"/>
              <a:chOff x="734666" y="3452053"/>
              <a:chExt cx="2679901" cy="815402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DBF048C2-1E61-4C25-B058-2772AA7B9956}"/>
                  </a:ext>
                </a:extLst>
              </p:cNvPr>
              <p:cNvGrpSpPr/>
              <p:nvPr/>
            </p:nvGrpSpPr>
            <p:grpSpPr>
              <a:xfrm>
                <a:off x="734666" y="3452053"/>
                <a:ext cx="2646294" cy="815402"/>
                <a:chOff x="3023828" y="6763919"/>
                <a:chExt cx="2646294" cy="1100721"/>
              </a:xfrm>
            </p:grpSpPr>
            <p:sp>
              <p:nvSpPr>
                <p:cNvPr id="26" name="Retângulo: Cantos Arredondados 25">
                  <a:extLst>
                    <a:ext uri="{FF2B5EF4-FFF2-40B4-BE49-F238E27FC236}">
                      <a16:creationId xmlns:a16="http://schemas.microsoft.com/office/drawing/2014/main" id="{45A5FC1A-DFE3-49B6-BD56-D4CD5AA59FCC}"/>
                    </a:ext>
                  </a:extLst>
                </p:cNvPr>
                <p:cNvSpPr/>
                <p:nvPr/>
              </p:nvSpPr>
              <p:spPr>
                <a:xfrm>
                  <a:off x="3023828" y="6763919"/>
                  <a:ext cx="2646294" cy="1100721"/>
                </a:xfrm>
                <a:prstGeom prst="roundRect">
                  <a:avLst/>
                </a:prstGeom>
                <a:solidFill>
                  <a:srgbClr val="F3F2F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9E6F76CD-9CE6-4F36-95B3-76B02D0EC55F}"/>
                    </a:ext>
                  </a:extLst>
                </p:cNvPr>
                <p:cNvSpPr txBox="1"/>
                <p:nvPr/>
              </p:nvSpPr>
              <p:spPr>
                <a:xfrm>
                  <a:off x="3023828" y="6763919"/>
                  <a:ext cx="113524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dirty="0">
                      <a:solidFill>
                        <a:srgbClr val="9C9B98"/>
                      </a:solidFill>
                    </a:rPr>
                    <a:t>Consultor Virtual</a:t>
                  </a:r>
                </a:p>
              </p:txBody>
            </p:sp>
          </p:grp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1A12026-A5D3-4F0E-8975-605C756B0B63}"/>
                  </a:ext>
                </a:extLst>
              </p:cNvPr>
              <p:cNvSpPr txBox="1"/>
              <p:nvPr/>
            </p:nvSpPr>
            <p:spPr>
              <a:xfrm>
                <a:off x="734666" y="3661283"/>
                <a:ext cx="267990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300" b="1" dirty="0"/>
                  <a:t>Eu sou o seu consultor virtual</a:t>
                </a:r>
                <a:br>
                  <a:rPr lang="pt-BR" sz="1300" b="1" dirty="0"/>
                </a:br>
                <a:r>
                  <a:rPr lang="pt-BR" sz="1300" b="1" dirty="0"/>
                  <a:t>para te ajudar no seu dia a dia...</a:t>
                </a:r>
              </a:p>
            </p:txBody>
          </p:sp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BC5011A0-1244-422F-9FF1-D2341ED05780}"/>
                </a:ext>
              </a:extLst>
            </p:cNvPr>
            <p:cNvGrpSpPr/>
            <p:nvPr/>
          </p:nvGrpSpPr>
          <p:grpSpPr>
            <a:xfrm>
              <a:off x="3881489" y="9123133"/>
              <a:ext cx="2646294" cy="1150894"/>
              <a:chOff x="734666" y="3452052"/>
              <a:chExt cx="2646294" cy="1150894"/>
            </a:xfrm>
          </p:grpSpPr>
          <p:grpSp>
            <p:nvGrpSpPr>
              <p:cNvPr id="29" name="Agrupar 28">
                <a:extLst>
                  <a:ext uri="{FF2B5EF4-FFF2-40B4-BE49-F238E27FC236}">
                    <a16:creationId xmlns:a16="http://schemas.microsoft.com/office/drawing/2014/main" id="{0FD2AFF4-56AD-4F8E-A311-99C4BB5E7A20}"/>
                  </a:ext>
                </a:extLst>
              </p:cNvPr>
              <p:cNvGrpSpPr/>
              <p:nvPr/>
            </p:nvGrpSpPr>
            <p:grpSpPr>
              <a:xfrm>
                <a:off x="734666" y="3452052"/>
                <a:ext cx="2646294" cy="1150894"/>
                <a:chOff x="3023828" y="6763918"/>
                <a:chExt cx="2646294" cy="1553606"/>
              </a:xfrm>
            </p:grpSpPr>
            <p:sp>
              <p:nvSpPr>
                <p:cNvPr id="31" name="Retângulo: Cantos Arredondados 30">
                  <a:extLst>
                    <a:ext uri="{FF2B5EF4-FFF2-40B4-BE49-F238E27FC236}">
                      <a16:creationId xmlns:a16="http://schemas.microsoft.com/office/drawing/2014/main" id="{1977F89B-0315-420B-A6F6-CDF95FE4BD46}"/>
                    </a:ext>
                  </a:extLst>
                </p:cNvPr>
                <p:cNvSpPr/>
                <p:nvPr/>
              </p:nvSpPr>
              <p:spPr>
                <a:xfrm>
                  <a:off x="3023828" y="6763918"/>
                  <a:ext cx="2646294" cy="1553606"/>
                </a:xfrm>
                <a:prstGeom prst="roundRect">
                  <a:avLst/>
                </a:prstGeom>
                <a:solidFill>
                  <a:srgbClr val="F3F2F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AF9162A9-B74A-4E09-914C-95D64A4B081D}"/>
                    </a:ext>
                  </a:extLst>
                </p:cNvPr>
                <p:cNvSpPr txBox="1"/>
                <p:nvPr/>
              </p:nvSpPr>
              <p:spPr>
                <a:xfrm>
                  <a:off x="3023828" y="6763919"/>
                  <a:ext cx="113524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dirty="0">
                      <a:solidFill>
                        <a:srgbClr val="9C9B98"/>
                      </a:solidFill>
                    </a:rPr>
                    <a:t>Consultor Virtual</a:t>
                  </a:r>
                </a:p>
              </p:txBody>
            </p:sp>
          </p:grp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6FFD2947-E89E-4F45-8E0A-087160BDC388}"/>
                  </a:ext>
                </a:extLst>
              </p:cNvPr>
              <p:cNvSpPr txBox="1"/>
              <p:nvPr/>
            </p:nvSpPr>
            <p:spPr>
              <a:xfrm>
                <a:off x="734666" y="3635135"/>
                <a:ext cx="2641429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300" b="1" dirty="0"/>
                  <a:t>Dei uma olhada na sua carteira</a:t>
                </a:r>
                <a:br>
                  <a:rPr lang="pt-BR" sz="1300" b="1" dirty="0"/>
                </a:br>
                <a:r>
                  <a:rPr lang="pt-BR" sz="1300" b="1" dirty="0"/>
                  <a:t>e identifiquei que o cliente XYZ</a:t>
                </a:r>
                <a:br>
                  <a:rPr lang="pt-BR" sz="1300" b="1" dirty="0"/>
                </a:br>
                <a:r>
                  <a:rPr lang="pt-BR" sz="1300" b="1" dirty="0"/>
                  <a:t>teve uma queda no EBITDA em</a:t>
                </a:r>
                <a:br>
                  <a:rPr lang="pt-BR" sz="1300" b="1" dirty="0"/>
                </a:br>
                <a:r>
                  <a:rPr lang="pt-BR" sz="1300" b="1" dirty="0"/>
                  <a:t>relação ao trimestre anterior...</a:t>
                </a:r>
              </a:p>
            </p:txBody>
          </p: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83B50113-65B4-4B53-AE36-3E535448A557}"/>
                </a:ext>
              </a:extLst>
            </p:cNvPr>
            <p:cNvGrpSpPr/>
            <p:nvPr/>
          </p:nvGrpSpPr>
          <p:grpSpPr>
            <a:xfrm>
              <a:off x="3881489" y="10384659"/>
              <a:ext cx="2706190" cy="1927876"/>
              <a:chOff x="359532" y="2958441"/>
              <a:chExt cx="2706190" cy="1927876"/>
            </a:xfrm>
          </p:grpSpPr>
          <p:grpSp>
            <p:nvGrpSpPr>
              <p:cNvPr id="33" name="Agrupar 32">
                <a:extLst>
                  <a:ext uri="{FF2B5EF4-FFF2-40B4-BE49-F238E27FC236}">
                    <a16:creationId xmlns:a16="http://schemas.microsoft.com/office/drawing/2014/main" id="{38B70F5C-E71B-4BF5-B03A-C7630FCCFB5A}"/>
                  </a:ext>
                </a:extLst>
              </p:cNvPr>
              <p:cNvGrpSpPr/>
              <p:nvPr/>
            </p:nvGrpSpPr>
            <p:grpSpPr>
              <a:xfrm>
                <a:off x="359532" y="2958441"/>
                <a:ext cx="2706190" cy="1927876"/>
                <a:chOff x="734666" y="3452056"/>
                <a:chExt cx="2706190" cy="1150893"/>
              </a:xfrm>
            </p:grpSpPr>
            <p:grpSp>
              <p:nvGrpSpPr>
                <p:cNvPr id="34" name="Agrupar 33">
                  <a:extLst>
                    <a:ext uri="{FF2B5EF4-FFF2-40B4-BE49-F238E27FC236}">
                      <a16:creationId xmlns:a16="http://schemas.microsoft.com/office/drawing/2014/main" id="{32837F4A-4B82-47ED-A701-CE1F850904B9}"/>
                    </a:ext>
                  </a:extLst>
                </p:cNvPr>
                <p:cNvGrpSpPr/>
                <p:nvPr/>
              </p:nvGrpSpPr>
              <p:grpSpPr>
                <a:xfrm>
                  <a:off x="734666" y="3452056"/>
                  <a:ext cx="2646294" cy="1150893"/>
                  <a:chOff x="3023828" y="6763931"/>
                  <a:chExt cx="2646294" cy="1553606"/>
                </a:xfrm>
              </p:grpSpPr>
              <p:sp>
                <p:nvSpPr>
                  <p:cNvPr id="36" name="Retângulo: Cantos Arredondados 35">
                    <a:extLst>
                      <a:ext uri="{FF2B5EF4-FFF2-40B4-BE49-F238E27FC236}">
                        <a16:creationId xmlns:a16="http://schemas.microsoft.com/office/drawing/2014/main" id="{0185B167-B6F6-4E2A-9B27-26F80290052A}"/>
                      </a:ext>
                    </a:extLst>
                  </p:cNvPr>
                  <p:cNvSpPr/>
                  <p:nvPr/>
                </p:nvSpPr>
                <p:spPr>
                  <a:xfrm>
                    <a:off x="3023828" y="6763931"/>
                    <a:ext cx="2646294" cy="1553606"/>
                  </a:xfrm>
                  <a:prstGeom prst="roundRect">
                    <a:avLst/>
                  </a:prstGeom>
                  <a:solidFill>
                    <a:srgbClr val="F3F2F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9F5EED07-6FEB-4953-9B4F-A50D5062DD7B}"/>
                      </a:ext>
                    </a:extLst>
                  </p:cNvPr>
                  <p:cNvSpPr txBox="1"/>
                  <p:nvPr/>
                </p:nvSpPr>
                <p:spPr>
                  <a:xfrm>
                    <a:off x="3029144" y="6838741"/>
                    <a:ext cx="113524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dirty="0">
                        <a:solidFill>
                          <a:srgbClr val="9C9B98"/>
                        </a:solidFill>
                      </a:rPr>
                      <a:t>Consultor Virtual</a:t>
                    </a:r>
                  </a:p>
                </p:txBody>
              </p:sp>
            </p:grp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4E4D91C5-155E-4699-9D5B-7262A1C0756B}"/>
                    </a:ext>
                  </a:extLst>
                </p:cNvPr>
                <p:cNvSpPr txBox="1"/>
                <p:nvPr/>
              </p:nvSpPr>
              <p:spPr>
                <a:xfrm>
                  <a:off x="734666" y="3611172"/>
                  <a:ext cx="2706190" cy="381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300" b="1" dirty="0"/>
                    <a:t>Gostaria que eu te enviasse uma</a:t>
                  </a:r>
                  <a:br>
                    <a:rPr lang="pt-BR" sz="1300" b="1" dirty="0"/>
                  </a:br>
                  <a:r>
                    <a:rPr lang="pt-BR" sz="1300" b="1" dirty="0"/>
                    <a:t>análise mais detalhada sobre </a:t>
                  </a:r>
                  <a:br>
                    <a:rPr lang="pt-BR" sz="1300" b="1" dirty="0"/>
                  </a:br>
                  <a:r>
                    <a:rPr lang="pt-BR" sz="1300" b="1" dirty="0"/>
                    <a:t>esse assunto?</a:t>
                  </a:r>
                </a:p>
              </p:txBody>
            </p:sp>
          </p:grpSp>
          <p:sp>
            <p:nvSpPr>
              <p:cNvPr id="38" name="Retângulo: Cantos Arredondados 37">
                <a:extLst>
                  <a:ext uri="{FF2B5EF4-FFF2-40B4-BE49-F238E27FC236}">
                    <a16:creationId xmlns:a16="http://schemas.microsoft.com/office/drawing/2014/main" id="{D731F056-2E03-4A7D-8800-5F5BAED96A53}"/>
                  </a:ext>
                </a:extLst>
              </p:cNvPr>
              <p:cNvSpPr/>
              <p:nvPr/>
            </p:nvSpPr>
            <p:spPr>
              <a:xfrm>
                <a:off x="483113" y="3933056"/>
                <a:ext cx="2394265" cy="331348"/>
              </a:xfrm>
              <a:prstGeom prst="roundRect">
                <a:avLst/>
              </a:prstGeom>
              <a:solidFill>
                <a:srgbClr val="FFFFFF"/>
              </a:solidFill>
              <a:ln w="19050">
                <a:solidFill>
                  <a:srgbClr val="6364A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800" b="1" dirty="0">
                    <a:solidFill>
                      <a:srgbClr val="6364A7"/>
                    </a:solidFill>
                  </a:rPr>
                  <a:t>SIM</a:t>
                </a:r>
              </a:p>
            </p:txBody>
          </p:sp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2AC460DB-F52D-47F8-A6EA-89BCC3C957F6}"/>
                  </a:ext>
                </a:extLst>
              </p:cNvPr>
              <p:cNvSpPr/>
              <p:nvPr/>
            </p:nvSpPr>
            <p:spPr>
              <a:xfrm>
                <a:off x="485010" y="4365104"/>
                <a:ext cx="2394265" cy="331348"/>
              </a:xfrm>
              <a:prstGeom prst="roundRect">
                <a:avLst/>
              </a:prstGeom>
              <a:solidFill>
                <a:srgbClr val="FFFFFF"/>
              </a:solidFill>
              <a:ln w="19050">
                <a:solidFill>
                  <a:srgbClr val="6364A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800" b="1" dirty="0">
                    <a:solidFill>
                      <a:srgbClr val="6364A7"/>
                    </a:solidFill>
                  </a:rPr>
                  <a:t>NÃO</a:t>
                </a:r>
              </a:p>
            </p:txBody>
          </p:sp>
        </p:grp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A99B70AB-D788-4280-9AAB-84079EC1F35B}"/>
                </a:ext>
              </a:extLst>
            </p:cNvPr>
            <p:cNvGrpSpPr/>
            <p:nvPr/>
          </p:nvGrpSpPr>
          <p:grpSpPr>
            <a:xfrm>
              <a:off x="3881489" y="13037854"/>
              <a:ext cx="2646294" cy="1336362"/>
              <a:chOff x="3893956" y="11961948"/>
              <a:chExt cx="2646294" cy="1336362"/>
            </a:xfrm>
          </p:grpSpPr>
          <p:grpSp>
            <p:nvGrpSpPr>
              <p:cNvPr id="40" name="Agrupar 39">
                <a:extLst>
                  <a:ext uri="{FF2B5EF4-FFF2-40B4-BE49-F238E27FC236}">
                    <a16:creationId xmlns:a16="http://schemas.microsoft.com/office/drawing/2014/main" id="{8644A9EB-AB4A-4B6F-9298-EFF51CBECD10}"/>
                  </a:ext>
                </a:extLst>
              </p:cNvPr>
              <p:cNvGrpSpPr/>
              <p:nvPr/>
            </p:nvGrpSpPr>
            <p:grpSpPr>
              <a:xfrm>
                <a:off x="3893956" y="11961948"/>
                <a:ext cx="2646294" cy="1336362"/>
                <a:chOff x="734666" y="3452052"/>
                <a:chExt cx="2646294" cy="1150894"/>
              </a:xfrm>
            </p:grpSpPr>
            <p:grpSp>
              <p:nvGrpSpPr>
                <p:cNvPr id="41" name="Agrupar 40">
                  <a:extLst>
                    <a:ext uri="{FF2B5EF4-FFF2-40B4-BE49-F238E27FC236}">
                      <a16:creationId xmlns:a16="http://schemas.microsoft.com/office/drawing/2014/main" id="{99B1CD4D-9929-4CE8-B8D8-0C410B09F2D0}"/>
                    </a:ext>
                  </a:extLst>
                </p:cNvPr>
                <p:cNvGrpSpPr/>
                <p:nvPr/>
              </p:nvGrpSpPr>
              <p:grpSpPr>
                <a:xfrm>
                  <a:off x="734666" y="3452052"/>
                  <a:ext cx="2646294" cy="1150894"/>
                  <a:chOff x="3023828" y="6763919"/>
                  <a:chExt cx="2646294" cy="1553606"/>
                </a:xfrm>
              </p:grpSpPr>
              <p:sp>
                <p:nvSpPr>
                  <p:cNvPr id="43" name="Retângulo: Cantos Arredondados 42">
                    <a:extLst>
                      <a:ext uri="{FF2B5EF4-FFF2-40B4-BE49-F238E27FC236}">
                        <a16:creationId xmlns:a16="http://schemas.microsoft.com/office/drawing/2014/main" id="{854797E2-44ED-43B3-9F0C-5807FA379BA1}"/>
                      </a:ext>
                    </a:extLst>
                  </p:cNvPr>
                  <p:cNvSpPr/>
                  <p:nvPr/>
                </p:nvSpPr>
                <p:spPr>
                  <a:xfrm>
                    <a:off x="3023828" y="6763919"/>
                    <a:ext cx="2646294" cy="1553606"/>
                  </a:xfrm>
                  <a:prstGeom prst="roundRect">
                    <a:avLst/>
                  </a:prstGeom>
                  <a:solidFill>
                    <a:srgbClr val="F3F2F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BA15C59F-68F5-47C5-B1B7-B953774FB46E}"/>
                      </a:ext>
                    </a:extLst>
                  </p:cNvPr>
                  <p:cNvSpPr txBox="1"/>
                  <p:nvPr/>
                </p:nvSpPr>
                <p:spPr>
                  <a:xfrm>
                    <a:off x="3029144" y="6838741"/>
                    <a:ext cx="113524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dirty="0">
                        <a:solidFill>
                          <a:srgbClr val="9C9B98"/>
                        </a:solidFill>
                      </a:rPr>
                      <a:t>Consultor Virtual</a:t>
                    </a:r>
                  </a:p>
                </p:txBody>
              </p:sp>
            </p:grpSp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18698ED8-F86B-4A31-AF6D-F9BFD0D2C7AB}"/>
                    </a:ext>
                  </a:extLst>
                </p:cNvPr>
                <p:cNvSpPr txBox="1"/>
                <p:nvPr/>
              </p:nvSpPr>
              <p:spPr>
                <a:xfrm>
                  <a:off x="734666" y="3695844"/>
                  <a:ext cx="2154949" cy="160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300" b="1" dirty="0"/>
                    <a:t>Perfeito! Segue a análise:</a:t>
                  </a:r>
                </a:p>
              </p:txBody>
            </p:sp>
          </p:grpSp>
          <p:grpSp>
            <p:nvGrpSpPr>
              <p:cNvPr id="54" name="Agrupar 53">
                <a:extLst>
                  <a:ext uri="{FF2B5EF4-FFF2-40B4-BE49-F238E27FC236}">
                    <a16:creationId xmlns:a16="http://schemas.microsoft.com/office/drawing/2014/main" id="{36D00C0D-CB85-4C5C-80A5-4AFE710A40DE}"/>
                  </a:ext>
                </a:extLst>
              </p:cNvPr>
              <p:cNvGrpSpPr/>
              <p:nvPr/>
            </p:nvGrpSpPr>
            <p:grpSpPr>
              <a:xfrm>
                <a:off x="3990046" y="12636857"/>
                <a:ext cx="2415160" cy="556959"/>
                <a:chOff x="456906" y="6091280"/>
                <a:chExt cx="2415160" cy="556959"/>
              </a:xfrm>
            </p:grpSpPr>
            <p:sp>
              <p:nvSpPr>
                <p:cNvPr id="49" name="Retângulo: Cantos Arredondados 48">
                  <a:extLst>
                    <a:ext uri="{FF2B5EF4-FFF2-40B4-BE49-F238E27FC236}">
                      <a16:creationId xmlns:a16="http://schemas.microsoft.com/office/drawing/2014/main" id="{175C95F2-8C3C-4E07-B526-0CB52CB02595}"/>
                    </a:ext>
                  </a:extLst>
                </p:cNvPr>
                <p:cNvSpPr/>
                <p:nvPr/>
              </p:nvSpPr>
              <p:spPr>
                <a:xfrm>
                  <a:off x="456906" y="6091280"/>
                  <a:ext cx="2415160" cy="556959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15" name="Imagem 14" descr="Ícone&#10;&#10;Descrição gerada automaticamente">
                  <a:extLst>
                    <a:ext uri="{FF2B5EF4-FFF2-40B4-BE49-F238E27FC236}">
                      <a16:creationId xmlns:a16="http://schemas.microsoft.com/office/drawing/2014/main" id="{F45EA436-6ADA-4816-9FB7-5E4B27F1BD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55121" y="6161417"/>
                  <a:ext cx="416479" cy="416479"/>
                </a:xfrm>
                <a:prstGeom prst="rect">
                  <a:avLst/>
                </a:prstGeom>
              </p:spPr>
            </p:pic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9A0DBADB-84A1-453F-B1B0-F8168799F2E3}"/>
                    </a:ext>
                  </a:extLst>
                </p:cNvPr>
                <p:cNvSpPr txBox="1"/>
                <p:nvPr/>
              </p:nvSpPr>
              <p:spPr>
                <a:xfrm>
                  <a:off x="863588" y="6152298"/>
                  <a:ext cx="16882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100" b="1" dirty="0"/>
                    <a:t>analise_cliente_xyz.pdf</a:t>
                  </a:r>
                </a:p>
              </p:txBody>
            </p:sp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4DB01B52-5952-4BEF-A933-4F6CF3748E02}"/>
                    </a:ext>
                  </a:extLst>
                </p:cNvPr>
                <p:cNvSpPr txBox="1"/>
                <p:nvPr/>
              </p:nvSpPr>
              <p:spPr>
                <a:xfrm>
                  <a:off x="870379" y="6369656"/>
                  <a:ext cx="49885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dirty="0"/>
                    <a:t>1.3 MB</a:t>
                  </a:r>
                </a:p>
              </p:txBody>
            </p:sp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131C03BB-32C8-48B8-90C4-ADEE9657F097}"/>
                    </a:ext>
                  </a:extLst>
                </p:cNvPr>
                <p:cNvSpPr txBox="1"/>
                <p:nvPr/>
              </p:nvSpPr>
              <p:spPr>
                <a:xfrm>
                  <a:off x="2499345" y="6129300"/>
                  <a:ext cx="35298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000" dirty="0"/>
                    <a:t>...</a:t>
                  </a:r>
                </a:p>
              </p:txBody>
            </p:sp>
          </p:grpSp>
        </p:grp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B177BEFB-6D92-40D2-9BFF-C9013CBDC20C}"/>
                </a:ext>
              </a:extLst>
            </p:cNvPr>
            <p:cNvSpPr txBox="1"/>
            <p:nvPr/>
          </p:nvSpPr>
          <p:spPr>
            <a:xfrm>
              <a:off x="4780680" y="7244319"/>
              <a:ext cx="7873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rgbClr val="9C9B98"/>
                  </a:solidFill>
                </a:rPr>
                <a:t>Hoje 15:30</a:t>
              </a:r>
            </a:p>
          </p:txBody>
        </p:sp>
      </p:grpSp>
      <p:sp>
        <p:nvSpPr>
          <p:cNvPr id="63" name="Retângulo 62">
            <a:extLst>
              <a:ext uri="{FF2B5EF4-FFF2-40B4-BE49-F238E27FC236}">
                <a16:creationId xmlns:a16="http://schemas.microsoft.com/office/drawing/2014/main" id="{9EAC3F51-DB78-4759-B422-03B85E2D9240}"/>
              </a:ext>
            </a:extLst>
          </p:cNvPr>
          <p:cNvSpPr/>
          <p:nvPr/>
        </p:nvSpPr>
        <p:spPr>
          <a:xfrm>
            <a:off x="0" y="-343040"/>
            <a:ext cx="9144000" cy="16478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63F8BD91-5B3A-44F5-8060-3EA3CCF1A50D}"/>
              </a:ext>
            </a:extLst>
          </p:cNvPr>
          <p:cNvSpPr/>
          <p:nvPr/>
        </p:nvSpPr>
        <p:spPr>
          <a:xfrm>
            <a:off x="0" y="5821864"/>
            <a:ext cx="9144000" cy="1123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A53B413F-FB08-4B72-8667-8DAD02DE103B}"/>
              </a:ext>
            </a:extLst>
          </p:cNvPr>
          <p:cNvGrpSpPr/>
          <p:nvPr/>
        </p:nvGrpSpPr>
        <p:grpSpPr>
          <a:xfrm>
            <a:off x="2339752" y="150097"/>
            <a:ext cx="4440391" cy="6726273"/>
            <a:chOff x="2872066" y="150097"/>
            <a:chExt cx="4440391" cy="6726273"/>
          </a:xfrm>
        </p:grpSpPr>
        <p:pic>
          <p:nvPicPr>
            <p:cNvPr id="5" name="Imagem 4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D0A105A7-4211-48CC-AFE6-11D787B44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2066" y="150097"/>
              <a:ext cx="4440391" cy="6726273"/>
            </a:xfrm>
            <a:prstGeom prst="rect">
              <a:avLst/>
            </a:prstGeom>
          </p:spPr>
        </p:pic>
        <p:pic>
          <p:nvPicPr>
            <p:cNvPr id="9" name="Imagem 8" descr="Interface gráfica do usuário, Aplicativo, Teams&#10;&#10;Descrição gerada automaticamente">
              <a:extLst>
                <a:ext uri="{FF2B5EF4-FFF2-40B4-BE49-F238E27FC236}">
                  <a16:creationId xmlns:a16="http://schemas.microsoft.com/office/drawing/2014/main" id="{CD9B748D-FBD1-45FE-B390-60734113C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168" t="10635" r="61749" b="78936"/>
            <a:stretch/>
          </p:blipFill>
          <p:spPr>
            <a:xfrm>
              <a:off x="3771238" y="627327"/>
              <a:ext cx="2677615" cy="713441"/>
            </a:xfrm>
            <a:prstGeom prst="rect">
              <a:avLst/>
            </a:prstGeom>
          </p:spPr>
        </p:pic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A8C820A0-D771-455E-91B4-6FCF3DBE538C}"/>
                </a:ext>
              </a:extLst>
            </p:cNvPr>
            <p:cNvSpPr txBox="1"/>
            <p:nvPr/>
          </p:nvSpPr>
          <p:spPr>
            <a:xfrm>
              <a:off x="4355975" y="709015"/>
              <a:ext cx="1332149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solidFill>
                    <a:srgbClr val="393939"/>
                  </a:solidFill>
                </a:rPr>
                <a:t>Consultor Virtual</a:t>
              </a:r>
            </a:p>
          </p:txBody>
        </p:sp>
        <p:pic>
          <p:nvPicPr>
            <p:cNvPr id="11" name="Imagem 10" descr="Interface gráfica do usuário, Aplicativo, Teams&#10;&#10;Descrição gerada automaticamente">
              <a:extLst>
                <a:ext uri="{FF2B5EF4-FFF2-40B4-BE49-F238E27FC236}">
                  <a16:creationId xmlns:a16="http://schemas.microsoft.com/office/drawing/2014/main" id="{831693B9-6EB8-4BFE-B744-53223274B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672" t="83262" r="62567" b="11700"/>
            <a:stretch/>
          </p:blipFill>
          <p:spPr>
            <a:xfrm>
              <a:off x="3769996" y="5908043"/>
              <a:ext cx="2702241" cy="366476"/>
            </a:xfrm>
            <a:prstGeom prst="rect">
              <a:avLst/>
            </a:prstGeom>
          </p:spPr>
        </p:pic>
      </p:grpSp>
      <p:pic>
        <p:nvPicPr>
          <p:cNvPr id="7" name="Imagem 6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A722DF3-74E6-4249-BA27-A49B18C23D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93" r="54949"/>
          <a:stretch/>
        </p:blipFill>
        <p:spPr>
          <a:xfrm>
            <a:off x="9781804" y="9352824"/>
            <a:ext cx="3507482" cy="609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-1.38889E-6 -0.278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27847 L -1.38889E-6 -0.39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3993 L -1.38889E-6 -0.576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57685 L -1.38889E-6 -0.8761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87615 L -1.38889E-6 -0.975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97592 L -1.38889E-6 -1.190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tângulo 62">
            <a:extLst>
              <a:ext uri="{FF2B5EF4-FFF2-40B4-BE49-F238E27FC236}">
                <a16:creationId xmlns:a16="http://schemas.microsoft.com/office/drawing/2014/main" id="{9EAC3F51-DB78-4759-B422-03B85E2D9240}"/>
              </a:ext>
            </a:extLst>
          </p:cNvPr>
          <p:cNvSpPr/>
          <p:nvPr/>
        </p:nvSpPr>
        <p:spPr>
          <a:xfrm>
            <a:off x="0" y="-343040"/>
            <a:ext cx="9144000" cy="16478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63F8BD91-5B3A-44F5-8060-3EA3CCF1A50D}"/>
              </a:ext>
            </a:extLst>
          </p:cNvPr>
          <p:cNvSpPr/>
          <p:nvPr/>
        </p:nvSpPr>
        <p:spPr>
          <a:xfrm>
            <a:off x="0" y="5821864"/>
            <a:ext cx="9144000" cy="1123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A53B413F-FB08-4B72-8667-8DAD02DE103B}"/>
              </a:ext>
            </a:extLst>
          </p:cNvPr>
          <p:cNvGrpSpPr/>
          <p:nvPr/>
        </p:nvGrpSpPr>
        <p:grpSpPr>
          <a:xfrm>
            <a:off x="2339752" y="150097"/>
            <a:ext cx="4440391" cy="6726273"/>
            <a:chOff x="2872066" y="150097"/>
            <a:chExt cx="4440391" cy="6726273"/>
          </a:xfrm>
        </p:grpSpPr>
        <p:pic>
          <p:nvPicPr>
            <p:cNvPr id="5" name="Imagem 4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D0A105A7-4211-48CC-AFE6-11D787B44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2066" y="150097"/>
              <a:ext cx="4440391" cy="6726273"/>
            </a:xfrm>
            <a:prstGeom prst="rect">
              <a:avLst/>
            </a:prstGeom>
          </p:spPr>
        </p:pic>
        <p:pic>
          <p:nvPicPr>
            <p:cNvPr id="9" name="Imagem 8" descr="Interface gráfica do usuário, Aplicativo, Teams&#10;&#10;Descrição gerada automaticamente">
              <a:extLst>
                <a:ext uri="{FF2B5EF4-FFF2-40B4-BE49-F238E27FC236}">
                  <a16:creationId xmlns:a16="http://schemas.microsoft.com/office/drawing/2014/main" id="{CD9B748D-FBD1-45FE-B390-60734113C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68" t="10635" r="61749" b="78936"/>
            <a:stretch/>
          </p:blipFill>
          <p:spPr>
            <a:xfrm>
              <a:off x="3771238" y="627327"/>
              <a:ext cx="2677615" cy="713441"/>
            </a:xfrm>
            <a:prstGeom prst="rect">
              <a:avLst/>
            </a:prstGeom>
          </p:spPr>
        </p:pic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A8C820A0-D771-455E-91B4-6FCF3DBE538C}"/>
                </a:ext>
              </a:extLst>
            </p:cNvPr>
            <p:cNvSpPr txBox="1"/>
            <p:nvPr/>
          </p:nvSpPr>
          <p:spPr>
            <a:xfrm>
              <a:off x="4355975" y="709015"/>
              <a:ext cx="1332149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solidFill>
                    <a:srgbClr val="393939"/>
                  </a:solidFill>
                </a:rPr>
                <a:t>Consultor Virtual</a:t>
              </a:r>
            </a:p>
          </p:txBody>
        </p:sp>
        <p:pic>
          <p:nvPicPr>
            <p:cNvPr id="11" name="Imagem 10" descr="Interface gráfica do usuário, Aplicativo, Teams&#10;&#10;Descrição gerada automaticamente">
              <a:extLst>
                <a:ext uri="{FF2B5EF4-FFF2-40B4-BE49-F238E27FC236}">
                  <a16:creationId xmlns:a16="http://schemas.microsoft.com/office/drawing/2014/main" id="{831693B9-6EB8-4BFE-B744-53223274B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672" t="83262" r="62567" b="11700"/>
            <a:stretch/>
          </p:blipFill>
          <p:spPr>
            <a:xfrm>
              <a:off x="3769996" y="5908043"/>
              <a:ext cx="2702241" cy="366476"/>
            </a:xfrm>
            <a:prstGeom prst="rect">
              <a:avLst/>
            </a:prstGeom>
          </p:spPr>
        </p:pic>
      </p:grpSp>
      <p:pic>
        <p:nvPicPr>
          <p:cNvPr id="1026" name="Picture 2" descr="View analytics in Teams - Microsoft Teams | Microsoft Docs">
            <a:extLst>
              <a:ext uri="{FF2B5EF4-FFF2-40B4-BE49-F238E27FC236}">
                <a16:creationId xmlns:a16="http://schemas.microsoft.com/office/drawing/2014/main" id="{C740F6A5-EC71-480E-B998-CD3B957D9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4"/>
          <a:stretch/>
        </p:blipFill>
        <p:spPr bwMode="auto">
          <a:xfrm>
            <a:off x="3184358" y="1049158"/>
            <a:ext cx="2765954" cy="482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00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A722DF3-74E6-4249-BA27-A49B18C23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3" r="54949"/>
          <a:stretch/>
        </p:blipFill>
        <p:spPr>
          <a:xfrm>
            <a:off x="9781804" y="9352824"/>
            <a:ext cx="3507482" cy="6093823"/>
          </a:xfrm>
          <a:prstGeom prst="rect">
            <a:avLst/>
          </a:prstGeom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B177BEFB-6D92-40D2-9BFF-C9013CBDC20C}"/>
              </a:ext>
            </a:extLst>
          </p:cNvPr>
          <p:cNvSpPr txBox="1"/>
          <p:nvPr/>
        </p:nvSpPr>
        <p:spPr>
          <a:xfrm>
            <a:off x="4145286" y="6844651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9C9B98"/>
                </a:solidFill>
              </a:rPr>
              <a:t>Hoje 15:30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9F31C1D-6DA0-4E28-AD8E-2BC022B46C7A}"/>
              </a:ext>
            </a:extLst>
          </p:cNvPr>
          <p:cNvGrpSpPr/>
          <p:nvPr/>
        </p:nvGrpSpPr>
        <p:grpSpPr>
          <a:xfrm>
            <a:off x="3246095" y="7254490"/>
            <a:ext cx="2699144" cy="7407758"/>
            <a:chOff x="3246095" y="7169792"/>
            <a:chExt cx="2699144" cy="7407758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D4C8296A-0FBE-4FF6-89C0-8DC9BD6BC7E8}"/>
                </a:ext>
              </a:extLst>
            </p:cNvPr>
            <p:cNvSpPr/>
            <p:nvPr/>
          </p:nvSpPr>
          <p:spPr>
            <a:xfrm>
              <a:off x="3743908" y="9823992"/>
              <a:ext cx="2147553" cy="504056"/>
            </a:xfrm>
            <a:prstGeom prst="roundRect">
              <a:avLst/>
            </a:prstGeom>
            <a:solidFill>
              <a:srgbClr val="6364A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Ainda precisa melhorar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57387114-98F8-43D0-96A9-5C8A9B18BDB1}"/>
                </a:ext>
              </a:extLst>
            </p:cNvPr>
            <p:cNvGrpSpPr/>
            <p:nvPr/>
          </p:nvGrpSpPr>
          <p:grpSpPr>
            <a:xfrm>
              <a:off x="3246095" y="7169792"/>
              <a:ext cx="1800200" cy="517007"/>
              <a:chOff x="734666" y="3452053"/>
              <a:chExt cx="1800200" cy="517007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8876F1C7-BB41-4994-9C35-29B99D640BE5}"/>
                  </a:ext>
                </a:extLst>
              </p:cNvPr>
              <p:cNvGrpSpPr/>
              <p:nvPr/>
            </p:nvGrpSpPr>
            <p:grpSpPr>
              <a:xfrm>
                <a:off x="734666" y="3452053"/>
                <a:ext cx="1800200" cy="517007"/>
                <a:chOff x="3023828" y="6763919"/>
                <a:chExt cx="1800200" cy="697914"/>
              </a:xfrm>
            </p:grpSpPr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607F712C-9836-46B0-B3D5-9EA0C70B9905}"/>
                    </a:ext>
                  </a:extLst>
                </p:cNvPr>
                <p:cNvSpPr/>
                <p:nvPr/>
              </p:nvSpPr>
              <p:spPr>
                <a:xfrm>
                  <a:off x="3023828" y="6763919"/>
                  <a:ext cx="1800200" cy="697914"/>
                </a:xfrm>
                <a:prstGeom prst="roundRect">
                  <a:avLst/>
                </a:prstGeom>
                <a:solidFill>
                  <a:srgbClr val="F3F2F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63F582D1-0C31-48F3-AE2E-0FC4517987BF}"/>
                    </a:ext>
                  </a:extLst>
                </p:cNvPr>
                <p:cNvSpPr txBox="1"/>
                <p:nvPr/>
              </p:nvSpPr>
              <p:spPr>
                <a:xfrm>
                  <a:off x="3023828" y="6763919"/>
                  <a:ext cx="113524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dirty="0">
                      <a:solidFill>
                        <a:srgbClr val="9C9B98"/>
                      </a:solidFill>
                    </a:rPr>
                    <a:t>Consultor Virtual</a:t>
                  </a:r>
                </a:p>
              </p:txBody>
            </p:sp>
          </p:grp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D8FECF2-4E59-4C78-9A30-DDE69CF5652A}"/>
                  </a:ext>
                </a:extLst>
              </p:cNvPr>
              <p:cNvSpPr txBox="1"/>
              <p:nvPr/>
            </p:nvSpPr>
            <p:spPr>
              <a:xfrm>
                <a:off x="734666" y="3661283"/>
                <a:ext cx="917239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300" b="1" dirty="0"/>
                  <a:t>Olá João!</a:t>
                </a:r>
              </a:p>
            </p:txBody>
          </p: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83B50113-65B4-4B53-AE36-3E535448A557}"/>
                </a:ext>
              </a:extLst>
            </p:cNvPr>
            <p:cNvGrpSpPr/>
            <p:nvPr/>
          </p:nvGrpSpPr>
          <p:grpSpPr>
            <a:xfrm>
              <a:off x="3246095" y="7785484"/>
              <a:ext cx="2646294" cy="1927876"/>
              <a:chOff x="359532" y="2958441"/>
              <a:chExt cx="2646294" cy="1927876"/>
            </a:xfrm>
          </p:grpSpPr>
          <p:grpSp>
            <p:nvGrpSpPr>
              <p:cNvPr id="33" name="Agrupar 32">
                <a:extLst>
                  <a:ext uri="{FF2B5EF4-FFF2-40B4-BE49-F238E27FC236}">
                    <a16:creationId xmlns:a16="http://schemas.microsoft.com/office/drawing/2014/main" id="{38B70F5C-E71B-4BF5-B03A-C7630FCCFB5A}"/>
                  </a:ext>
                </a:extLst>
              </p:cNvPr>
              <p:cNvGrpSpPr/>
              <p:nvPr/>
            </p:nvGrpSpPr>
            <p:grpSpPr>
              <a:xfrm>
                <a:off x="359532" y="2958441"/>
                <a:ext cx="2646294" cy="1927876"/>
                <a:chOff x="734666" y="3452056"/>
                <a:chExt cx="2646294" cy="1150893"/>
              </a:xfrm>
            </p:grpSpPr>
            <p:grpSp>
              <p:nvGrpSpPr>
                <p:cNvPr id="34" name="Agrupar 33">
                  <a:extLst>
                    <a:ext uri="{FF2B5EF4-FFF2-40B4-BE49-F238E27FC236}">
                      <a16:creationId xmlns:a16="http://schemas.microsoft.com/office/drawing/2014/main" id="{32837F4A-4B82-47ED-A701-CE1F850904B9}"/>
                    </a:ext>
                  </a:extLst>
                </p:cNvPr>
                <p:cNvGrpSpPr/>
                <p:nvPr/>
              </p:nvGrpSpPr>
              <p:grpSpPr>
                <a:xfrm>
                  <a:off x="734666" y="3452056"/>
                  <a:ext cx="2646294" cy="1150893"/>
                  <a:chOff x="3023828" y="6763931"/>
                  <a:chExt cx="2646294" cy="1553606"/>
                </a:xfrm>
              </p:grpSpPr>
              <p:sp>
                <p:nvSpPr>
                  <p:cNvPr id="36" name="Retângulo: Cantos Arredondados 35">
                    <a:extLst>
                      <a:ext uri="{FF2B5EF4-FFF2-40B4-BE49-F238E27FC236}">
                        <a16:creationId xmlns:a16="http://schemas.microsoft.com/office/drawing/2014/main" id="{0185B167-B6F6-4E2A-9B27-26F80290052A}"/>
                      </a:ext>
                    </a:extLst>
                  </p:cNvPr>
                  <p:cNvSpPr/>
                  <p:nvPr/>
                </p:nvSpPr>
                <p:spPr>
                  <a:xfrm>
                    <a:off x="3023828" y="6763931"/>
                    <a:ext cx="2646294" cy="1553606"/>
                  </a:xfrm>
                  <a:prstGeom prst="roundRect">
                    <a:avLst/>
                  </a:prstGeom>
                  <a:solidFill>
                    <a:srgbClr val="F3F2F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9F5EED07-6FEB-4953-9B4F-A50D5062DD7B}"/>
                      </a:ext>
                    </a:extLst>
                  </p:cNvPr>
                  <p:cNvSpPr txBox="1"/>
                  <p:nvPr/>
                </p:nvSpPr>
                <p:spPr>
                  <a:xfrm>
                    <a:off x="3029144" y="6838741"/>
                    <a:ext cx="113524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dirty="0">
                        <a:solidFill>
                          <a:srgbClr val="9C9B98"/>
                        </a:solidFill>
                      </a:rPr>
                      <a:t>Consultor Virtual</a:t>
                    </a:r>
                  </a:p>
                </p:txBody>
              </p:sp>
            </p:grp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4E4D91C5-155E-4699-9D5B-7262A1C0756B}"/>
                    </a:ext>
                  </a:extLst>
                </p:cNvPr>
                <p:cNvSpPr txBox="1"/>
                <p:nvPr/>
              </p:nvSpPr>
              <p:spPr>
                <a:xfrm>
                  <a:off x="734666" y="3611172"/>
                  <a:ext cx="2404826" cy="293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300" b="1" dirty="0"/>
                    <a:t>O que você achou da análise</a:t>
                  </a:r>
                  <a:br>
                    <a:rPr lang="pt-BR" sz="1300" b="1" dirty="0"/>
                  </a:br>
                  <a:r>
                    <a:rPr lang="pt-BR" sz="1300" b="1" dirty="0"/>
                    <a:t>que preparei para você?</a:t>
                  </a:r>
                </a:p>
              </p:txBody>
            </p:sp>
          </p:grpSp>
          <p:sp>
            <p:nvSpPr>
              <p:cNvPr id="38" name="Retângulo: Cantos Arredondados 37">
                <a:extLst>
                  <a:ext uri="{FF2B5EF4-FFF2-40B4-BE49-F238E27FC236}">
                    <a16:creationId xmlns:a16="http://schemas.microsoft.com/office/drawing/2014/main" id="{D731F056-2E03-4A7D-8800-5F5BAED96A53}"/>
                  </a:ext>
                </a:extLst>
              </p:cNvPr>
              <p:cNvSpPr/>
              <p:nvPr/>
            </p:nvSpPr>
            <p:spPr>
              <a:xfrm>
                <a:off x="483113" y="3933056"/>
                <a:ext cx="2394265" cy="331348"/>
              </a:xfrm>
              <a:prstGeom prst="roundRect">
                <a:avLst/>
              </a:prstGeom>
              <a:solidFill>
                <a:srgbClr val="FFFFFF"/>
              </a:solidFill>
              <a:ln w="19050">
                <a:solidFill>
                  <a:srgbClr val="6364A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rgbClr val="6364A7"/>
                    </a:solidFill>
                  </a:rPr>
                  <a:t>MUITO BOM</a:t>
                </a:r>
              </a:p>
            </p:txBody>
          </p:sp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2AC460DB-F52D-47F8-A6EA-89BCC3C957F6}"/>
                  </a:ext>
                </a:extLst>
              </p:cNvPr>
              <p:cNvSpPr/>
              <p:nvPr/>
            </p:nvSpPr>
            <p:spPr>
              <a:xfrm>
                <a:off x="485010" y="4365104"/>
                <a:ext cx="2394265" cy="331348"/>
              </a:xfrm>
              <a:prstGeom prst="roundRect">
                <a:avLst/>
              </a:prstGeom>
              <a:solidFill>
                <a:srgbClr val="FFFFFF"/>
              </a:solidFill>
              <a:ln w="19050">
                <a:solidFill>
                  <a:srgbClr val="6364A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b="1" dirty="0">
                    <a:solidFill>
                      <a:srgbClr val="6364A7"/>
                    </a:solidFill>
                  </a:rPr>
                  <a:t>AINDA PRECISA MELHORAR</a:t>
                </a:r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E2F4D25C-20B5-4F7A-A188-26E37EC4FE53}"/>
                </a:ext>
              </a:extLst>
            </p:cNvPr>
            <p:cNvGrpSpPr/>
            <p:nvPr/>
          </p:nvGrpSpPr>
          <p:grpSpPr>
            <a:xfrm>
              <a:off x="3293629" y="10442748"/>
              <a:ext cx="2646294" cy="2563318"/>
              <a:chOff x="359532" y="2958442"/>
              <a:chExt cx="2646294" cy="1778032"/>
            </a:xfrm>
          </p:grpSpPr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AFBB4933-086E-4CC1-B754-FBA32FBE9BDE}"/>
                  </a:ext>
                </a:extLst>
              </p:cNvPr>
              <p:cNvGrpSpPr/>
              <p:nvPr/>
            </p:nvGrpSpPr>
            <p:grpSpPr>
              <a:xfrm>
                <a:off x="359532" y="2958442"/>
                <a:ext cx="2646294" cy="1778032"/>
                <a:chOff x="734666" y="3452057"/>
                <a:chExt cx="2646294" cy="1061440"/>
              </a:xfrm>
            </p:grpSpPr>
            <p:grpSp>
              <p:nvGrpSpPr>
                <p:cNvPr id="64" name="Agrupar 63">
                  <a:extLst>
                    <a:ext uri="{FF2B5EF4-FFF2-40B4-BE49-F238E27FC236}">
                      <a16:creationId xmlns:a16="http://schemas.microsoft.com/office/drawing/2014/main" id="{F19AF93D-23AF-4B02-B05A-8EE89DA7E390}"/>
                    </a:ext>
                  </a:extLst>
                </p:cNvPr>
                <p:cNvGrpSpPr/>
                <p:nvPr/>
              </p:nvGrpSpPr>
              <p:grpSpPr>
                <a:xfrm>
                  <a:off x="734666" y="3452057"/>
                  <a:ext cx="2646294" cy="1061440"/>
                  <a:chOff x="3023828" y="6763931"/>
                  <a:chExt cx="2646294" cy="1432852"/>
                </a:xfrm>
              </p:grpSpPr>
              <p:sp>
                <p:nvSpPr>
                  <p:cNvPr id="66" name="Retângulo: Cantos Arredondados 65">
                    <a:extLst>
                      <a:ext uri="{FF2B5EF4-FFF2-40B4-BE49-F238E27FC236}">
                        <a16:creationId xmlns:a16="http://schemas.microsoft.com/office/drawing/2014/main" id="{F50B6E81-84C2-4C24-9B31-A5E74DC5CF0D}"/>
                      </a:ext>
                    </a:extLst>
                  </p:cNvPr>
                  <p:cNvSpPr/>
                  <p:nvPr/>
                </p:nvSpPr>
                <p:spPr>
                  <a:xfrm>
                    <a:off x="3023828" y="6763931"/>
                    <a:ext cx="2646294" cy="1432852"/>
                  </a:xfrm>
                  <a:prstGeom prst="roundRect">
                    <a:avLst/>
                  </a:prstGeom>
                  <a:solidFill>
                    <a:srgbClr val="F3F2F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7" name="CaixaDeTexto 66">
                    <a:extLst>
                      <a:ext uri="{FF2B5EF4-FFF2-40B4-BE49-F238E27FC236}">
                        <a16:creationId xmlns:a16="http://schemas.microsoft.com/office/drawing/2014/main" id="{F3B90498-B276-4E19-A12E-44743BA08280}"/>
                      </a:ext>
                    </a:extLst>
                  </p:cNvPr>
                  <p:cNvSpPr txBox="1"/>
                  <p:nvPr/>
                </p:nvSpPr>
                <p:spPr>
                  <a:xfrm>
                    <a:off x="3029144" y="6838741"/>
                    <a:ext cx="113524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dirty="0">
                        <a:solidFill>
                          <a:srgbClr val="9C9B98"/>
                        </a:solidFill>
                      </a:rPr>
                      <a:t>Consultor Virtual</a:t>
                    </a:r>
                  </a:p>
                </p:txBody>
              </p:sp>
            </p:grpSp>
            <p:sp>
              <p:nvSpPr>
                <p:cNvPr id="65" name="CaixaDeTexto 64">
                  <a:extLst>
                    <a:ext uri="{FF2B5EF4-FFF2-40B4-BE49-F238E27FC236}">
                      <a16:creationId xmlns:a16="http://schemas.microsoft.com/office/drawing/2014/main" id="{F9463803-368C-43B4-BB3D-D6D142C89473}"/>
                    </a:ext>
                  </a:extLst>
                </p:cNvPr>
                <p:cNvSpPr txBox="1"/>
                <p:nvPr/>
              </p:nvSpPr>
              <p:spPr>
                <a:xfrm>
                  <a:off x="734666" y="3611172"/>
                  <a:ext cx="1552989" cy="1745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300" b="1" dirty="0"/>
                    <a:t>Em quais pontos?</a:t>
                  </a:r>
                </a:p>
              </p:txBody>
            </p:sp>
          </p:grpSp>
          <p:sp>
            <p:nvSpPr>
              <p:cNvPr id="68" name="Retângulo: Cantos Arredondados 67">
                <a:extLst>
                  <a:ext uri="{FF2B5EF4-FFF2-40B4-BE49-F238E27FC236}">
                    <a16:creationId xmlns:a16="http://schemas.microsoft.com/office/drawing/2014/main" id="{38B39EE3-193F-4998-9451-F04D821F3E49}"/>
                  </a:ext>
                </a:extLst>
              </p:cNvPr>
              <p:cNvSpPr/>
              <p:nvPr/>
            </p:nvSpPr>
            <p:spPr>
              <a:xfrm>
                <a:off x="491030" y="3525397"/>
                <a:ext cx="2394265" cy="217794"/>
              </a:xfrm>
              <a:prstGeom prst="roundRect">
                <a:avLst/>
              </a:prstGeom>
              <a:solidFill>
                <a:srgbClr val="FFFFFF"/>
              </a:solidFill>
              <a:ln w="19050">
                <a:solidFill>
                  <a:srgbClr val="6364A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rgbClr val="6364A7"/>
                    </a:solidFill>
                  </a:rPr>
                  <a:t>Item 1</a:t>
                </a:r>
              </a:p>
            </p:txBody>
          </p:sp>
          <p:sp>
            <p:nvSpPr>
              <p:cNvPr id="69" name="Retângulo: Cantos Arredondados 68">
                <a:extLst>
                  <a:ext uri="{FF2B5EF4-FFF2-40B4-BE49-F238E27FC236}">
                    <a16:creationId xmlns:a16="http://schemas.microsoft.com/office/drawing/2014/main" id="{61A95DE0-6606-4D0F-88A9-C0513BA837E0}"/>
                  </a:ext>
                </a:extLst>
              </p:cNvPr>
              <p:cNvSpPr/>
              <p:nvPr/>
            </p:nvSpPr>
            <p:spPr>
              <a:xfrm>
                <a:off x="485546" y="3813539"/>
                <a:ext cx="2394265" cy="217794"/>
              </a:xfrm>
              <a:prstGeom prst="roundRect">
                <a:avLst/>
              </a:prstGeom>
              <a:solidFill>
                <a:srgbClr val="FFFFFF"/>
              </a:solidFill>
              <a:ln w="19050">
                <a:solidFill>
                  <a:srgbClr val="6364A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rgbClr val="6364A7"/>
                    </a:solidFill>
                  </a:rPr>
                  <a:t>Item 2</a:t>
                </a:r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:a16="http://schemas.microsoft.com/office/drawing/2014/main" id="{1345E5FF-D601-47CB-90ED-F2EC066C59A5}"/>
                  </a:ext>
                </a:extLst>
              </p:cNvPr>
              <p:cNvSpPr/>
              <p:nvPr/>
            </p:nvSpPr>
            <p:spPr>
              <a:xfrm>
                <a:off x="485546" y="4084322"/>
                <a:ext cx="2394265" cy="217794"/>
              </a:xfrm>
              <a:prstGeom prst="roundRect">
                <a:avLst/>
              </a:prstGeom>
              <a:solidFill>
                <a:srgbClr val="FFFFFF"/>
              </a:solidFill>
              <a:ln w="19050">
                <a:solidFill>
                  <a:srgbClr val="6364A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rgbClr val="6364A7"/>
                    </a:solidFill>
                  </a:rPr>
                  <a:t>Item 3</a:t>
                </a:r>
              </a:p>
            </p:txBody>
          </p:sp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id="{FA2B3498-615C-49EE-8469-E0B5DE595B23}"/>
                  </a:ext>
                </a:extLst>
              </p:cNvPr>
              <p:cNvSpPr/>
              <p:nvPr/>
            </p:nvSpPr>
            <p:spPr>
              <a:xfrm>
                <a:off x="485546" y="4371139"/>
                <a:ext cx="2394265" cy="217794"/>
              </a:xfrm>
              <a:prstGeom prst="roundRect">
                <a:avLst/>
              </a:prstGeom>
              <a:solidFill>
                <a:srgbClr val="FFFFFF"/>
              </a:solidFill>
              <a:ln w="19050">
                <a:solidFill>
                  <a:srgbClr val="6364A7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rgbClr val="6364A7"/>
                    </a:solidFill>
                  </a:rPr>
                  <a:t>Item 4</a:t>
                </a:r>
              </a:p>
            </p:txBody>
          </p:sp>
        </p:grp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AE8EFA0F-1595-428E-9EFB-80C4623488CB}"/>
                </a:ext>
              </a:extLst>
            </p:cNvPr>
            <p:cNvGrpSpPr/>
            <p:nvPr/>
          </p:nvGrpSpPr>
          <p:grpSpPr>
            <a:xfrm>
              <a:off x="3298945" y="13762148"/>
              <a:ext cx="2646294" cy="815402"/>
              <a:chOff x="734666" y="3452053"/>
              <a:chExt cx="2646294" cy="815402"/>
            </a:xfrm>
          </p:grpSpPr>
          <p:grpSp>
            <p:nvGrpSpPr>
              <p:cNvPr id="73" name="Agrupar 72">
                <a:extLst>
                  <a:ext uri="{FF2B5EF4-FFF2-40B4-BE49-F238E27FC236}">
                    <a16:creationId xmlns:a16="http://schemas.microsoft.com/office/drawing/2014/main" id="{54D7B25B-5F80-4D33-9C6E-53713E06318B}"/>
                  </a:ext>
                </a:extLst>
              </p:cNvPr>
              <p:cNvGrpSpPr/>
              <p:nvPr/>
            </p:nvGrpSpPr>
            <p:grpSpPr>
              <a:xfrm>
                <a:off x="734666" y="3452053"/>
                <a:ext cx="2646294" cy="815402"/>
                <a:chOff x="3023828" y="6763919"/>
                <a:chExt cx="2646294" cy="1100721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id="{8117671F-B898-4DC3-8236-62895A1D9487}"/>
                    </a:ext>
                  </a:extLst>
                </p:cNvPr>
                <p:cNvSpPr/>
                <p:nvPr/>
              </p:nvSpPr>
              <p:spPr>
                <a:xfrm>
                  <a:off x="3023828" y="6763919"/>
                  <a:ext cx="2646294" cy="1100721"/>
                </a:xfrm>
                <a:prstGeom prst="roundRect">
                  <a:avLst/>
                </a:prstGeom>
                <a:solidFill>
                  <a:srgbClr val="F3F2F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6" name="CaixaDeTexto 75">
                  <a:extLst>
                    <a:ext uri="{FF2B5EF4-FFF2-40B4-BE49-F238E27FC236}">
                      <a16:creationId xmlns:a16="http://schemas.microsoft.com/office/drawing/2014/main" id="{1AADC02F-C409-432C-94EF-0967A2DBC8CE}"/>
                    </a:ext>
                  </a:extLst>
                </p:cNvPr>
                <p:cNvSpPr txBox="1"/>
                <p:nvPr/>
              </p:nvSpPr>
              <p:spPr>
                <a:xfrm>
                  <a:off x="3023828" y="6763919"/>
                  <a:ext cx="113524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00" dirty="0">
                      <a:solidFill>
                        <a:srgbClr val="9C9B98"/>
                      </a:solidFill>
                    </a:rPr>
                    <a:t>Consultor Virtual</a:t>
                  </a:r>
                </a:p>
              </p:txBody>
            </p:sp>
          </p:grpSp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48382FAA-CABC-40C7-8D2F-EAAB88C53363}"/>
                  </a:ext>
                </a:extLst>
              </p:cNvPr>
              <p:cNvSpPr txBox="1"/>
              <p:nvPr/>
            </p:nvSpPr>
            <p:spPr>
              <a:xfrm>
                <a:off x="734666" y="3661283"/>
                <a:ext cx="259590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300" b="1" dirty="0" err="1"/>
                  <a:t>Hmm</a:t>
                </a:r>
                <a:r>
                  <a:rPr lang="pt-BR" sz="1300" b="1" dirty="0"/>
                  <a:t> entendo, vou me atentar</a:t>
                </a:r>
                <a:br>
                  <a:rPr lang="pt-BR" sz="1300" b="1" dirty="0"/>
                </a:br>
                <a:r>
                  <a:rPr lang="pt-BR" sz="1300" b="1" dirty="0"/>
                  <a:t>com a parte Item 1!</a:t>
                </a:r>
              </a:p>
            </p:txBody>
          </p:sp>
        </p:grp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B2E6B668-2BB2-4932-A4C2-3E20BED8CBF7}"/>
                </a:ext>
              </a:extLst>
            </p:cNvPr>
            <p:cNvSpPr/>
            <p:nvPr/>
          </p:nvSpPr>
          <p:spPr>
            <a:xfrm>
              <a:off x="4932681" y="13105574"/>
              <a:ext cx="987713" cy="504056"/>
            </a:xfrm>
            <a:prstGeom prst="roundRect">
              <a:avLst/>
            </a:prstGeom>
            <a:solidFill>
              <a:srgbClr val="6364A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Item 1</a:t>
              </a:r>
            </a:p>
          </p:txBody>
        </p:sp>
      </p:grpSp>
      <p:sp>
        <p:nvSpPr>
          <p:cNvPr id="63" name="Retângulo 62">
            <a:extLst>
              <a:ext uri="{FF2B5EF4-FFF2-40B4-BE49-F238E27FC236}">
                <a16:creationId xmlns:a16="http://schemas.microsoft.com/office/drawing/2014/main" id="{9EAC3F51-DB78-4759-B422-03B85E2D9240}"/>
              </a:ext>
            </a:extLst>
          </p:cNvPr>
          <p:cNvSpPr/>
          <p:nvPr/>
        </p:nvSpPr>
        <p:spPr>
          <a:xfrm>
            <a:off x="0" y="-343040"/>
            <a:ext cx="9144000" cy="16478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63F8BD91-5B3A-44F5-8060-3EA3CCF1A50D}"/>
              </a:ext>
            </a:extLst>
          </p:cNvPr>
          <p:cNvSpPr/>
          <p:nvPr/>
        </p:nvSpPr>
        <p:spPr>
          <a:xfrm>
            <a:off x="0" y="5821864"/>
            <a:ext cx="9144000" cy="1123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A53B413F-FB08-4B72-8667-8DAD02DE103B}"/>
              </a:ext>
            </a:extLst>
          </p:cNvPr>
          <p:cNvGrpSpPr/>
          <p:nvPr/>
        </p:nvGrpSpPr>
        <p:grpSpPr>
          <a:xfrm>
            <a:off x="2339752" y="150097"/>
            <a:ext cx="4440391" cy="6726273"/>
            <a:chOff x="2872066" y="150097"/>
            <a:chExt cx="4440391" cy="6726273"/>
          </a:xfrm>
        </p:grpSpPr>
        <p:pic>
          <p:nvPicPr>
            <p:cNvPr id="5" name="Imagem 4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D0A105A7-4211-48CC-AFE6-11D787B44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2066" y="150097"/>
              <a:ext cx="4440391" cy="6726273"/>
            </a:xfrm>
            <a:prstGeom prst="rect">
              <a:avLst/>
            </a:prstGeom>
          </p:spPr>
        </p:pic>
        <p:pic>
          <p:nvPicPr>
            <p:cNvPr id="9" name="Imagem 8" descr="Interface gráfica do usuário, Aplicativo, Teams&#10;&#10;Descrição gerada automaticamente">
              <a:extLst>
                <a:ext uri="{FF2B5EF4-FFF2-40B4-BE49-F238E27FC236}">
                  <a16:creationId xmlns:a16="http://schemas.microsoft.com/office/drawing/2014/main" id="{CD9B748D-FBD1-45FE-B390-60734113C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168" t="10635" r="61749" b="78936"/>
            <a:stretch/>
          </p:blipFill>
          <p:spPr>
            <a:xfrm>
              <a:off x="3771238" y="627327"/>
              <a:ext cx="2677615" cy="713441"/>
            </a:xfrm>
            <a:prstGeom prst="rect">
              <a:avLst/>
            </a:prstGeom>
          </p:spPr>
        </p:pic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A8C820A0-D771-455E-91B4-6FCF3DBE538C}"/>
                </a:ext>
              </a:extLst>
            </p:cNvPr>
            <p:cNvSpPr txBox="1"/>
            <p:nvPr/>
          </p:nvSpPr>
          <p:spPr>
            <a:xfrm>
              <a:off x="4355975" y="709015"/>
              <a:ext cx="1332149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solidFill>
                    <a:srgbClr val="393939"/>
                  </a:solidFill>
                </a:rPr>
                <a:t>Consultor Virtual</a:t>
              </a:r>
            </a:p>
          </p:txBody>
        </p:sp>
        <p:pic>
          <p:nvPicPr>
            <p:cNvPr id="11" name="Imagem 10" descr="Interface gráfica do usuário, Aplicativo, Teams&#10;&#10;Descrição gerada automaticamente">
              <a:extLst>
                <a:ext uri="{FF2B5EF4-FFF2-40B4-BE49-F238E27FC236}">
                  <a16:creationId xmlns:a16="http://schemas.microsoft.com/office/drawing/2014/main" id="{831693B9-6EB8-4BFE-B744-53223274B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672" t="83262" r="62567" b="11700"/>
            <a:stretch/>
          </p:blipFill>
          <p:spPr>
            <a:xfrm>
              <a:off x="3769996" y="5908043"/>
              <a:ext cx="2702241" cy="366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70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-4.16667E-6 -0.282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28218 L -4.16667E-6 -0.582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58264 L -4.16667E-6 -0.6969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69699 L -4.16667E-6 -1.0696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06968 L -4.16667E-6 -1.1641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6412 L -4.16667E-6 -1.3027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rbon - 4x3">
  <a:themeElements>
    <a:clrScheme name="i9_Storm Dark">
      <a:dk1>
        <a:srgbClr val="FFFFFF"/>
      </a:dk1>
      <a:lt1>
        <a:srgbClr val="2B2B2D"/>
      </a:lt1>
      <a:dk2>
        <a:srgbClr val="387390"/>
      </a:dk2>
      <a:lt2>
        <a:srgbClr val="46768C"/>
      </a:lt2>
      <a:accent1>
        <a:srgbClr val="97AEA0"/>
      </a:accent1>
      <a:accent2>
        <a:srgbClr val="7D9892"/>
      </a:accent2>
      <a:accent3>
        <a:srgbClr val="688687"/>
      </a:accent3>
      <a:accent4>
        <a:srgbClr val="5C818A"/>
      </a:accent4>
      <a:accent5>
        <a:srgbClr val="567C8A"/>
      </a:accent5>
      <a:accent6>
        <a:srgbClr val="4E798C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i9_Storm">
      <a:dk1>
        <a:srgbClr val="57565A"/>
      </a:dk1>
      <a:lt1>
        <a:sysClr val="window" lastClr="FFFFFF"/>
      </a:lt1>
      <a:dk2>
        <a:srgbClr val="193441"/>
      </a:dk2>
      <a:lt2>
        <a:srgbClr val="2C4A58"/>
      </a:lt2>
      <a:accent1>
        <a:srgbClr val="97AEA0"/>
      </a:accent1>
      <a:accent2>
        <a:srgbClr val="7D9892"/>
      </a:accent2>
      <a:accent3>
        <a:srgbClr val="688687"/>
      </a:accent3>
      <a:accent4>
        <a:srgbClr val="53737B"/>
      </a:accent4>
      <a:accent5>
        <a:srgbClr val="496A75"/>
      </a:accent5>
      <a:accent6>
        <a:srgbClr val="3E606F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151217</TotalTime>
  <Words>157</Words>
  <Application>Microsoft Office PowerPoint</Application>
  <PresentationFormat>Apresentação na tela 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Open Sans</vt:lpstr>
      <vt:lpstr>Open Sans Light</vt:lpstr>
      <vt:lpstr>Carbon - 4x3</vt:lpstr>
      <vt:lpstr>1_Office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 xx xxx xx xxxx xxxxxxx xx xx</dc:title>
  <dc:creator>You Exec (http://youexec.com)</dc:creator>
  <cp:lastModifiedBy>Henrique de Lima Alexandre</cp:lastModifiedBy>
  <cp:revision>25</cp:revision>
  <dcterms:created xsi:type="dcterms:W3CDTF">2014-10-08T23:03:32Z</dcterms:created>
  <dcterms:modified xsi:type="dcterms:W3CDTF">2020-09-25T03:33:09Z</dcterms:modified>
</cp:coreProperties>
</file>