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3" r:id="rId1"/>
    <p:sldMasterId id="2147484103" r:id="rId2"/>
  </p:sldMasterIdLst>
  <p:notesMasterIdLst>
    <p:notesMasterId r:id="rId4"/>
  </p:notesMasterIdLst>
  <p:sldIdLst>
    <p:sldId id="1355" r:id="rId3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2988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2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FFFFFF"/>
    <a:srgbClr val="FAF9F7"/>
    <a:srgbClr val="6364A7"/>
    <a:srgbClr val="9C9B98"/>
    <a:srgbClr val="F3F2F0"/>
    <a:srgbClr val="000000"/>
    <a:srgbClr val="DDDDDD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5" autoAdjust="0"/>
    <p:restoredTop sz="94724" autoAdjust="0"/>
  </p:normalViewPr>
  <p:slideViewPr>
    <p:cSldViewPr snapToObjects="1">
      <p:cViewPr>
        <p:scale>
          <a:sx n="33" d="100"/>
          <a:sy n="33" d="100"/>
        </p:scale>
        <p:origin x="2035" y="437"/>
      </p:cViewPr>
      <p:guideLst>
        <p:guide orient="horz" pos="1570"/>
        <p:guide pos="2988"/>
        <p:guide orient="horz" pos="1094"/>
        <p:guide pos="2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00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827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50191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687548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3001208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5037306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9916290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2111497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5720222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862173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69814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426371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076061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2770438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1278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779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809030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54246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642939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266618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95066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7282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008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3276061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378574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7050855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620102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0458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23568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2620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8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088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29134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61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00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24362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2529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783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35730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07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1973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2343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7203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7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4491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92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243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17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853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4870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71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31046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549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179400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1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34551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3917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2594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71207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8272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92184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993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88541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99890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214822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45878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52624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781159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7747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59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687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0067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743380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90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164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60241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04534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171271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644518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57604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292430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405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92500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450364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14255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417853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554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7068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353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172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9159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38610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273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452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0756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030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301837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499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098535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727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210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17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972927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60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73152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104029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1341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436603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44823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16940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1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06604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61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417376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039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167266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730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245262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9987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28871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947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679826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79590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021037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099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9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103.xml"/><Relationship Id="rId42" Type="http://schemas.openxmlformats.org/officeDocument/2006/relationships/slideLayout" Target="../slideLayouts/slideLayout111.xml"/><Relationship Id="rId47" Type="http://schemas.openxmlformats.org/officeDocument/2006/relationships/slideLayout" Target="../slideLayouts/slideLayout116.xml"/><Relationship Id="rId50" Type="http://schemas.openxmlformats.org/officeDocument/2006/relationships/slideLayout" Target="../slideLayouts/slideLayout119.xml"/><Relationship Id="rId55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32" Type="http://schemas.openxmlformats.org/officeDocument/2006/relationships/slideLayout" Target="../slideLayouts/slideLayout101.xml"/><Relationship Id="rId37" Type="http://schemas.openxmlformats.org/officeDocument/2006/relationships/slideLayout" Target="../slideLayouts/slideLayout106.xml"/><Relationship Id="rId40" Type="http://schemas.openxmlformats.org/officeDocument/2006/relationships/slideLayout" Target="../slideLayouts/slideLayout109.xml"/><Relationship Id="rId45" Type="http://schemas.openxmlformats.org/officeDocument/2006/relationships/slideLayout" Target="../slideLayouts/slideLayout114.xml"/><Relationship Id="rId53" Type="http://schemas.openxmlformats.org/officeDocument/2006/relationships/slideLayout" Target="../slideLayouts/slideLayout122.xml"/><Relationship Id="rId58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slideLayout" Target="../slideLayouts/slideLayout99.xml"/><Relationship Id="rId35" Type="http://schemas.openxmlformats.org/officeDocument/2006/relationships/slideLayout" Target="../slideLayouts/slideLayout104.xml"/><Relationship Id="rId43" Type="http://schemas.openxmlformats.org/officeDocument/2006/relationships/slideLayout" Target="../slideLayouts/slideLayout112.xml"/><Relationship Id="rId48" Type="http://schemas.openxmlformats.org/officeDocument/2006/relationships/slideLayout" Target="../slideLayouts/slideLayout117.xml"/><Relationship Id="rId56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77.xml"/><Relationship Id="rId51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7.xml"/><Relationship Id="rId46" Type="http://schemas.openxmlformats.org/officeDocument/2006/relationships/slideLayout" Target="../slideLayouts/slideLayout115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89.xml"/><Relationship Id="rId41" Type="http://schemas.openxmlformats.org/officeDocument/2006/relationships/slideLayout" Target="../slideLayouts/slideLayout110.xml"/><Relationship Id="rId54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36" Type="http://schemas.openxmlformats.org/officeDocument/2006/relationships/slideLayout" Target="../slideLayouts/slideLayout105.xml"/><Relationship Id="rId49" Type="http://schemas.openxmlformats.org/officeDocument/2006/relationships/slideLayout" Target="../slideLayouts/slideLayout118.xml"/><Relationship Id="rId57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100.xml"/><Relationship Id="rId44" Type="http://schemas.openxmlformats.org/officeDocument/2006/relationships/slideLayout" Target="../slideLayouts/slideLayout113.xml"/><Relationship Id="rId52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  <p:sldLayoutId id="2147484057" r:id="rId24"/>
    <p:sldLayoutId id="2147484058" r:id="rId25"/>
    <p:sldLayoutId id="2147484059" r:id="rId26"/>
    <p:sldLayoutId id="2147484060" r:id="rId27"/>
    <p:sldLayoutId id="2147484061" r:id="rId28"/>
    <p:sldLayoutId id="2147484062" r:id="rId29"/>
    <p:sldLayoutId id="2147484063" r:id="rId30"/>
    <p:sldLayoutId id="2147484064" r:id="rId31"/>
    <p:sldLayoutId id="2147484065" r:id="rId32"/>
    <p:sldLayoutId id="2147484066" r:id="rId33"/>
    <p:sldLayoutId id="2147484067" r:id="rId34"/>
    <p:sldLayoutId id="2147484068" r:id="rId35"/>
    <p:sldLayoutId id="2147484069" r:id="rId36"/>
    <p:sldLayoutId id="2147484070" r:id="rId37"/>
    <p:sldLayoutId id="2147484071" r:id="rId38"/>
    <p:sldLayoutId id="2147484072" r:id="rId39"/>
    <p:sldLayoutId id="2147484073" r:id="rId40"/>
    <p:sldLayoutId id="2147484074" r:id="rId41"/>
    <p:sldLayoutId id="2147484075" r:id="rId42"/>
    <p:sldLayoutId id="2147484076" r:id="rId43"/>
    <p:sldLayoutId id="2147484077" r:id="rId44"/>
    <p:sldLayoutId id="2147484078" r:id="rId45"/>
    <p:sldLayoutId id="2147484079" r:id="rId46"/>
    <p:sldLayoutId id="2147484080" r:id="rId47"/>
    <p:sldLayoutId id="2147484081" r:id="rId48"/>
    <p:sldLayoutId id="2147484082" r:id="rId49"/>
    <p:sldLayoutId id="2147484083" r:id="rId50"/>
    <p:sldLayoutId id="2147484084" r:id="rId51"/>
    <p:sldLayoutId id="2147484085" r:id="rId52"/>
    <p:sldLayoutId id="2147484086" r:id="rId53"/>
    <p:sldLayoutId id="2147484087" r:id="rId54"/>
    <p:sldLayoutId id="2147484088" r:id="rId55"/>
    <p:sldLayoutId id="2147484089" r:id="rId56"/>
    <p:sldLayoutId id="2147484090" r:id="rId57"/>
    <p:sldLayoutId id="2147484091" r:id="rId58"/>
    <p:sldLayoutId id="2147484092" r:id="rId59"/>
    <p:sldLayoutId id="2147484093" r:id="rId60"/>
    <p:sldLayoutId id="2147484094" r:id="rId61"/>
    <p:sldLayoutId id="2147484095" r:id="rId62"/>
    <p:sldLayoutId id="2147484096" r:id="rId63"/>
    <p:sldLayoutId id="2147484097" r:id="rId64"/>
    <p:sldLayoutId id="2147484098" r:id="rId65"/>
    <p:sldLayoutId id="2147484099" r:id="rId66"/>
    <p:sldLayoutId id="2147484100" r:id="rId67"/>
    <p:sldLayoutId id="2147484101" r:id="rId68"/>
    <p:sldLayoutId id="2147484102" r:id="rId69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  <p:sldLayoutId id="2147484120" r:id="rId17"/>
    <p:sldLayoutId id="2147484121" r:id="rId18"/>
    <p:sldLayoutId id="2147484122" r:id="rId19"/>
    <p:sldLayoutId id="2147484123" r:id="rId20"/>
    <p:sldLayoutId id="2147484124" r:id="rId21"/>
    <p:sldLayoutId id="2147484125" r:id="rId22"/>
    <p:sldLayoutId id="2147484126" r:id="rId23"/>
    <p:sldLayoutId id="2147484127" r:id="rId24"/>
    <p:sldLayoutId id="2147484128" r:id="rId25"/>
    <p:sldLayoutId id="2147484129" r:id="rId26"/>
    <p:sldLayoutId id="2147484130" r:id="rId27"/>
    <p:sldLayoutId id="2147484131" r:id="rId28"/>
    <p:sldLayoutId id="2147484132" r:id="rId29"/>
    <p:sldLayoutId id="2147484133" r:id="rId30"/>
    <p:sldLayoutId id="2147484134" r:id="rId31"/>
    <p:sldLayoutId id="2147484135" r:id="rId32"/>
    <p:sldLayoutId id="2147484136" r:id="rId33"/>
    <p:sldLayoutId id="2147484137" r:id="rId34"/>
    <p:sldLayoutId id="2147484138" r:id="rId35"/>
    <p:sldLayoutId id="2147484139" r:id="rId36"/>
    <p:sldLayoutId id="2147484140" r:id="rId37"/>
    <p:sldLayoutId id="2147484141" r:id="rId38"/>
    <p:sldLayoutId id="2147484142" r:id="rId39"/>
    <p:sldLayoutId id="2147484143" r:id="rId40"/>
    <p:sldLayoutId id="2147484144" r:id="rId41"/>
    <p:sldLayoutId id="2147484145" r:id="rId42"/>
    <p:sldLayoutId id="2147484146" r:id="rId43"/>
    <p:sldLayoutId id="2147484147" r:id="rId44"/>
    <p:sldLayoutId id="2147484148" r:id="rId45"/>
    <p:sldLayoutId id="2147484149" r:id="rId46"/>
    <p:sldLayoutId id="2147484150" r:id="rId47"/>
    <p:sldLayoutId id="2147484151" r:id="rId48"/>
    <p:sldLayoutId id="2147484152" r:id="rId49"/>
    <p:sldLayoutId id="2147484153" r:id="rId50"/>
    <p:sldLayoutId id="2147484154" r:id="rId51"/>
    <p:sldLayoutId id="2147484155" r:id="rId52"/>
    <p:sldLayoutId id="2147484156" r:id="rId53"/>
    <p:sldLayoutId id="2147484157" r:id="rId54"/>
    <p:sldLayoutId id="2147484158" r:id="rId55"/>
    <p:sldLayoutId id="2147484159" r:id="rId56"/>
    <p:sldLayoutId id="2147484160" r:id="rId57"/>
    <p:sldLayoutId id="2147484161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DDDEA92-C3A5-4C1E-B812-34BAFD0A0F4B}"/>
              </a:ext>
            </a:extLst>
          </p:cNvPr>
          <p:cNvGrpSpPr/>
          <p:nvPr/>
        </p:nvGrpSpPr>
        <p:grpSpPr>
          <a:xfrm>
            <a:off x="3246095" y="6844651"/>
            <a:ext cx="2706190" cy="7129897"/>
            <a:chOff x="3881489" y="7244319"/>
            <a:chExt cx="2706190" cy="7129897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4C8296A-0FBE-4FF6-89C0-8DC9BD6BC7E8}"/>
                </a:ext>
              </a:extLst>
            </p:cNvPr>
            <p:cNvSpPr/>
            <p:nvPr/>
          </p:nvSpPr>
          <p:spPr>
            <a:xfrm>
              <a:off x="5724128" y="12423167"/>
              <a:ext cx="802727" cy="504056"/>
            </a:xfrm>
            <a:prstGeom prst="roundRect">
              <a:avLst/>
            </a:prstGeom>
            <a:solidFill>
              <a:srgbClr val="6364A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SIM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7387114-98F8-43D0-96A9-5C8A9B18BDB1}"/>
                </a:ext>
              </a:extLst>
            </p:cNvPr>
            <p:cNvGrpSpPr/>
            <p:nvPr/>
          </p:nvGrpSpPr>
          <p:grpSpPr>
            <a:xfrm>
              <a:off x="3881489" y="7569460"/>
              <a:ext cx="1800200" cy="517007"/>
              <a:chOff x="734666" y="3452053"/>
              <a:chExt cx="1800200" cy="517007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8876F1C7-BB41-4994-9C35-29B99D640BE5}"/>
                  </a:ext>
                </a:extLst>
              </p:cNvPr>
              <p:cNvGrpSpPr/>
              <p:nvPr/>
            </p:nvGrpSpPr>
            <p:grpSpPr>
              <a:xfrm>
                <a:off x="734666" y="3452053"/>
                <a:ext cx="1800200" cy="517007"/>
                <a:chOff x="3023828" y="6763919"/>
                <a:chExt cx="1800200" cy="697914"/>
              </a:xfrm>
            </p:grpSpPr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607F712C-9836-46B0-B3D5-9EA0C70B9905}"/>
                    </a:ext>
                  </a:extLst>
                </p:cNvPr>
                <p:cNvSpPr/>
                <p:nvPr/>
              </p:nvSpPr>
              <p:spPr>
                <a:xfrm>
                  <a:off x="3023828" y="6763919"/>
                  <a:ext cx="1800200" cy="697914"/>
                </a:xfrm>
                <a:prstGeom prst="roundRect">
                  <a:avLst/>
                </a:prstGeom>
                <a:solidFill>
                  <a:srgbClr val="F3F2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63F582D1-0C31-48F3-AE2E-0FC4517987BF}"/>
                    </a:ext>
                  </a:extLst>
                </p:cNvPr>
                <p:cNvSpPr txBox="1"/>
                <p:nvPr/>
              </p:nvSpPr>
              <p:spPr>
                <a:xfrm>
                  <a:off x="3023828" y="6763919"/>
                  <a:ext cx="11352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dirty="0">
                      <a:solidFill>
                        <a:srgbClr val="9C9B98"/>
                      </a:solidFill>
                    </a:rPr>
                    <a:t>Consultor Virtual</a:t>
                  </a:r>
                </a:p>
              </p:txBody>
            </p:sp>
          </p:grp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D8FECF2-4E59-4C78-9A30-DDE69CF5652A}"/>
                  </a:ext>
                </a:extLst>
              </p:cNvPr>
              <p:cNvSpPr txBox="1"/>
              <p:nvPr/>
            </p:nvSpPr>
            <p:spPr>
              <a:xfrm>
                <a:off x="734666" y="3661283"/>
                <a:ext cx="91723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00" b="1" dirty="0"/>
                  <a:t>Olá João!</a:t>
                </a: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63C2BE95-620F-49D4-96A1-47AFB461698F}"/>
                </a:ext>
              </a:extLst>
            </p:cNvPr>
            <p:cNvGrpSpPr/>
            <p:nvPr/>
          </p:nvGrpSpPr>
          <p:grpSpPr>
            <a:xfrm>
              <a:off x="3881489" y="8197099"/>
              <a:ext cx="2679901" cy="815402"/>
              <a:chOff x="734666" y="3452053"/>
              <a:chExt cx="2679901" cy="815402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DBF048C2-1E61-4C25-B058-2772AA7B9956}"/>
                  </a:ext>
                </a:extLst>
              </p:cNvPr>
              <p:cNvGrpSpPr/>
              <p:nvPr/>
            </p:nvGrpSpPr>
            <p:grpSpPr>
              <a:xfrm>
                <a:off x="734666" y="3452053"/>
                <a:ext cx="2646294" cy="815402"/>
                <a:chOff x="3023828" y="6763919"/>
                <a:chExt cx="2646294" cy="1100721"/>
              </a:xfrm>
            </p:grpSpPr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45A5FC1A-DFE3-49B6-BD56-D4CD5AA59FCC}"/>
                    </a:ext>
                  </a:extLst>
                </p:cNvPr>
                <p:cNvSpPr/>
                <p:nvPr/>
              </p:nvSpPr>
              <p:spPr>
                <a:xfrm>
                  <a:off x="3023828" y="6763919"/>
                  <a:ext cx="2646294" cy="1100721"/>
                </a:xfrm>
                <a:prstGeom prst="roundRect">
                  <a:avLst/>
                </a:prstGeom>
                <a:solidFill>
                  <a:srgbClr val="F3F2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9E6F76CD-9CE6-4F36-95B3-76B02D0EC55F}"/>
                    </a:ext>
                  </a:extLst>
                </p:cNvPr>
                <p:cNvSpPr txBox="1"/>
                <p:nvPr/>
              </p:nvSpPr>
              <p:spPr>
                <a:xfrm>
                  <a:off x="3023828" y="6763919"/>
                  <a:ext cx="11352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dirty="0">
                      <a:solidFill>
                        <a:srgbClr val="9C9B98"/>
                      </a:solidFill>
                    </a:rPr>
                    <a:t>Consultor Virtual</a:t>
                  </a:r>
                </a:p>
              </p:txBody>
            </p:sp>
          </p:grp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1A12026-A5D3-4F0E-8975-605C756B0B63}"/>
                  </a:ext>
                </a:extLst>
              </p:cNvPr>
              <p:cNvSpPr txBox="1"/>
              <p:nvPr/>
            </p:nvSpPr>
            <p:spPr>
              <a:xfrm>
                <a:off x="734666" y="3661283"/>
                <a:ext cx="267990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00" b="1" dirty="0"/>
                  <a:t>Eu sou o seu consultor virtual</a:t>
                </a:r>
                <a:br>
                  <a:rPr lang="pt-BR" sz="1300" b="1" dirty="0"/>
                </a:br>
                <a:r>
                  <a:rPr lang="pt-BR" sz="1300" b="1" dirty="0"/>
                  <a:t>para te ajudar no seu dia a dia...</a:t>
                </a:r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BC5011A0-1244-422F-9FF1-D2341ED05780}"/>
                </a:ext>
              </a:extLst>
            </p:cNvPr>
            <p:cNvGrpSpPr/>
            <p:nvPr/>
          </p:nvGrpSpPr>
          <p:grpSpPr>
            <a:xfrm>
              <a:off x="3881489" y="9123133"/>
              <a:ext cx="2646294" cy="1150894"/>
              <a:chOff x="734666" y="3452052"/>
              <a:chExt cx="2646294" cy="1150894"/>
            </a:xfrm>
          </p:grpSpPr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0FD2AFF4-56AD-4F8E-A311-99C4BB5E7A20}"/>
                  </a:ext>
                </a:extLst>
              </p:cNvPr>
              <p:cNvGrpSpPr/>
              <p:nvPr/>
            </p:nvGrpSpPr>
            <p:grpSpPr>
              <a:xfrm>
                <a:off x="734666" y="3452052"/>
                <a:ext cx="2646294" cy="1150894"/>
                <a:chOff x="3023828" y="6763918"/>
                <a:chExt cx="2646294" cy="1553606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1977F89B-0315-420B-A6F6-CDF95FE4BD46}"/>
                    </a:ext>
                  </a:extLst>
                </p:cNvPr>
                <p:cNvSpPr/>
                <p:nvPr/>
              </p:nvSpPr>
              <p:spPr>
                <a:xfrm>
                  <a:off x="3023828" y="6763918"/>
                  <a:ext cx="2646294" cy="1553606"/>
                </a:xfrm>
                <a:prstGeom prst="roundRect">
                  <a:avLst/>
                </a:prstGeom>
                <a:solidFill>
                  <a:srgbClr val="F3F2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AF9162A9-B74A-4E09-914C-95D64A4B081D}"/>
                    </a:ext>
                  </a:extLst>
                </p:cNvPr>
                <p:cNvSpPr txBox="1"/>
                <p:nvPr/>
              </p:nvSpPr>
              <p:spPr>
                <a:xfrm>
                  <a:off x="3023828" y="6763919"/>
                  <a:ext cx="11352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dirty="0">
                      <a:solidFill>
                        <a:srgbClr val="9C9B98"/>
                      </a:solidFill>
                    </a:rPr>
                    <a:t>Consultor Virtual</a:t>
                  </a:r>
                </a:p>
              </p:txBody>
            </p:sp>
          </p:grp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6FFD2947-E89E-4F45-8E0A-087160BDC388}"/>
                  </a:ext>
                </a:extLst>
              </p:cNvPr>
              <p:cNvSpPr txBox="1"/>
              <p:nvPr/>
            </p:nvSpPr>
            <p:spPr>
              <a:xfrm>
                <a:off x="734666" y="3635135"/>
                <a:ext cx="2641429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00" b="1" dirty="0"/>
                  <a:t>Dei uma olhada na sua carteira</a:t>
                </a:r>
                <a:br>
                  <a:rPr lang="pt-BR" sz="1300" b="1" dirty="0"/>
                </a:br>
                <a:r>
                  <a:rPr lang="pt-BR" sz="1300" b="1" dirty="0"/>
                  <a:t>e identifiquei que o cliente XYZ</a:t>
                </a:r>
                <a:br>
                  <a:rPr lang="pt-BR" sz="1300" b="1" dirty="0"/>
                </a:br>
                <a:r>
                  <a:rPr lang="pt-BR" sz="1300" b="1" dirty="0"/>
                  <a:t>teve uma queda no EBITDA em</a:t>
                </a:r>
                <a:br>
                  <a:rPr lang="pt-BR" sz="1300" b="1" dirty="0"/>
                </a:br>
                <a:r>
                  <a:rPr lang="pt-BR" sz="1300" b="1" dirty="0"/>
                  <a:t>relação ao trimestre anterior...</a:t>
                </a:r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83B50113-65B4-4B53-AE36-3E535448A557}"/>
                </a:ext>
              </a:extLst>
            </p:cNvPr>
            <p:cNvGrpSpPr/>
            <p:nvPr/>
          </p:nvGrpSpPr>
          <p:grpSpPr>
            <a:xfrm>
              <a:off x="3881489" y="10384659"/>
              <a:ext cx="2706190" cy="1927876"/>
              <a:chOff x="359532" y="2958441"/>
              <a:chExt cx="2706190" cy="1927876"/>
            </a:xfrm>
          </p:grpSpPr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38B70F5C-E71B-4BF5-B03A-C7630FCCFB5A}"/>
                  </a:ext>
                </a:extLst>
              </p:cNvPr>
              <p:cNvGrpSpPr/>
              <p:nvPr/>
            </p:nvGrpSpPr>
            <p:grpSpPr>
              <a:xfrm>
                <a:off x="359532" y="2958441"/>
                <a:ext cx="2706190" cy="1927876"/>
                <a:chOff x="734666" y="3452056"/>
                <a:chExt cx="2706190" cy="1150893"/>
              </a:xfrm>
            </p:grpSpPr>
            <p:grpSp>
              <p:nvGrpSpPr>
                <p:cNvPr id="34" name="Agrupar 33">
                  <a:extLst>
                    <a:ext uri="{FF2B5EF4-FFF2-40B4-BE49-F238E27FC236}">
                      <a16:creationId xmlns:a16="http://schemas.microsoft.com/office/drawing/2014/main" id="{32837F4A-4B82-47ED-A701-CE1F850904B9}"/>
                    </a:ext>
                  </a:extLst>
                </p:cNvPr>
                <p:cNvGrpSpPr/>
                <p:nvPr/>
              </p:nvGrpSpPr>
              <p:grpSpPr>
                <a:xfrm>
                  <a:off x="734666" y="3452056"/>
                  <a:ext cx="2646294" cy="1150893"/>
                  <a:chOff x="3023828" y="6763931"/>
                  <a:chExt cx="2646294" cy="1553606"/>
                </a:xfrm>
              </p:grpSpPr>
              <p:sp>
                <p:nvSpPr>
                  <p:cNvPr id="36" name="Retângulo: Cantos Arredondados 35">
                    <a:extLst>
                      <a:ext uri="{FF2B5EF4-FFF2-40B4-BE49-F238E27FC236}">
                        <a16:creationId xmlns:a16="http://schemas.microsoft.com/office/drawing/2014/main" id="{0185B167-B6F6-4E2A-9B27-26F80290052A}"/>
                      </a:ext>
                    </a:extLst>
                  </p:cNvPr>
                  <p:cNvSpPr/>
                  <p:nvPr/>
                </p:nvSpPr>
                <p:spPr>
                  <a:xfrm>
                    <a:off x="3023828" y="6763931"/>
                    <a:ext cx="2646294" cy="1553606"/>
                  </a:xfrm>
                  <a:prstGeom prst="roundRect">
                    <a:avLst/>
                  </a:prstGeom>
                  <a:solidFill>
                    <a:srgbClr val="F3F2F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9F5EED07-6FEB-4953-9B4F-A50D5062DD7B}"/>
                      </a:ext>
                    </a:extLst>
                  </p:cNvPr>
                  <p:cNvSpPr txBox="1"/>
                  <p:nvPr/>
                </p:nvSpPr>
                <p:spPr>
                  <a:xfrm>
                    <a:off x="3029144" y="6838741"/>
                    <a:ext cx="113524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solidFill>
                          <a:srgbClr val="9C9B98"/>
                        </a:solidFill>
                      </a:rPr>
                      <a:t>Consultor Virtual</a:t>
                    </a:r>
                  </a:p>
                </p:txBody>
              </p:sp>
            </p:grp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4E4D91C5-155E-4699-9D5B-7262A1C0756B}"/>
                    </a:ext>
                  </a:extLst>
                </p:cNvPr>
                <p:cNvSpPr txBox="1"/>
                <p:nvPr/>
              </p:nvSpPr>
              <p:spPr>
                <a:xfrm>
                  <a:off x="734666" y="3611172"/>
                  <a:ext cx="2706190" cy="381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300" b="1" dirty="0"/>
                    <a:t>Gostaria que eu te enviasse uma</a:t>
                  </a:r>
                  <a:br>
                    <a:rPr lang="pt-BR" sz="1300" b="1" dirty="0"/>
                  </a:br>
                  <a:r>
                    <a:rPr lang="pt-BR" sz="1300" b="1" dirty="0"/>
                    <a:t>análise mais detalhada sobre </a:t>
                  </a:r>
                  <a:br>
                    <a:rPr lang="pt-BR" sz="1300" b="1" dirty="0"/>
                  </a:br>
                  <a:r>
                    <a:rPr lang="pt-BR" sz="1300" b="1" dirty="0"/>
                    <a:t>esse assunto?</a:t>
                  </a:r>
                </a:p>
              </p:txBody>
            </p:sp>
          </p:grp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D731F056-2E03-4A7D-8800-5F5BAED96A53}"/>
                  </a:ext>
                </a:extLst>
              </p:cNvPr>
              <p:cNvSpPr/>
              <p:nvPr/>
            </p:nvSpPr>
            <p:spPr>
              <a:xfrm>
                <a:off x="483113" y="3933056"/>
                <a:ext cx="2394265" cy="331348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rgbClr val="6364A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b="1" dirty="0">
                    <a:solidFill>
                      <a:srgbClr val="6364A7"/>
                    </a:solidFill>
                  </a:rPr>
                  <a:t>SIM</a:t>
                </a:r>
              </a:p>
            </p:txBody>
          </p:sp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2AC460DB-F52D-47F8-A6EA-89BCC3C957F6}"/>
                  </a:ext>
                </a:extLst>
              </p:cNvPr>
              <p:cNvSpPr/>
              <p:nvPr/>
            </p:nvSpPr>
            <p:spPr>
              <a:xfrm>
                <a:off x="485010" y="4365104"/>
                <a:ext cx="2394265" cy="331348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rgbClr val="6364A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b="1" dirty="0">
                    <a:solidFill>
                      <a:srgbClr val="6364A7"/>
                    </a:solidFill>
                  </a:rPr>
                  <a:t>NÃO</a:t>
                </a:r>
              </a:p>
            </p:txBody>
          </p: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A99B70AB-D788-4280-9AAB-84079EC1F35B}"/>
                </a:ext>
              </a:extLst>
            </p:cNvPr>
            <p:cNvGrpSpPr/>
            <p:nvPr/>
          </p:nvGrpSpPr>
          <p:grpSpPr>
            <a:xfrm>
              <a:off x="3881489" y="13037854"/>
              <a:ext cx="2646294" cy="1336362"/>
              <a:chOff x="3893956" y="11961948"/>
              <a:chExt cx="2646294" cy="1336362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8644A9EB-AB4A-4B6F-9298-EFF51CBECD10}"/>
                  </a:ext>
                </a:extLst>
              </p:cNvPr>
              <p:cNvGrpSpPr/>
              <p:nvPr/>
            </p:nvGrpSpPr>
            <p:grpSpPr>
              <a:xfrm>
                <a:off x="3893956" y="11961948"/>
                <a:ext cx="2646294" cy="1336362"/>
                <a:chOff x="734666" y="3452052"/>
                <a:chExt cx="2646294" cy="1150894"/>
              </a:xfrm>
            </p:grpSpPr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id="{99B1CD4D-9929-4CE8-B8D8-0C410B09F2D0}"/>
                    </a:ext>
                  </a:extLst>
                </p:cNvPr>
                <p:cNvGrpSpPr/>
                <p:nvPr/>
              </p:nvGrpSpPr>
              <p:grpSpPr>
                <a:xfrm>
                  <a:off x="734666" y="3452052"/>
                  <a:ext cx="2646294" cy="1150894"/>
                  <a:chOff x="3023828" y="6763919"/>
                  <a:chExt cx="2646294" cy="1553606"/>
                </a:xfrm>
              </p:grpSpPr>
              <p:sp>
                <p:nvSpPr>
                  <p:cNvPr id="43" name="Retângulo: Cantos Arredondados 42">
                    <a:extLst>
                      <a:ext uri="{FF2B5EF4-FFF2-40B4-BE49-F238E27FC236}">
                        <a16:creationId xmlns:a16="http://schemas.microsoft.com/office/drawing/2014/main" id="{854797E2-44ED-43B3-9F0C-5807FA379BA1}"/>
                      </a:ext>
                    </a:extLst>
                  </p:cNvPr>
                  <p:cNvSpPr/>
                  <p:nvPr/>
                </p:nvSpPr>
                <p:spPr>
                  <a:xfrm>
                    <a:off x="3023828" y="6763919"/>
                    <a:ext cx="2646294" cy="1553606"/>
                  </a:xfrm>
                  <a:prstGeom prst="roundRect">
                    <a:avLst/>
                  </a:prstGeom>
                  <a:solidFill>
                    <a:srgbClr val="F3F2F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BA15C59F-68F5-47C5-B1B7-B953774F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29144" y="6838741"/>
                    <a:ext cx="113524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solidFill>
                          <a:srgbClr val="9C9B98"/>
                        </a:solidFill>
                      </a:rPr>
                      <a:t>Consultor Virtual</a:t>
                    </a:r>
                  </a:p>
                </p:txBody>
              </p:sp>
            </p:grp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18698ED8-F86B-4A31-AF6D-F9BFD0D2C7AB}"/>
                    </a:ext>
                  </a:extLst>
                </p:cNvPr>
                <p:cNvSpPr txBox="1"/>
                <p:nvPr/>
              </p:nvSpPr>
              <p:spPr>
                <a:xfrm>
                  <a:off x="734666" y="3695844"/>
                  <a:ext cx="2154949" cy="160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300" b="1" dirty="0"/>
                    <a:t>Perfeito! Segue a análise:</a:t>
                  </a:r>
                </a:p>
              </p:txBody>
            </p:sp>
          </p:grp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36D00C0D-CB85-4C5C-80A5-4AFE710A40DE}"/>
                  </a:ext>
                </a:extLst>
              </p:cNvPr>
              <p:cNvGrpSpPr/>
              <p:nvPr/>
            </p:nvGrpSpPr>
            <p:grpSpPr>
              <a:xfrm>
                <a:off x="3990046" y="12636857"/>
                <a:ext cx="2415160" cy="556959"/>
                <a:chOff x="456906" y="6091280"/>
                <a:chExt cx="2415160" cy="556959"/>
              </a:xfrm>
            </p:grpSpPr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175C95F2-8C3C-4E07-B526-0CB52CB02595}"/>
                    </a:ext>
                  </a:extLst>
                </p:cNvPr>
                <p:cNvSpPr/>
                <p:nvPr/>
              </p:nvSpPr>
              <p:spPr>
                <a:xfrm>
                  <a:off x="456906" y="6091280"/>
                  <a:ext cx="2415160" cy="556959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15" name="Imagem 14" descr="Ícone&#10;&#10;Descrição gerada automaticamente">
                  <a:extLst>
                    <a:ext uri="{FF2B5EF4-FFF2-40B4-BE49-F238E27FC236}">
                      <a16:creationId xmlns:a16="http://schemas.microsoft.com/office/drawing/2014/main" id="{F45EA436-6ADA-4816-9FB7-5E4B27F1BD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5121" y="6161417"/>
                  <a:ext cx="416479" cy="416479"/>
                </a:xfrm>
                <a:prstGeom prst="rect">
                  <a:avLst/>
                </a:prstGeom>
              </p:spPr>
            </p:pic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9A0DBADB-84A1-453F-B1B0-F8168799F2E3}"/>
                    </a:ext>
                  </a:extLst>
                </p:cNvPr>
                <p:cNvSpPr txBox="1"/>
                <p:nvPr/>
              </p:nvSpPr>
              <p:spPr>
                <a:xfrm>
                  <a:off x="863588" y="6152298"/>
                  <a:ext cx="16882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b="1" dirty="0"/>
                    <a:t>analise_cliente_xyz.pdf</a:t>
                  </a:r>
                </a:p>
              </p:txBody>
            </p:sp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4DB01B52-5952-4BEF-A933-4F6CF3748E02}"/>
                    </a:ext>
                  </a:extLst>
                </p:cNvPr>
                <p:cNvSpPr txBox="1"/>
                <p:nvPr/>
              </p:nvSpPr>
              <p:spPr>
                <a:xfrm>
                  <a:off x="870379" y="6369656"/>
                  <a:ext cx="49885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dirty="0"/>
                    <a:t>1.3 MB</a:t>
                  </a:r>
                </a:p>
              </p:txBody>
            </p:sp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131C03BB-32C8-48B8-90C4-ADEE9657F097}"/>
                    </a:ext>
                  </a:extLst>
                </p:cNvPr>
                <p:cNvSpPr txBox="1"/>
                <p:nvPr/>
              </p:nvSpPr>
              <p:spPr>
                <a:xfrm>
                  <a:off x="2499345" y="6129300"/>
                  <a:ext cx="35298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000" dirty="0"/>
                    <a:t>...</a:t>
                  </a:r>
                </a:p>
              </p:txBody>
            </p:sp>
          </p:grpSp>
        </p:grp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177BEFB-6D92-40D2-9BFF-C9013CBDC20C}"/>
                </a:ext>
              </a:extLst>
            </p:cNvPr>
            <p:cNvSpPr txBox="1"/>
            <p:nvPr/>
          </p:nvSpPr>
          <p:spPr>
            <a:xfrm>
              <a:off x="4780680" y="7244319"/>
              <a:ext cx="7873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9C9B98"/>
                  </a:solidFill>
                </a:rPr>
                <a:t>Hoje 15:30</a:t>
              </a:r>
            </a:p>
          </p:txBody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id="{9EAC3F51-DB78-4759-B422-03B85E2D9240}"/>
              </a:ext>
            </a:extLst>
          </p:cNvPr>
          <p:cNvSpPr/>
          <p:nvPr/>
        </p:nvSpPr>
        <p:spPr>
          <a:xfrm>
            <a:off x="0" y="-343040"/>
            <a:ext cx="9144000" cy="1647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3F8BD91-5B3A-44F5-8060-3EA3CCF1A50D}"/>
              </a:ext>
            </a:extLst>
          </p:cNvPr>
          <p:cNvSpPr/>
          <p:nvPr/>
        </p:nvSpPr>
        <p:spPr>
          <a:xfrm>
            <a:off x="0" y="5821864"/>
            <a:ext cx="9144000" cy="1123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53B413F-FB08-4B72-8667-8DAD02DE103B}"/>
              </a:ext>
            </a:extLst>
          </p:cNvPr>
          <p:cNvGrpSpPr/>
          <p:nvPr/>
        </p:nvGrpSpPr>
        <p:grpSpPr>
          <a:xfrm>
            <a:off x="2339752" y="150097"/>
            <a:ext cx="4440391" cy="6726273"/>
            <a:chOff x="2872066" y="150097"/>
            <a:chExt cx="4440391" cy="6726273"/>
          </a:xfrm>
        </p:grpSpPr>
        <p:pic>
          <p:nvPicPr>
            <p:cNvPr id="5" name="Imagem 4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D0A105A7-4211-48CC-AFE6-11D787B44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066" y="150097"/>
              <a:ext cx="4440391" cy="6726273"/>
            </a:xfrm>
            <a:prstGeom prst="rect">
              <a:avLst/>
            </a:prstGeom>
          </p:spPr>
        </p:pic>
        <p:pic>
          <p:nvPicPr>
            <p:cNvPr id="9" name="Imagem 8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CD9B748D-FBD1-45FE-B390-60734113C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168" t="10635" r="61749" b="78936"/>
            <a:stretch/>
          </p:blipFill>
          <p:spPr>
            <a:xfrm>
              <a:off x="3771238" y="627327"/>
              <a:ext cx="2677615" cy="713441"/>
            </a:xfrm>
            <a:prstGeom prst="rect">
              <a:avLst/>
            </a:prstGeom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8C820A0-D771-455E-91B4-6FCF3DBE538C}"/>
                </a:ext>
              </a:extLst>
            </p:cNvPr>
            <p:cNvSpPr txBox="1"/>
            <p:nvPr/>
          </p:nvSpPr>
          <p:spPr>
            <a:xfrm>
              <a:off x="4355975" y="709015"/>
              <a:ext cx="1332149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solidFill>
                    <a:srgbClr val="393939"/>
                  </a:solidFill>
                </a:rPr>
                <a:t>Consultor Virtual</a:t>
              </a:r>
            </a:p>
          </p:txBody>
        </p:sp>
        <p:pic>
          <p:nvPicPr>
            <p:cNvPr id="11" name="Imagem 10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831693B9-6EB8-4BFE-B744-53223274B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672" t="83262" r="62567" b="11700"/>
            <a:stretch/>
          </p:blipFill>
          <p:spPr>
            <a:xfrm>
              <a:off x="3769996" y="5908043"/>
              <a:ext cx="2702241" cy="366476"/>
            </a:xfrm>
            <a:prstGeom prst="rect">
              <a:avLst/>
            </a:prstGeom>
          </p:spPr>
        </p:pic>
      </p:grpSp>
      <p:pic>
        <p:nvPicPr>
          <p:cNvPr id="7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A722DF3-74E6-4249-BA27-A49B18C23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3" r="54949"/>
          <a:stretch/>
        </p:blipFill>
        <p:spPr>
          <a:xfrm>
            <a:off x="9781804" y="9352824"/>
            <a:ext cx="3507482" cy="60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1.38889E-6 -0.2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27847 L -1.38889E-6 -0.39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3993 L -1.38889E-6 -0.576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57685 L -1.38889E-6 -0.876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87615 L -1.38889E-6 -0.975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97592 L -1.38889E-6 -1.19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rbon - 4x3">
  <a:themeElements>
    <a:clrScheme name="i9_Storm Dark">
      <a:dk1>
        <a:srgbClr val="FFFFFF"/>
      </a:dk1>
      <a:lt1>
        <a:srgbClr val="2B2B2D"/>
      </a:lt1>
      <a:dk2>
        <a:srgbClr val="387390"/>
      </a:dk2>
      <a:lt2>
        <a:srgbClr val="46768C"/>
      </a:lt2>
      <a:accent1>
        <a:srgbClr val="97AEA0"/>
      </a:accent1>
      <a:accent2>
        <a:srgbClr val="7D9892"/>
      </a:accent2>
      <a:accent3>
        <a:srgbClr val="688687"/>
      </a:accent3>
      <a:accent4>
        <a:srgbClr val="5C818A"/>
      </a:accent4>
      <a:accent5>
        <a:srgbClr val="567C8A"/>
      </a:accent5>
      <a:accent6>
        <a:srgbClr val="4E798C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151166</TotalTime>
  <Words>93</Words>
  <Application>Microsoft Office PowerPoint</Application>
  <PresentationFormat>Apresentação na tela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Open Sans</vt:lpstr>
      <vt:lpstr>Open Sans Light</vt:lpstr>
      <vt:lpstr>Carbon - 4x3</vt:lpstr>
      <vt:lpstr>1_Office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 xx xxx xx xxxx xxxxxxx xx xx</dc:title>
  <dc:creator>You Exec (http://youexec.com)</dc:creator>
  <cp:lastModifiedBy>Henrique de Lima Alexandre</cp:lastModifiedBy>
  <cp:revision>20</cp:revision>
  <dcterms:created xsi:type="dcterms:W3CDTF">2014-10-08T23:03:32Z</dcterms:created>
  <dcterms:modified xsi:type="dcterms:W3CDTF">2020-09-25T02:42:47Z</dcterms:modified>
</cp:coreProperties>
</file>