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Tahoma-regular.fntdata"/><Relationship Id="rId47" Type="http://schemas.openxmlformats.org/officeDocument/2006/relationships/font" Target="fonts/Montserrat-boldItalic.fntdata"/><Relationship Id="rId49"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a76860183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a76860183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2808408aa_4_0:notes"/>
          <p:cNvSpPr/>
          <p:nvPr>
            <p:ph idx="2" type="sldImg"/>
          </p:nvPr>
        </p:nvSpPr>
        <p:spPr>
          <a:xfrm>
            <a:off x="1136023" y="685779"/>
            <a:ext cx="4586695" cy="3428864"/>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2808408aa_4_0:notes"/>
          <p:cNvSpPr txBox="1"/>
          <p:nvPr>
            <p:ph idx="1" type="body"/>
          </p:nvPr>
        </p:nvSpPr>
        <p:spPr>
          <a:xfrm>
            <a:off x="685795" y="4343397"/>
            <a:ext cx="5486410" cy="411485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2808408aa_4_6:notes"/>
          <p:cNvSpPr/>
          <p:nvPr>
            <p:ph idx="2" type="sldImg"/>
          </p:nvPr>
        </p:nvSpPr>
        <p:spPr>
          <a:xfrm>
            <a:off x="1136023" y="685779"/>
            <a:ext cx="4586695" cy="3428864"/>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2808408aa_4_6:notes"/>
          <p:cNvSpPr txBox="1"/>
          <p:nvPr>
            <p:ph idx="1" type="body"/>
          </p:nvPr>
        </p:nvSpPr>
        <p:spPr>
          <a:xfrm>
            <a:off x="685795" y="4343397"/>
            <a:ext cx="5486410" cy="411485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2808408aa_0_21:notes"/>
          <p:cNvSpPr/>
          <p:nvPr>
            <p:ph idx="2" type="sldImg"/>
          </p:nvPr>
        </p:nvSpPr>
        <p:spPr>
          <a:xfrm>
            <a:off x="1136023" y="685779"/>
            <a:ext cx="45867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2808408aa_0_21:notes"/>
          <p:cNvSpPr txBox="1"/>
          <p:nvPr>
            <p:ph idx="1" type="body"/>
          </p:nvPr>
        </p:nvSpPr>
        <p:spPr>
          <a:xfrm>
            <a:off x="685795" y="4343397"/>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2808408aa_4_11:notes"/>
          <p:cNvSpPr/>
          <p:nvPr>
            <p:ph idx="2" type="sldImg"/>
          </p:nvPr>
        </p:nvSpPr>
        <p:spPr>
          <a:xfrm>
            <a:off x="381300" y="685800"/>
            <a:ext cx="6095983" cy="3428864"/>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2808408aa_4_11:notes"/>
          <p:cNvSpPr txBox="1"/>
          <p:nvPr>
            <p:ph idx="1" type="body"/>
          </p:nvPr>
        </p:nvSpPr>
        <p:spPr>
          <a:xfrm>
            <a:off x="685800" y="4343400"/>
            <a:ext cx="5486410" cy="411485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2808408aa_0_34:notes"/>
          <p:cNvSpPr/>
          <p:nvPr>
            <p:ph idx="2" type="sldImg"/>
          </p:nvPr>
        </p:nvSpPr>
        <p:spPr>
          <a:xfrm>
            <a:off x="1136023" y="685779"/>
            <a:ext cx="45867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2808408aa_0_34:notes"/>
          <p:cNvSpPr txBox="1"/>
          <p:nvPr>
            <p:ph idx="1" type="body"/>
          </p:nvPr>
        </p:nvSpPr>
        <p:spPr>
          <a:xfrm>
            <a:off x="685795" y="4343397"/>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2808408aa_4_20:notes"/>
          <p:cNvSpPr/>
          <p:nvPr>
            <p:ph idx="2" type="sldImg"/>
          </p:nvPr>
        </p:nvSpPr>
        <p:spPr>
          <a:xfrm>
            <a:off x="1136023" y="685779"/>
            <a:ext cx="4586695" cy="3428864"/>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2808408aa_4_20:notes"/>
          <p:cNvSpPr txBox="1"/>
          <p:nvPr>
            <p:ph idx="1" type="body"/>
          </p:nvPr>
        </p:nvSpPr>
        <p:spPr>
          <a:xfrm>
            <a:off x="685795" y="4343397"/>
            <a:ext cx="5486410" cy="411485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2808408aa_0_28:notes"/>
          <p:cNvSpPr/>
          <p:nvPr>
            <p:ph idx="2" type="sldImg"/>
          </p:nvPr>
        </p:nvSpPr>
        <p:spPr>
          <a:xfrm>
            <a:off x="1136023" y="685779"/>
            <a:ext cx="45867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2808408aa_0_28:notes"/>
          <p:cNvSpPr txBox="1"/>
          <p:nvPr>
            <p:ph idx="1" type="body"/>
          </p:nvPr>
        </p:nvSpPr>
        <p:spPr>
          <a:xfrm>
            <a:off x="685795" y="4343397"/>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Nota: </a:t>
            </a:r>
            <a:r>
              <a:rPr lang="e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97ccb30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97ccb30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97ccb308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97ccb308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97ccb30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97ccb30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27b4544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27b4544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97ccb30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97ccb30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2808408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2808408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97ccb30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e97ccb30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97ccb308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e97ccb308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e97ccb308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e97ccb308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97ccb308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e97ccb308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97ccb308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e97ccb308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52ee7f49b_0_4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g1e52ee7f49b_0_4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52ee7f49b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52ee7f49b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e97ccb308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e97ccb308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a768601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a768601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c2808408aa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c2808408aa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c2808408a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c2808408a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52ee7f49b_0_2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52ee7f49b_0_2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ea76860183_1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0" name="Google Shape;490;g1ea76860183_1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e52ee7f49b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e52ee7f49b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a76860183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1ea76860183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a76860183_1_85:notes"/>
          <p:cNvSpPr txBox="1"/>
          <p:nvPr>
            <p:ph idx="1" type="body"/>
          </p:nvPr>
        </p:nvSpPr>
        <p:spPr>
          <a:xfrm>
            <a:off x="685795" y="4343397"/>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1ea76860183_1_85:notes"/>
          <p:cNvSpPr/>
          <p:nvPr>
            <p:ph idx="2" type="sldImg"/>
          </p:nvPr>
        </p:nvSpPr>
        <p:spPr>
          <a:xfrm>
            <a:off x="1136023" y="685779"/>
            <a:ext cx="4586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2808408aa_2_58:notes"/>
          <p:cNvSpPr txBox="1"/>
          <p:nvPr>
            <p:ph idx="1" type="body"/>
          </p:nvPr>
        </p:nvSpPr>
        <p:spPr>
          <a:xfrm>
            <a:off x="685795" y="4343397"/>
            <a:ext cx="5486410" cy="41148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c2808408aa_2_58:notes"/>
          <p:cNvSpPr/>
          <p:nvPr>
            <p:ph idx="2" type="sldImg"/>
          </p:nvPr>
        </p:nvSpPr>
        <p:spPr>
          <a:xfrm>
            <a:off x="1136023" y="685779"/>
            <a:ext cx="4586695" cy="3428864"/>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52ee7f49b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52ee7f49b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2a0607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2a0607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52ee7f49b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52ee7f49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2" cy="5143501"/>
          </a:xfrm>
          <a:prstGeom prst="rect">
            <a:avLst/>
          </a:prstGeom>
          <a:noFill/>
          <a:ln>
            <a:noFill/>
          </a:ln>
        </p:spPr>
      </p:pic>
      <p:sp>
        <p:nvSpPr>
          <p:cNvPr id="52" name="Google Shape;52;p13"/>
          <p:cNvSpPr txBox="1"/>
          <p:nvPr>
            <p:ph type="title"/>
          </p:nvPr>
        </p:nvSpPr>
        <p:spPr>
          <a:xfrm>
            <a:off x="2255921" y="2074862"/>
            <a:ext cx="5913600" cy="993900"/>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6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2255920" y="3756512"/>
            <a:ext cx="6513300" cy="137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2" type="body"/>
          </p:nvPr>
        </p:nvSpPr>
        <p:spPr>
          <a:xfrm>
            <a:off x="2255921" y="3068637"/>
            <a:ext cx="8432100" cy="687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Horizontal izquierda">
  <p:cSld name="1_Section title and description 2_1">
    <p:spTree>
      <p:nvGrpSpPr>
        <p:cNvPr id="55" name="Shape 55"/>
        <p:cNvGrpSpPr/>
        <p:nvPr/>
      </p:nvGrpSpPr>
      <p:grpSpPr>
        <a:xfrm>
          <a:off x="0" y="0"/>
          <a:ext cx="0" cy="0"/>
          <a:chOff x="0" y="0"/>
          <a:chExt cx="0" cy="0"/>
        </a:xfrm>
      </p:grpSpPr>
      <p:sp>
        <p:nvSpPr>
          <p:cNvPr id="56" name="Google Shape;56;p14"/>
          <p:cNvSpPr/>
          <p:nvPr/>
        </p:nvSpPr>
        <p:spPr>
          <a:xfrm flipH="1">
            <a:off x="0" y="-125"/>
            <a:ext cx="9144000" cy="111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title"/>
          </p:nvPr>
        </p:nvSpPr>
        <p:spPr>
          <a:xfrm>
            <a:off x="388231" y="180000"/>
            <a:ext cx="5200200" cy="878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Encode Sans"/>
              <a:buNone/>
              <a:defRPr b="1" i="0" sz="2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58" name="Google Shape;58;p14"/>
          <p:cNvSpPr txBox="1"/>
          <p:nvPr>
            <p:ph idx="1" type="subTitle"/>
          </p:nvPr>
        </p:nvSpPr>
        <p:spPr>
          <a:xfrm>
            <a:off x="388231" y="1299817"/>
            <a:ext cx="4045200" cy="509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100"/>
              <a:buFont typeface="Roboto Medium"/>
              <a:buNone/>
              <a:defRPr b="1" i="0" sz="14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9" name="Google Shape;59;p14"/>
          <p:cNvSpPr txBox="1"/>
          <p:nvPr>
            <p:ph idx="2" type="body"/>
          </p:nvPr>
        </p:nvSpPr>
        <p:spPr>
          <a:xfrm>
            <a:off x="388231" y="1943190"/>
            <a:ext cx="5584800" cy="2720100"/>
          </a:xfrm>
          <a:prstGeom prst="rect">
            <a:avLst/>
          </a:prstGeom>
          <a:noFill/>
          <a:ln>
            <a:noFill/>
          </a:ln>
        </p:spPr>
        <p:txBody>
          <a:bodyPr anchorCtr="0" anchor="t" bIns="91425" lIns="91425" spcFirstLastPara="1" rIns="91425" wrap="square" tIns="91425">
            <a:noAutofit/>
          </a:bodyPr>
          <a:lstStyle>
            <a:lvl1pPr indent="-347345" lvl="0" marL="457200" marR="0" rtl="0" algn="l">
              <a:lnSpc>
                <a:spcPct val="115000"/>
              </a:lnSpc>
              <a:spcBef>
                <a:spcPts val="0"/>
              </a:spcBef>
              <a:spcAft>
                <a:spcPts val="0"/>
              </a:spcAft>
              <a:buClr>
                <a:srgbClr val="37BBED"/>
              </a:buClr>
              <a:buSzPts val="1870"/>
              <a:buFont typeface="Noto Sans Symbols"/>
              <a:buChar char="▪"/>
              <a:defRPr b="0" i="0" sz="1100" u="none" cap="none" strike="noStrike">
                <a:solidFill>
                  <a:srgbClr val="595959"/>
                </a:solidFill>
                <a:latin typeface="Calibri"/>
                <a:ea typeface="Calibri"/>
                <a:cs typeface="Calibri"/>
                <a:sym typeface="Calibri"/>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1" name="Google Shape;61;p14"/>
          <p:cNvPicPr preferRelativeResize="0"/>
          <p:nvPr/>
        </p:nvPicPr>
        <p:blipFill rotWithShape="1">
          <a:blip r:embed="rId2">
            <a:alphaModFix/>
          </a:blip>
          <a:srcRect b="0" l="0" r="0" t="0"/>
          <a:stretch/>
        </p:blipFill>
        <p:spPr>
          <a:xfrm>
            <a:off x="6907331" y="-163"/>
            <a:ext cx="2236671" cy="111329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62" name="Shape 62"/>
        <p:cNvGrpSpPr/>
        <p:nvPr/>
      </p:nvGrpSpPr>
      <p:grpSpPr>
        <a:xfrm>
          <a:off x="0" y="0"/>
          <a:ext cx="0" cy="0"/>
          <a:chOff x="0" y="0"/>
          <a:chExt cx="0" cy="0"/>
        </a:xfrm>
      </p:grpSpPr>
      <p:sp>
        <p:nvSpPr>
          <p:cNvPr id="63" name="Google Shape;63;p15"/>
          <p:cNvSpPr/>
          <p:nvPr/>
        </p:nvSpPr>
        <p:spPr>
          <a:xfrm flipH="1">
            <a:off x="-78" y="-125"/>
            <a:ext cx="2664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15"/>
          <p:cNvSpPr txBox="1"/>
          <p:nvPr>
            <p:ph idx="1" type="subTitle"/>
          </p:nvPr>
        </p:nvSpPr>
        <p:spPr>
          <a:xfrm>
            <a:off x="3087076" y="480033"/>
            <a:ext cx="4045200" cy="509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100"/>
              <a:buFont typeface="Encode Sans Condensed Thin"/>
              <a:buNone/>
              <a:defRPr b="0" i="0" sz="14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6" name="Google Shape;66;p15"/>
          <p:cNvSpPr txBox="1"/>
          <p:nvPr>
            <p:ph idx="2" type="body"/>
          </p:nvPr>
        </p:nvSpPr>
        <p:spPr>
          <a:xfrm>
            <a:off x="3087076" y="1214846"/>
            <a:ext cx="5584800" cy="3204300"/>
          </a:xfrm>
          <a:prstGeom prst="rect">
            <a:avLst/>
          </a:prstGeom>
          <a:noFill/>
          <a:ln>
            <a:noFill/>
          </a:ln>
        </p:spPr>
        <p:txBody>
          <a:bodyPr anchorCtr="0" anchor="t" bIns="91425" lIns="91425" spcFirstLastPara="1" rIns="91425" wrap="square" tIns="91425">
            <a:noAutofit/>
          </a:bodyPr>
          <a:lstStyle>
            <a:lvl1pPr indent="-347345" lvl="0" marL="457200" marR="0" rtl="0" algn="l">
              <a:lnSpc>
                <a:spcPct val="115000"/>
              </a:lnSpc>
              <a:spcBef>
                <a:spcPts val="0"/>
              </a:spcBef>
              <a:spcAft>
                <a:spcPts val="0"/>
              </a:spcAft>
              <a:buClr>
                <a:srgbClr val="37BBED"/>
              </a:buClr>
              <a:buSzPts val="1870"/>
              <a:buFont typeface="Noto Sans Symbols"/>
              <a:buChar char="▪"/>
              <a:defRPr b="0" i="0" sz="1100" u="none" cap="none" strike="noStrike">
                <a:solidFill>
                  <a:srgbClr val="595959"/>
                </a:solidFill>
                <a:latin typeface="Calibri"/>
                <a:ea typeface="Calibri"/>
                <a:cs typeface="Calibri"/>
                <a:sym typeface="Calibri"/>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pic>
        <p:nvPicPr>
          <p:cNvPr id="67" name="Google Shape;67;p15"/>
          <p:cNvPicPr preferRelativeResize="0"/>
          <p:nvPr/>
        </p:nvPicPr>
        <p:blipFill rotWithShape="1">
          <a:blip r:embed="rId2">
            <a:alphaModFix/>
          </a:blip>
          <a:srcRect b="0" l="0" r="0" t="0"/>
          <a:stretch/>
        </p:blipFill>
        <p:spPr>
          <a:xfrm>
            <a:off x="-1" y="-163"/>
            <a:ext cx="2310064" cy="1149829"/>
          </a:xfrm>
          <a:prstGeom prst="rect">
            <a:avLst/>
          </a:prstGeom>
          <a:noFill/>
          <a:ln>
            <a:noFill/>
          </a:ln>
        </p:spPr>
      </p:pic>
      <p:cxnSp>
        <p:nvCxnSpPr>
          <p:cNvPr id="68" name="Google Shape;68;p15"/>
          <p:cNvCxnSpPr/>
          <p:nvPr/>
        </p:nvCxnSpPr>
        <p:spPr>
          <a:xfrm rot="10800000">
            <a:off x="297625" y="2523823"/>
            <a:ext cx="1553400" cy="0"/>
          </a:xfrm>
          <a:prstGeom prst="straightConnector1">
            <a:avLst/>
          </a:prstGeom>
          <a:noFill/>
          <a:ln cap="flat" cmpd="sng" w="9525">
            <a:solidFill>
              <a:srgbClr val="3A4950"/>
            </a:solidFill>
            <a:prstDash val="solid"/>
            <a:round/>
            <a:headEnd len="sm" w="sm" type="none"/>
            <a:tailEnd len="sm" w="sm" type="none"/>
          </a:ln>
        </p:spPr>
      </p:cxnSp>
      <p:sp>
        <p:nvSpPr>
          <p:cNvPr id="69" name="Google Shape;69;p15"/>
          <p:cNvSpPr txBox="1"/>
          <p:nvPr>
            <p:ph idx="3" type="body"/>
          </p:nvPr>
        </p:nvSpPr>
        <p:spPr>
          <a:xfrm>
            <a:off x="282385" y="2677516"/>
            <a:ext cx="2220300" cy="21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600"/>
              <a:buFont typeface="Arial"/>
              <a:buNone/>
              <a:defRPr b="0" i="0" sz="16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15"/>
          <p:cNvSpPr txBox="1"/>
          <p:nvPr>
            <p:ph type="title"/>
          </p:nvPr>
        </p:nvSpPr>
        <p:spPr>
          <a:xfrm>
            <a:off x="275125" y="1603642"/>
            <a:ext cx="2389800" cy="1275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Encode Sans"/>
              <a:buNone/>
              <a:defRPr b="1" i="0" sz="2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1" name="Shape 71"/>
        <p:cNvGrpSpPr/>
        <p:nvPr/>
      </p:nvGrpSpPr>
      <p:grpSpPr>
        <a:xfrm>
          <a:off x="0" y="0"/>
          <a:ext cx="0" cy="0"/>
          <a:chOff x="0" y="0"/>
          <a:chExt cx="0" cy="0"/>
        </a:xfrm>
      </p:grpSpPr>
      <p:sp>
        <p:nvSpPr>
          <p:cNvPr id="72" name="Google Shape;72;p16"/>
          <p:cNvSpPr txBox="1"/>
          <p:nvPr>
            <p:ph type="title"/>
          </p:nvPr>
        </p:nvSpPr>
        <p:spPr>
          <a:xfrm>
            <a:off x="3334203" y="460237"/>
            <a:ext cx="2475600" cy="320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000"/>
              <a:buNone/>
              <a:defRPr b="1" i="0" sz="2000">
                <a:solidFill>
                  <a:srgbClr val="5EBEEC"/>
                </a:solidFill>
                <a:latin typeface="Tahoma"/>
                <a:ea typeface="Tahoma"/>
                <a:cs typeface="Tahoma"/>
                <a:sym typeface="Tahoma"/>
              </a:defRPr>
            </a:lvl1pPr>
            <a:lvl2pPr lvl="1" rtl="0" algn="l">
              <a:lnSpc>
                <a:spcPct val="100000"/>
              </a:lnSpc>
              <a:spcBef>
                <a:spcPts val="0"/>
              </a:spcBef>
              <a:spcAft>
                <a:spcPts val="0"/>
              </a:spcAft>
              <a:buSzPts val="1000"/>
              <a:buNone/>
              <a:defRPr/>
            </a:lvl2pPr>
            <a:lvl3pPr lvl="2" rtl="0" algn="l">
              <a:lnSpc>
                <a:spcPct val="100000"/>
              </a:lnSpc>
              <a:spcBef>
                <a:spcPts val="0"/>
              </a:spcBef>
              <a:spcAft>
                <a:spcPts val="0"/>
              </a:spcAft>
              <a:buSzPts val="1000"/>
              <a:buNone/>
              <a:defRPr/>
            </a:lvl3pPr>
            <a:lvl4pPr lvl="3" rtl="0" algn="l">
              <a:lnSpc>
                <a:spcPct val="100000"/>
              </a:lnSpc>
              <a:spcBef>
                <a:spcPts val="0"/>
              </a:spcBef>
              <a:spcAft>
                <a:spcPts val="0"/>
              </a:spcAft>
              <a:buSzPts val="1000"/>
              <a:buNone/>
              <a:defRPr/>
            </a:lvl4pPr>
            <a:lvl5pPr lvl="4" rtl="0" algn="l">
              <a:lnSpc>
                <a:spcPct val="100000"/>
              </a:lnSpc>
              <a:spcBef>
                <a:spcPts val="0"/>
              </a:spcBef>
              <a:spcAft>
                <a:spcPts val="0"/>
              </a:spcAft>
              <a:buSzPts val="1000"/>
              <a:buNone/>
              <a:defRPr/>
            </a:lvl5pPr>
            <a:lvl6pPr lvl="5" rtl="0" algn="l">
              <a:lnSpc>
                <a:spcPct val="100000"/>
              </a:lnSpc>
              <a:spcBef>
                <a:spcPts val="0"/>
              </a:spcBef>
              <a:spcAft>
                <a:spcPts val="0"/>
              </a:spcAft>
              <a:buSzPts val="1000"/>
              <a:buNone/>
              <a:defRPr/>
            </a:lvl6pPr>
            <a:lvl7pPr lvl="6" rtl="0" algn="l">
              <a:lnSpc>
                <a:spcPct val="100000"/>
              </a:lnSpc>
              <a:spcBef>
                <a:spcPts val="0"/>
              </a:spcBef>
              <a:spcAft>
                <a:spcPts val="0"/>
              </a:spcAft>
              <a:buSzPts val="1000"/>
              <a:buNone/>
              <a:defRPr/>
            </a:lvl7pPr>
            <a:lvl8pPr lvl="7" rtl="0" algn="l">
              <a:lnSpc>
                <a:spcPct val="100000"/>
              </a:lnSpc>
              <a:spcBef>
                <a:spcPts val="0"/>
              </a:spcBef>
              <a:spcAft>
                <a:spcPts val="0"/>
              </a:spcAft>
              <a:buSzPts val="1000"/>
              <a:buNone/>
              <a:defRPr/>
            </a:lvl8pPr>
            <a:lvl9pPr lvl="8" rtl="0" algn="l">
              <a:lnSpc>
                <a:spcPct val="100000"/>
              </a:lnSpc>
              <a:spcBef>
                <a:spcPts val="0"/>
              </a:spcBef>
              <a:spcAft>
                <a:spcPts val="0"/>
              </a:spcAft>
              <a:buSzPts val="1000"/>
              <a:buNone/>
              <a:defRPr/>
            </a:lvl9pPr>
          </a:lstStyle>
          <a:p/>
        </p:txBody>
      </p:sp>
      <p:sp>
        <p:nvSpPr>
          <p:cNvPr id="73" name="Google Shape;73;p16"/>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000"/>
              <a:buNone/>
              <a:defRPr sz="1000">
                <a:solidFill>
                  <a:srgbClr val="888888"/>
                </a:solidFill>
              </a:defRPr>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74" name="Google Shape;74;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000"/>
              <a:buNone/>
              <a:defRPr sz="1000">
                <a:solidFill>
                  <a:srgbClr val="888888"/>
                </a:solidFill>
              </a:defRPr>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75" name="Google Shape;75;p16"/>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82" name="Shape 82"/>
        <p:cNvGrpSpPr/>
        <p:nvPr/>
      </p:nvGrpSpPr>
      <p:grpSpPr>
        <a:xfrm>
          <a:off x="0" y="0"/>
          <a:ext cx="0" cy="0"/>
          <a:chOff x="0" y="0"/>
          <a:chExt cx="0" cy="0"/>
        </a:xfrm>
      </p:grpSpPr>
      <p:sp>
        <p:nvSpPr>
          <p:cNvPr id="83" name="Google Shape;83;p18"/>
          <p:cNvSpPr txBox="1"/>
          <p:nvPr>
            <p:ph type="title"/>
          </p:nvPr>
        </p:nvSpPr>
        <p:spPr>
          <a:xfrm>
            <a:off x="3334203" y="460237"/>
            <a:ext cx="2475629" cy="32013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b="1" i="0" sz="2000">
                <a:solidFill>
                  <a:srgbClr val="5EBEEC"/>
                </a:solidFill>
                <a:latin typeface="Tahoma"/>
                <a:ea typeface="Tahoma"/>
                <a:cs typeface="Tahoma"/>
                <a:sym typeface="Tahom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4" name="Google Shape;84;p18"/>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5" name="Google Shape;85;p18"/>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6" name="Google Shape;86;p18"/>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7" name="Shape 87"/>
        <p:cNvGrpSpPr/>
        <p:nvPr/>
      </p:nvGrpSpPr>
      <p:grpSpPr>
        <a:xfrm>
          <a:off x="0" y="0"/>
          <a:ext cx="0" cy="0"/>
          <a:chOff x="0" y="0"/>
          <a:chExt cx="0" cy="0"/>
        </a:xfrm>
      </p:grpSpPr>
      <p:sp>
        <p:nvSpPr>
          <p:cNvPr id="88" name="Google Shape;88;p19"/>
          <p:cNvSpPr txBox="1"/>
          <p:nvPr>
            <p:ph type="title"/>
          </p:nvPr>
        </p:nvSpPr>
        <p:spPr>
          <a:xfrm>
            <a:off x="3334203" y="460237"/>
            <a:ext cx="2475629" cy="32013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b="1" i="0" sz="2000">
                <a:solidFill>
                  <a:srgbClr val="5EBEEC"/>
                </a:solidFill>
                <a:latin typeface="Tahoma"/>
                <a:ea typeface="Tahoma"/>
                <a:cs typeface="Tahoma"/>
                <a:sym typeface="Tahom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9" name="Google Shape;89;p19"/>
          <p:cNvSpPr txBox="1"/>
          <p:nvPr>
            <p:ph idx="1" type="body"/>
          </p:nvPr>
        </p:nvSpPr>
        <p:spPr>
          <a:xfrm>
            <a:off x="397505" y="996818"/>
            <a:ext cx="8349074" cy="145596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000"/>
              <a:buNone/>
              <a:defRPr b="0" i="0">
                <a:solidFill>
                  <a:schemeClr val="dk1"/>
                </a:solidFill>
              </a:defRPr>
            </a:lvl1pPr>
            <a:lvl2pPr indent="-228600" lvl="1" marL="914400" algn="l">
              <a:lnSpc>
                <a:spcPct val="100000"/>
              </a:lnSpc>
              <a:spcBef>
                <a:spcPts val="0"/>
              </a:spcBef>
              <a:spcAft>
                <a:spcPts val="0"/>
              </a:spcAft>
              <a:buSzPts val="1000"/>
              <a:buNone/>
              <a:defRPr/>
            </a:lvl2pPr>
            <a:lvl3pPr indent="-228600" lvl="2" marL="1371600" algn="l">
              <a:lnSpc>
                <a:spcPct val="100000"/>
              </a:lnSpc>
              <a:spcBef>
                <a:spcPts val="0"/>
              </a:spcBef>
              <a:spcAft>
                <a:spcPts val="0"/>
              </a:spcAft>
              <a:buSzPts val="1000"/>
              <a:buNone/>
              <a:defRPr/>
            </a:lvl3pPr>
            <a:lvl4pPr indent="-228600" lvl="3" marL="1828800" algn="l">
              <a:lnSpc>
                <a:spcPct val="100000"/>
              </a:lnSpc>
              <a:spcBef>
                <a:spcPts val="0"/>
              </a:spcBef>
              <a:spcAft>
                <a:spcPts val="0"/>
              </a:spcAft>
              <a:buSzPts val="1000"/>
              <a:buNone/>
              <a:defRPr/>
            </a:lvl4pPr>
            <a:lvl5pPr indent="-228600" lvl="4" marL="2286000" algn="l">
              <a:lnSpc>
                <a:spcPct val="100000"/>
              </a:lnSpc>
              <a:spcBef>
                <a:spcPts val="0"/>
              </a:spcBef>
              <a:spcAft>
                <a:spcPts val="0"/>
              </a:spcAft>
              <a:buSzPts val="1000"/>
              <a:buNone/>
              <a:defRPr/>
            </a:lvl5pPr>
            <a:lvl6pPr indent="-228600" lvl="5" marL="2743200" algn="l">
              <a:lnSpc>
                <a:spcPct val="100000"/>
              </a:lnSpc>
              <a:spcBef>
                <a:spcPts val="0"/>
              </a:spcBef>
              <a:spcAft>
                <a:spcPts val="0"/>
              </a:spcAft>
              <a:buSzPts val="1000"/>
              <a:buNone/>
              <a:defRPr/>
            </a:lvl6pPr>
            <a:lvl7pPr indent="-228600" lvl="6" marL="3200400" algn="l">
              <a:lnSpc>
                <a:spcPct val="100000"/>
              </a:lnSpc>
              <a:spcBef>
                <a:spcPts val="0"/>
              </a:spcBef>
              <a:spcAft>
                <a:spcPts val="0"/>
              </a:spcAft>
              <a:buSzPts val="1000"/>
              <a:buNone/>
              <a:defRPr/>
            </a:lvl7pPr>
            <a:lvl8pPr indent="-228600" lvl="7" marL="3657600" algn="l">
              <a:lnSpc>
                <a:spcPct val="100000"/>
              </a:lnSpc>
              <a:spcBef>
                <a:spcPts val="0"/>
              </a:spcBef>
              <a:spcAft>
                <a:spcPts val="0"/>
              </a:spcAft>
              <a:buSzPts val="1000"/>
              <a:buNone/>
              <a:defRPr/>
            </a:lvl8pPr>
            <a:lvl9pPr indent="-228600" lvl="8" marL="4114800" algn="l">
              <a:lnSpc>
                <a:spcPct val="100000"/>
              </a:lnSpc>
              <a:spcBef>
                <a:spcPts val="0"/>
              </a:spcBef>
              <a:spcAft>
                <a:spcPts val="0"/>
              </a:spcAft>
              <a:buSzPts val="1000"/>
              <a:buNone/>
              <a:defRPr/>
            </a:lvl9pPr>
          </a:lstStyle>
          <a:p/>
        </p:txBody>
      </p:sp>
      <p:sp>
        <p:nvSpPr>
          <p:cNvPr id="90" name="Google Shape;90;p19"/>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1" name="Google Shape;91;p19"/>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2" name="Google Shape;92;p19"/>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3" name="Shape 93"/>
        <p:cNvGrpSpPr/>
        <p:nvPr/>
      </p:nvGrpSpPr>
      <p:grpSpPr>
        <a:xfrm>
          <a:off x="0" y="0"/>
          <a:ext cx="0" cy="0"/>
          <a:chOff x="0" y="0"/>
          <a:chExt cx="0" cy="0"/>
        </a:xfrm>
      </p:grpSpPr>
      <p:sp>
        <p:nvSpPr>
          <p:cNvPr id="94" name="Google Shape;94;p20"/>
          <p:cNvSpPr txBox="1"/>
          <p:nvPr>
            <p:ph type="ctrTitle"/>
          </p:nvPr>
        </p:nvSpPr>
        <p:spPr>
          <a:xfrm>
            <a:off x="685800" y="1594485"/>
            <a:ext cx="7772325" cy="108006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5" name="Google Shape;95;p20"/>
          <p:cNvSpPr txBox="1"/>
          <p:nvPr>
            <p:ph idx="1" type="subTitle"/>
          </p:nvPr>
        </p:nvSpPr>
        <p:spPr>
          <a:xfrm>
            <a:off x="1371600" y="2880360"/>
            <a:ext cx="6400786" cy="128582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6" name="Google Shape;96;p20"/>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7" name="Google Shape;97;p20"/>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8" name="Google Shape;98;p20"/>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9" name="Shape 99"/>
        <p:cNvGrpSpPr/>
        <p:nvPr/>
      </p:nvGrpSpPr>
      <p:grpSpPr>
        <a:xfrm>
          <a:off x="0" y="0"/>
          <a:ext cx="0" cy="0"/>
          <a:chOff x="0" y="0"/>
          <a:chExt cx="0" cy="0"/>
        </a:xfrm>
      </p:grpSpPr>
      <p:sp>
        <p:nvSpPr>
          <p:cNvPr id="100" name="Google Shape;100;p21"/>
          <p:cNvSpPr txBox="1"/>
          <p:nvPr>
            <p:ph type="title"/>
          </p:nvPr>
        </p:nvSpPr>
        <p:spPr>
          <a:xfrm>
            <a:off x="3334203" y="460237"/>
            <a:ext cx="2475629" cy="32013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b="1" i="0" sz="2000">
                <a:solidFill>
                  <a:srgbClr val="5EBEEC"/>
                </a:solidFill>
                <a:latin typeface="Tahoma"/>
                <a:ea typeface="Tahoma"/>
                <a:cs typeface="Tahoma"/>
                <a:sym typeface="Tahom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1" name="Google Shape;101;p21"/>
          <p:cNvSpPr txBox="1"/>
          <p:nvPr>
            <p:ph idx="1" type="body"/>
          </p:nvPr>
        </p:nvSpPr>
        <p:spPr>
          <a:xfrm>
            <a:off x="457200" y="1183005"/>
            <a:ext cx="3977626" cy="339467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000"/>
              <a:buNone/>
              <a:defRPr/>
            </a:lvl1pPr>
            <a:lvl2pPr indent="-228600" lvl="1" marL="914400" algn="l">
              <a:lnSpc>
                <a:spcPct val="100000"/>
              </a:lnSpc>
              <a:spcBef>
                <a:spcPts val="0"/>
              </a:spcBef>
              <a:spcAft>
                <a:spcPts val="0"/>
              </a:spcAft>
              <a:buSzPts val="1000"/>
              <a:buNone/>
              <a:defRPr/>
            </a:lvl2pPr>
            <a:lvl3pPr indent="-228600" lvl="2" marL="1371600" algn="l">
              <a:lnSpc>
                <a:spcPct val="100000"/>
              </a:lnSpc>
              <a:spcBef>
                <a:spcPts val="0"/>
              </a:spcBef>
              <a:spcAft>
                <a:spcPts val="0"/>
              </a:spcAft>
              <a:buSzPts val="1000"/>
              <a:buNone/>
              <a:defRPr/>
            </a:lvl3pPr>
            <a:lvl4pPr indent="-228600" lvl="3" marL="1828800" algn="l">
              <a:lnSpc>
                <a:spcPct val="100000"/>
              </a:lnSpc>
              <a:spcBef>
                <a:spcPts val="0"/>
              </a:spcBef>
              <a:spcAft>
                <a:spcPts val="0"/>
              </a:spcAft>
              <a:buSzPts val="1000"/>
              <a:buNone/>
              <a:defRPr/>
            </a:lvl4pPr>
            <a:lvl5pPr indent="-228600" lvl="4" marL="2286000" algn="l">
              <a:lnSpc>
                <a:spcPct val="100000"/>
              </a:lnSpc>
              <a:spcBef>
                <a:spcPts val="0"/>
              </a:spcBef>
              <a:spcAft>
                <a:spcPts val="0"/>
              </a:spcAft>
              <a:buSzPts val="1000"/>
              <a:buNone/>
              <a:defRPr/>
            </a:lvl5pPr>
            <a:lvl6pPr indent="-228600" lvl="5" marL="2743200" algn="l">
              <a:lnSpc>
                <a:spcPct val="100000"/>
              </a:lnSpc>
              <a:spcBef>
                <a:spcPts val="0"/>
              </a:spcBef>
              <a:spcAft>
                <a:spcPts val="0"/>
              </a:spcAft>
              <a:buSzPts val="1000"/>
              <a:buNone/>
              <a:defRPr/>
            </a:lvl6pPr>
            <a:lvl7pPr indent="-228600" lvl="6" marL="3200400" algn="l">
              <a:lnSpc>
                <a:spcPct val="100000"/>
              </a:lnSpc>
              <a:spcBef>
                <a:spcPts val="0"/>
              </a:spcBef>
              <a:spcAft>
                <a:spcPts val="0"/>
              </a:spcAft>
              <a:buSzPts val="1000"/>
              <a:buNone/>
              <a:defRPr/>
            </a:lvl7pPr>
            <a:lvl8pPr indent="-228600" lvl="7" marL="3657600" algn="l">
              <a:lnSpc>
                <a:spcPct val="100000"/>
              </a:lnSpc>
              <a:spcBef>
                <a:spcPts val="0"/>
              </a:spcBef>
              <a:spcAft>
                <a:spcPts val="0"/>
              </a:spcAft>
              <a:buSzPts val="1000"/>
              <a:buNone/>
              <a:defRPr/>
            </a:lvl8pPr>
            <a:lvl9pPr indent="-228600" lvl="8" marL="4114800" algn="l">
              <a:lnSpc>
                <a:spcPct val="100000"/>
              </a:lnSpc>
              <a:spcBef>
                <a:spcPts val="0"/>
              </a:spcBef>
              <a:spcAft>
                <a:spcPts val="0"/>
              </a:spcAft>
              <a:buSzPts val="1000"/>
              <a:buNone/>
              <a:defRPr/>
            </a:lvl9pPr>
          </a:lstStyle>
          <a:p/>
        </p:txBody>
      </p:sp>
      <p:sp>
        <p:nvSpPr>
          <p:cNvPr id="102" name="Google Shape;102;p21"/>
          <p:cNvSpPr txBox="1"/>
          <p:nvPr>
            <p:ph idx="2" type="body"/>
          </p:nvPr>
        </p:nvSpPr>
        <p:spPr>
          <a:xfrm>
            <a:off x="4709160" y="1183005"/>
            <a:ext cx="3977626" cy="339467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000"/>
              <a:buNone/>
              <a:defRPr/>
            </a:lvl1pPr>
            <a:lvl2pPr indent="-228600" lvl="1" marL="914400" algn="l">
              <a:lnSpc>
                <a:spcPct val="100000"/>
              </a:lnSpc>
              <a:spcBef>
                <a:spcPts val="0"/>
              </a:spcBef>
              <a:spcAft>
                <a:spcPts val="0"/>
              </a:spcAft>
              <a:buSzPts val="1000"/>
              <a:buNone/>
              <a:defRPr/>
            </a:lvl2pPr>
            <a:lvl3pPr indent="-228600" lvl="2" marL="1371600" algn="l">
              <a:lnSpc>
                <a:spcPct val="100000"/>
              </a:lnSpc>
              <a:spcBef>
                <a:spcPts val="0"/>
              </a:spcBef>
              <a:spcAft>
                <a:spcPts val="0"/>
              </a:spcAft>
              <a:buSzPts val="1000"/>
              <a:buNone/>
              <a:defRPr/>
            </a:lvl3pPr>
            <a:lvl4pPr indent="-228600" lvl="3" marL="1828800" algn="l">
              <a:lnSpc>
                <a:spcPct val="100000"/>
              </a:lnSpc>
              <a:spcBef>
                <a:spcPts val="0"/>
              </a:spcBef>
              <a:spcAft>
                <a:spcPts val="0"/>
              </a:spcAft>
              <a:buSzPts val="1000"/>
              <a:buNone/>
              <a:defRPr/>
            </a:lvl4pPr>
            <a:lvl5pPr indent="-228600" lvl="4" marL="2286000" algn="l">
              <a:lnSpc>
                <a:spcPct val="100000"/>
              </a:lnSpc>
              <a:spcBef>
                <a:spcPts val="0"/>
              </a:spcBef>
              <a:spcAft>
                <a:spcPts val="0"/>
              </a:spcAft>
              <a:buSzPts val="1000"/>
              <a:buNone/>
              <a:defRPr/>
            </a:lvl5pPr>
            <a:lvl6pPr indent="-228600" lvl="5" marL="2743200" algn="l">
              <a:lnSpc>
                <a:spcPct val="100000"/>
              </a:lnSpc>
              <a:spcBef>
                <a:spcPts val="0"/>
              </a:spcBef>
              <a:spcAft>
                <a:spcPts val="0"/>
              </a:spcAft>
              <a:buSzPts val="1000"/>
              <a:buNone/>
              <a:defRPr/>
            </a:lvl6pPr>
            <a:lvl7pPr indent="-228600" lvl="6" marL="3200400" algn="l">
              <a:lnSpc>
                <a:spcPct val="100000"/>
              </a:lnSpc>
              <a:spcBef>
                <a:spcPts val="0"/>
              </a:spcBef>
              <a:spcAft>
                <a:spcPts val="0"/>
              </a:spcAft>
              <a:buSzPts val="1000"/>
              <a:buNone/>
              <a:defRPr/>
            </a:lvl7pPr>
            <a:lvl8pPr indent="-228600" lvl="7" marL="3657600" algn="l">
              <a:lnSpc>
                <a:spcPct val="100000"/>
              </a:lnSpc>
              <a:spcBef>
                <a:spcPts val="0"/>
              </a:spcBef>
              <a:spcAft>
                <a:spcPts val="0"/>
              </a:spcAft>
              <a:buSzPts val="1000"/>
              <a:buNone/>
              <a:defRPr/>
            </a:lvl8pPr>
            <a:lvl9pPr indent="-228600" lvl="8" marL="4114800" algn="l">
              <a:lnSpc>
                <a:spcPct val="100000"/>
              </a:lnSpc>
              <a:spcBef>
                <a:spcPts val="0"/>
              </a:spcBef>
              <a:spcAft>
                <a:spcPts val="0"/>
              </a:spcAft>
              <a:buSzPts val="1000"/>
              <a:buNone/>
              <a:defRPr/>
            </a:lvl9pPr>
          </a:lstStyle>
          <a:p/>
        </p:txBody>
      </p:sp>
      <p:sp>
        <p:nvSpPr>
          <p:cNvPr id="103" name="Google Shape;103;p21"/>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4" name="Google Shape;104;p21"/>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5" name="Google Shape;105;p21"/>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6" name="Shape 106"/>
        <p:cNvGrpSpPr/>
        <p:nvPr/>
      </p:nvGrpSpPr>
      <p:grpSpPr>
        <a:xfrm>
          <a:off x="0" y="0"/>
          <a:ext cx="0" cy="0"/>
          <a:chOff x="0" y="0"/>
          <a:chExt cx="0" cy="0"/>
        </a:xfrm>
      </p:grpSpPr>
      <p:sp>
        <p:nvSpPr>
          <p:cNvPr id="107" name="Google Shape;107;p22"/>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8" name="Google Shape;108;p22"/>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000"/>
              <a:buNone/>
              <a:defRPr>
                <a:solidFill>
                  <a:srgbClr val="888888"/>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9" name="Google Shape;109;p22"/>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567" cy="572698"/>
          </a:xfrm>
          <a:prstGeom prst="rect">
            <a:avLst/>
          </a:prstGeom>
        </p:spPr>
        <p:txBody>
          <a:bodyPr anchorCtr="0" anchor="t" bIns="0" lIns="0" spcFirstLastPara="1" rIns="0" wrap="square" tIns="0">
            <a:spAutoFit/>
          </a:bodyPr>
          <a:lstStyle>
            <a:lvl1pPr lvl="0" rtl="0">
              <a:spcBef>
                <a:spcPts val="0"/>
              </a:spcBef>
              <a:spcAft>
                <a:spcPts val="0"/>
              </a:spcAft>
              <a:buSzPts val="1000"/>
              <a:buNone/>
              <a:defRPr/>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p:txBody>
      </p:sp>
      <p:sp>
        <p:nvSpPr>
          <p:cNvPr id="112" name="Google Shape;112;p23"/>
          <p:cNvSpPr txBox="1"/>
          <p:nvPr>
            <p:ph idx="1" type="body"/>
          </p:nvPr>
        </p:nvSpPr>
        <p:spPr>
          <a:xfrm>
            <a:off x="311700" y="1152475"/>
            <a:ext cx="8520567" cy="341645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000"/>
              <a:buNone/>
              <a:defRPr/>
            </a:lvl1pPr>
            <a:lvl2pPr indent="-228600" lvl="1" marL="914400" rtl="0">
              <a:spcBef>
                <a:spcPts val="0"/>
              </a:spcBef>
              <a:spcAft>
                <a:spcPts val="0"/>
              </a:spcAft>
              <a:buSzPts val="1000"/>
              <a:buNone/>
              <a:defRPr/>
            </a:lvl2pPr>
            <a:lvl3pPr indent="-228600" lvl="2" marL="1371600" rtl="0">
              <a:spcBef>
                <a:spcPts val="0"/>
              </a:spcBef>
              <a:spcAft>
                <a:spcPts val="0"/>
              </a:spcAft>
              <a:buSzPts val="1000"/>
              <a:buNone/>
              <a:defRPr/>
            </a:lvl3pPr>
            <a:lvl4pPr indent="-228600" lvl="3" marL="1828800" rtl="0">
              <a:spcBef>
                <a:spcPts val="0"/>
              </a:spcBef>
              <a:spcAft>
                <a:spcPts val="0"/>
              </a:spcAft>
              <a:buSzPts val="1000"/>
              <a:buNone/>
              <a:defRPr/>
            </a:lvl4pPr>
            <a:lvl5pPr indent="-228600" lvl="4" marL="2286000" rtl="0">
              <a:spcBef>
                <a:spcPts val="0"/>
              </a:spcBef>
              <a:spcAft>
                <a:spcPts val="0"/>
              </a:spcAft>
              <a:buSzPts val="1000"/>
              <a:buNone/>
              <a:defRPr/>
            </a:lvl5pPr>
            <a:lvl6pPr indent="-228600" lvl="5" marL="2743200" rtl="0">
              <a:spcBef>
                <a:spcPts val="0"/>
              </a:spcBef>
              <a:spcAft>
                <a:spcPts val="0"/>
              </a:spcAft>
              <a:buSzPts val="1000"/>
              <a:buNone/>
              <a:defRPr/>
            </a:lvl6pPr>
            <a:lvl7pPr indent="-228600" lvl="6" marL="3200400" rtl="0">
              <a:spcBef>
                <a:spcPts val="0"/>
              </a:spcBef>
              <a:spcAft>
                <a:spcPts val="0"/>
              </a:spcAft>
              <a:buSzPts val="1000"/>
              <a:buNone/>
              <a:defRPr/>
            </a:lvl7pPr>
            <a:lvl8pPr indent="-228600" lvl="7" marL="3657600" rtl="0">
              <a:spcBef>
                <a:spcPts val="0"/>
              </a:spcBef>
              <a:spcAft>
                <a:spcPts val="0"/>
              </a:spcAft>
              <a:buSzPts val="1000"/>
              <a:buNone/>
              <a:defRPr/>
            </a:lvl8pPr>
            <a:lvl9pPr indent="-228600" lvl="8" marL="4114800" rtl="0">
              <a:spcBef>
                <a:spcPts val="0"/>
              </a:spcBef>
              <a:spcAft>
                <a:spcPts val="0"/>
              </a:spcAft>
              <a:buSzPts val="1000"/>
              <a:buNone/>
              <a:defRPr/>
            </a:lvl9pPr>
          </a:lstStyle>
          <a:p/>
        </p:txBody>
      </p:sp>
      <p:sp>
        <p:nvSpPr>
          <p:cNvPr id="113" name="Google Shape;113;p23"/>
          <p:cNvSpPr txBox="1"/>
          <p:nvPr>
            <p:ph idx="12" type="sldNum"/>
          </p:nvPr>
        </p:nvSpPr>
        <p:spPr>
          <a:xfrm>
            <a:off x="8472458" y="4663217"/>
            <a:ext cx="548779" cy="18805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4"/>
          <p:cNvSpPr txBox="1"/>
          <p:nvPr>
            <p:ph idx="12" type="sldNum"/>
          </p:nvPr>
        </p:nvSpPr>
        <p:spPr>
          <a:xfrm>
            <a:off x="8472458" y="4663217"/>
            <a:ext cx="548779" cy="18805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25"/>
          <p:cNvSpPr txBox="1"/>
          <p:nvPr>
            <p:ph type="ctrTitle"/>
          </p:nvPr>
        </p:nvSpPr>
        <p:spPr>
          <a:xfrm>
            <a:off x="311708" y="744575"/>
            <a:ext cx="8520567" cy="2052678"/>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8" name="Google Shape;118;p25"/>
          <p:cNvSpPr txBox="1"/>
          <p:nvPr>
            <p:ph idx="1" type="subTitle"/>
          </p:nvPr>
        </p:nvSpPr>
        <p:spPr>
          <a:xfrm>
            <a:off x="311700" y="2834125"/>
            <a:ext cx="8520567" cy="792701"/>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25"/>
          <p:cNvSpPr txBox="1"/>
          <p:nvPr>
            <p:ph idx="12" type="sldNum"/>
          </p:nvPr>
        </p:nvSpPr>
        <p:spPr>
          <a:xfrm>
            <a:off x="8472458" y="4663217"/>
            <a:ext cx="548779" cy="18805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120" name="Shape 120"/>
        <p:cNvGrpSpPr/>
        <p:nvPr/>
      </p:nvGrpSpPr>
      <p:grpSpPr>
        <a:xfrm>
          <a:off x="0" y="0"/>
          <a:ext cx="0" cy="0"/>
          <a:chOff x="0" y="0"/>
          <a:chExt cx="0" cy="0"/>
        </a:xfrm>
      </p:grpSpPr>
      <p:pic>
        <p:nvPicPr>
          <p:cNvPr id="121" name="Google Shape;121;p26"/>
          <p:cNvPicPr preferRelativeResize="0"/>
          <p:nvPr/>
        </p:nvPicPr>
        <p:blipFill rotWithShape="1">
          <a:blip r:embed="rId2">
            <a:alphaModFix/>
          </a:blip>
          <a:srcRect b="0" l="0" r="0" t="0"/>
          <a:stretch/>
        </p:blipFill>
        <p:spPr>
          <a:xfrm>
            <a:off x="0" y="0"/>
            <a:ext cx="9115282" cy="5127347"/>
          </a:xfrm>
          <a:prstGeom prst="rect">
            <a:avLst/>
          </a:prstGeom>
          <a:noFill/>
          <a:ln>
            <a:noFill/>
          </a:ln>
        </p:spPr>
      </p:pic>
      <p:sp>
        <p:nvSpPr>
          <p:cNvPr id="122" name="Google Shape;122;p26"/>
          <p:cNvSpPr txBox="1"/>
          <p:nvPr>
            <p:ph type="title"/>
          </p:nvPr>
        </p:nvSpPr>
        <p:spPr>
          <a:xfrm>
            <a:off x="2255921" y="2074862"/>
            <a:ext cx="5913664" cy="993980"/>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6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26"/>
          <p:cNvSpPr txBox="1"/>
          <p:nvPr>
            <p:ph idx="1" type="body"/>
          </p:nvPr>
        </p:nvSpPr>
        <p:spPr>
          <a:xfrm>
            <a:off x="2255920" y="3756512"/>
            <a:ext cx="6513278" cy="13757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26"/>
          <p:cNvSpPr txBox="1"/>
          <p:nvPr>
            <p:ph idx="2" type="body"/>
          </p:nvPr>
        </p:nvSpPr>
        <p:spPr>
          <a:xfrm>
            <a:off x="2255921" y="3068637"/>
            <a:ext cx="8432166" cy="68788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125" name="Shape 125"/>
        <p:cNvGrpSpPr/>
        <p:nvPr/>
      </p:nvGrpSpPr>
      <p:grpSpPr>
        <a:xfrm>
          <a:off x="0" y="0"/>
          <a:ext cx="0" cy="0"/>
          <a:chOff x="0" y="0"/>
          <a:chExt cx="0" cy="0"/>
        </a:xfrm>
      </p:grpSpPr>
      <p:sp>
        <p:nvSpPr>
          <p:cNvPr id="126" name="Google Shape;126;p27"/>
          <p:cNvSpPr/>
          <p:nvPr/>
        </p:nvSpPr>
        <p:spPr>
          <a:xfrm flipH="1">
            <a:off x="-63" y="-125"/>
            <a:ext cx="2664885"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7"/>
          <p:cNvSpPr txBox="1"/>
          <p:nvPr>
            <p:ph idx="12" type="sldNum"/>
          </p:nvPr>
        </p:nvSpPr>
        <p:spPr>
          <a:xfrm>
            <a:off x="8472458" y="4663217"/>
            <a:ext cx="548779" cy="393603"/>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28" name="Google Shape;128;p27"/>
          <p:cNvSpPr txBox="1"/>
          <p:nvPr>
            <p:ph idx="1" type="subTitle"/>
          </p:nvPr>
        </p:nvSpPr>
        <p:spPr>
          <a:xfrm>
            <a:off x="3087076" y="480033"/>
            <a:ext cx="4045202" cy="509201"/>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100"/>
              <a:buFont typeface="Encode Sans Condensed Thin"/>
              <a:buNone/>
              <a:defRPr b="0" i="0" sz="14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29" name="Google Shape;129;p27"/>
          <p:cNvSpPr txBox="1"/>
          <p:nvPr>
            <p:ph idx="2" type="body"/>
          </p:nvPr>
        </p:nvSpPr>
        <p:spPr>
          <a:xfrm>
            <a:off x="3087076" y="1214846"/>
            <a:ext cx="5584764" cy="3204384"/>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rgbClr val="37BBED"/>
              </a:buClr>
              <a:buSzPts val="1900"/>
              <a:buFont typeface="Noto Sans Symbols"/>
              <a:buChar char="▪"/>
              <a:defRPr b="0" i="0" sz="1100" u="none" cap="none" strike="noStrike">
                <a:solidFill>
                  <a:srgbClr val="595959"/>
                </a:solidFill>
                <a:latin typeface="Calibri"/>
                <a:ea typeface="Calibri"/>
                <a:cs typeface="Calibri"/>
                <a:sym typeface="Calibri"/>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pic>
        <p:nvPicPr>
          <p:cNvPr id="130" name="Google Shape;130;p27"/>
          <p:cNvPicPr preferRelativeResize="0"/>
          <p:nvPr/>
        </p:nvPicPr>
        <p:blipFill rotWithShape="1">
          <a:blip r:embed="rId2">
            <a:alphaModFix/>
          </a:blip>
          <a:srcRect b="0" l="0" r="0" t="0"/>
          <a:stretch/>
        </p:blipFill>
        <p:spPr>
          <a:xfrm>
            <a:off x="-1" y="-163"/>
            <a:ext cx="2302810" cy="1146218"/>
          </a:xfrm>
          <a:prstGeom prst="rect">
            <a:avLst/>
          </a:prstGeom>
          <a:noFill/>
          <a:ln>
            <a:noFill/>
          </a:ln>
        </p:spPr>
      </p:pic>
      <p:cxnSp>
        <p:nvCxnSpPr>
          <p:cNvPr id="131" name="Google Shape;131;p27"/>
          <p:cNvCxnSpPr/>
          <p:nvPr/>
        </p:nvCxnSpPr>
        <p:spPr>
          <a:xfrm rot="10800000">
            <a:off x="297581" y="2523823"/>
            <a:ext cx="1553444" cy="0"/>
          </a:xfrm>
          <a:prstGeom prst="straightConnector1">
            <a:avLst/>
          </a:prstGeom>
          <a:noFill/>
          <a:ln cap="flat" cmpd="sng" w="9525">
            <a:solidFill>
              <a:srgbClr val="3A4950"/>
            </a:solidFill>
            <a:prstDash val="solid"/>
            <a:round/>
            <a:headEnd len="sm" w="sm" type="none"/>
            <a:tailEnd len="sm" w="sm" type="none"/>
          </a:ln>
        </p:spPr>
      </p:cxnSp>
      <p:sp>
        <p:nvSpPr>
          <p:cNvPr id="132" name="Google Shape;132;p27"/>
          <p:cNvSpPr txBox="1"/>
          <p:nvPr>
            <p:ph idx="3" type="body"/>
          </p:nvPr>
        </p:nvSpPr>
        <p:spPr>
          <a:xfrm>
            <a:off x="282385" y="2677516"/>
            <a:ext cx="2220227" cy="21003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600"/>
              <a:buFont typeface="Arial"/>
              <a:buNone/>
              <a:defRPr b="0" i="0" sz="16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3" name="Google Shape;133;p27"/>
          <p:cNvSpPr txBox="1"/>
          <p:nvPr>
            <p:ph type="title"/>
          </p:nvPr>
        </p:nvSpPr>
        <p:spPr>
          <a:xfrm>
            <a:off x="275125" y="1603642"/>
            <a:ext cx="2389883" cy="127585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Encode Sans"/>
              <a:buNone/>
              <a:defRPr b="1" i="0" sz="2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5.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334203" y="460237"/>
            <a:ext cx="2475629" cy="32013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000"/>
              <a:buFont typeface="Arial"/>
              <a:buNone/>
              <a:defRPr b="1" i="0" sz="20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Arial"/>
                <a:ea typeface="Arial"/>
                <a:cs typeface="Arial"/>
                <a:sym typeface="Arial"/>
              </a:defRPr>
            </a:lvl9pPr>
          </a:lstStyle>
          <a:p/>
        </p:txBody>
      </p:sp>
      <p:sp>
        <p:nvSpPr>
          <p:cNvPr id="78" name="Google Shape;78;p17"/>
          <p:cNvSpPr txBox="1"/>
          <p:nvPr>
            <p:ph idx="1" type="body"/>
          </p:nvPr>
        </p:nvSpPr>
        <p:spPr>
          <a:xfrm>
            <a:off x="397505" y="996818"/>
            <a:ext cx="8349074" cy="145596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000"/>
              <a:buFont typeface="Arial"/>
              <a:buNone/>
              <a:defRPr b="0" i="0" sz="1200" u="none" cap="none" strike="noStrike">
                <a:solidFill>
                  <a:srgbClr val="000000"/>
                </a:solidFill>
                <a:latin typeface="Calibri"/>
                <a:ea typeface="Calibri"/>
                <a:cs typeface="Calibri"/>
                <a:sym typeface="Calibri"/>
              </a:defRPr>
            </a:lvl9pPr>
          </a:lstStyle>
          <a:p/>
        </p:txBody>
      </p:sp>
      <p:sp>
        <p:nvSpPr>
          <p:cNvPr id="79" name="Google Shape;79;p17"/>
          <p:cNvSpPr txBox="1"/>
          <p:nvPr>
            <p:ph idx="11" type="ftr"/>
          </p:nvPr>
        </p:nvSpPr>
        <p:spPr>
          <a:xfrm>
            <a:off x="3108960" y="4783455"/>
            <a:ext cx="2926004" cy="257246"/>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0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9pPr>
          </a:lstStyle>
          <a:p/>
        </p:txBody>
      </p:sp>
      <p:sp>
        <p:nvSpPr>
          <p:cNvPr id="80" name="Google Shape;80;p17"/>
          <p:cNvSpPr txBox="1"/>
          <p:nvPr>
            <p:ph idx="10" type="dt"/>
          </p:nvPr>
        </p:nvSpPr>
        <p:spPr>
          <a:xfrm>
            <a:off x="457200" y="4783455"/>
            <a:ext cx="2103040" cy="257246"/>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0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200" u="none" cap="none" strike="noStrike">
                <a:solidFill>
                  <a:schemeClr val="dk1"/>
                </a:solidFill>
                <a:latin typeface="Calibri"/>
                <a:ea typeface="Calibri"/>
                <a:cs typeface="Calibri"/>
                <a:sym typeface="Calibri"/>
              </a:defRPr>
            </a:lvl9pPr>
          </a:lstStyle>
          <a:p/>
        </p:txBody>
      </p:sp>
      <p:sp>
        <p:nvSpPr>
          <p:cNvPr id="81" name="Google Shape;81;p17"/>
          <p:cNvSpPr txBox="1"/>
          <p:nvPr>
            <p:ph idx="12" type="sldNum"/>
          </p:nvPr>
        </p:nvSpPr>
        <p:spPr>
          <a:xfrm>
            <a:off x="6583680" y="4783455"/>
            <a:ext cx="2103040" cy="257246"/>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6.png"/><Relationship Id="rId9"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42.png"/><Relationship Id="rId7" Type="http://schemas.openxmlformats.org/officeDocument/2006/relationships/image" Target="../media/image11.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2.png"/><Relationship Id="rId6"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26.png"/><Relationship Id="rId7" Type="http://schemas.openxmlformats.org/officeDocument/2006/relationships/image" Target="../media/image28.png"/><Relationship Id="rId8"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9.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26.png"/><Relationship Id="rId7" Type="http://schemas.openxmlformats.org/officeDocument/2006/relationships/image" Target="../media/image28.png"/><Relationship Id="rId8"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26.png"/><Relationship Id="rId9"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42.png"/><Relationship Id="rId7" Type="http://schemas.openxmlformats.org/officeDocument/2006/relationships/image" Target="../media/image11.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6.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6.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8"/>
          <p:cNvSpPr txBox="1"/>
          <p:nvPr/>
        </p:nvSpPr>
        <p:spPr>
          <a:xfrm>
            <a:off x="1731845" y="1776234"/>
            <a:ext cx="5680200" cy="1646700"/>
          </a:xfrm>
          <a:prstGeom prst="rect">
            <a:avLst/>
          </a:prstGeom>
          <a:noFill/>
          <a:ln>
            <a:noFill/>
          </a:ln>
        </p:spPr>
        <p:txBody>
          <a:bodyPr anchorCtr="0" anchor="t" bIns="62150" lIns="62150" spcFirstLastPara="1" rIns="62150" wrap="square" tIns="62150">
            <a:spAutoFit/>
          </a:bodyPr>
          <a:lstStyle/>
          <a:p>
            <a:pPr indent="0" lvl="0" marL="0" rtl="0" algn="ctr">
              <a:spcBef>
                <a:spcPts val="0"/>
              </a:spcBef>
              <a:spcAft>
                <a:spcPts val="0"/>
              </a:spcAft>
              <a:buNone/>
            </a:pPr>
            <a:r>
              <a:rPr lang="es" sz="1400">
                <a:solidFill>
                  <a:schemeClr val="dk1"/>
                </a:solidFill>
                <a:latin typeface="Muli"/>
                <a:ea typeface="Muli"/>
                <a:cs typeface="Muli"/>
                <a:sym typeface="Muli"/>
              </a:rPr>
              <a:t>Recibe una cálida:</a:t>
            </a:r>
            <a:endParaRPr sz="1400">
              <a:solidFill>
                <a:schemeClr val="dk1"/>
              </a:solidFill>
              <a:latin typeface="Muli"/>
              <a:ea typeface="Muli"/>
              <a:cs typeface="Muli"/>
              <a:sym typeface="Muli"/>
            </a:endParaRPr>
          </a:p>
          <a:p>
            <a:pPr indent="0" lvl="0" marL="0" rtl="0" algn="ctr">
              <a:spcBef>
                <a:spcPts val="0"/>
              </a:spcBef>
              <a:spcAft>
                <a:spcPts val="0"/>
              </a:spcAft>
              <a:buNone/>
            </a:pPr>
            <a:r>
              <a:rPr lang="es" sz="6500">
                <a:solidFill>
                  <a:schemeClr val="dk1"/>
                </a:solidFill>
                <a:latin typeface="Muli"/>
                <a:ea typeface="Muli"/>
                <a:cs typeface="Muli"/>
                <a:sym typeface="Muli"/>
              </a:rPr>
              <a:t>¡Bienvenida!</a:t>
            </a:r>
            <a:endParaRPr sz="1400">
              <a:solidFill>
                <a:schemeClr val="dk1"/>
              </a:solidFill>
              <a:latin typeface="Muli"/>
              <a:ea typeface="Muli"/>
              <a:cs typeface="Muli"/>
              <a:sym typeface="Muli"/>
            </a:endParaRPr>
          </a:p>
          <a:p>
            <a:pPr indent="0" lvl="0" marL="0" rtl="0" algn="ctr">
              <a:spcBef>
                <a:spcPts val="700"/>
              </a:spcBef>
              <a:spcAft>
                <a:spcPts val="700"/>
              </a:spcAft>
              <a:buNone/>
            </a:pPr>
            <a:r>
              <a:rPr lang="es" sz="1400">
                <a:solidFill>
                  <a:schemeClr val="dk1"/>
                </a:solidFill>
                <a:latin typeface="Muli"/>
                <a:ea typeface="Muli"/>
                <a:cs typeface="Muli"/>
                <a:sym typeface="Muli"/>
              </a:rPr>
              <a:t>Te estábamos esperando 😁</a:t>
            </a:r>
            <a:endParaRPr sz="1400">
              <a:solidFill>
                <a:schemeClr val="dk1"/>
              </a:solidFill>
              <a:latin typeface="Muli"/>
              <a:ea typeface="Muli"/>
              <a:cs typeface="Muli"/>
              <a:sym typeface="Muli"/>
            </a:endParaRPr>
          </a:p>
        </p:txBody>
      </p:sp>
      <p:cxnSp>
        <p:nvCxnSpPr>
          <p:cNvPr id="139" name="Google Shape;139;p28"/>
          <p:cNvCxnSpPr/>
          <p:nvPr/>
        </p:nvCxnSpPr>
        <p:spPr>
          <a:xfrm>
            <a:off x="2361079" y="2978395"/>
            <a:ext cx="4695300" cy="0"/>
          </a:xfrm>
          <a:prstGeom prst="straightConnector1">
            <a:avLst/>
          </a:prstGeom>
          <a:noFill/>
          <a:ln cap="flat" cmpd="sng" w="19050">
            <a:solidFill>
              <a:srgbClr val="5EBEEC"/>
            </a:solidFill>
            <a:prstDash val="solid"/>
            <a:round/>
            <a:headEnd len="med" w="med" type="none"/>
            <a:tailEnd len="med" w="med" type="none"/>
          </a:ln>
        </p:spPr>
      </p:cxnSp>
      <p:grpSp>
        <p:nvGrpSpPr>
          <p:cNvPr id="140" name="Google Shape;140;p28"/>
          <p:cNvGrpSpPr/>
          <p:nvPr/>
        </p:nvGrpSpPr>
        <p:grpSpPr>
          <a:xfrm>
            <a:off x="6017933" y="3193531"/>
            <a:ext cx="199154" cy="193299"/>
            <a:chOff x="2797873" y="624854"/>
            <a:chExt cx="193843" cy="193842"/>
          </a:xfrm>
        </p:grpSpPr>
        <p:sp>
          <p:nvSpPr>
            <p:cNvPr id="141" name="Google Shape;141;p28"/>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2" name="Google Shape;142;p28"/>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3" name="Google Shape;143;p28"/>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4" name="Google Shape;144;p28"/>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145" name="Google Shape;145;p28"/>
          <p:cNvSpPr/>
          <p:nvPr/>
        </p:nvSpPr>
        <p:spPr>
          <a:xfrm>
            <a:off x="3453091" y="1569454"/>
            <a:ext cx="158313" cy="157731"/>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6" name="Google Shape;146;p28"/>
          <p:cNvSpPr/>
          <p:nvPr/>
        </p:nvSpPr>
        <p:spPr>
          <a:xfrm>
            <a:off x="622276" y="1085071"/>
            <a:ext cx="132300" cy="132000"/>
          </a:xfrm>
          <a:prstGeom prst="ellipse">
            <a:avLst/>
          </a:prstGeom>
          <a:solidFill>
            <a:schemeClr val="accent2"/>
          </a:solidFill>
          <a:ln>
            <a:noFill/>
          </a:ln>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147" name="Google Shape;147;p28"/>
          <p:cNvSpPr txBox="1"/>
          <p:nvPr/>
        </p:nvSpPr>
        <p:spPr>
          <a:xfrm>
            <a:off x="815972" y="1030935"/>
            <a:ext cx="1457400" cy="2334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700">
                <a:solidFill>
                  <a:schemeClr val="dk1"/>
                </a:solidFill>
                <a:latin typeface="Muli"/>
                <a:ea typeface="Muli"/>
                <a:cs typeface="Muli"/>
                <a:sym typeface="Muli"/>
              </a:rPr>
              <a:t>Clase grabada</a:t>
            </a:r>
            <a:endParaRPr sz="7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622276" y="481658"/>
            <a:ext cx="32298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Colecciones</a:t>
            </a:r>
            <a:endParaRPr sz="2700">
              <a:solidFill>
                <a:schemeClr val="dk1"/>
              </a:solidFill>
              <a:latin typeface="Muli"/>
              <a:ea typeface="Muli"/>
              <a:cs typeface="Muli"/>
              <a:sym typeface="Muli"/>
            </a:endParaRPr>
          </a:p>
        </p:txBody>
      </p:sp>
      <p:sp>
        <p:nvSpPr>
          <p:cNvPr id="282" name="Google Shape;282;p37"/>
          <p:cNvSpPr txBox="1"/>
          <p:nvPr/>
        </p:nvSpPr>
        <p:spPr>
          <a:xfrm>
            <a:off x="622275" y="1399625"/>
            <a:ext cx="4259700" cy="28014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a:latin typeface="Muli"/>
                <a:ea typeface="Muli"/>
                <a:cs typeface="Muli"/>
                <a:sym typeface="Muli"/>
              </a:rPr>
              <a:t>¿Que son?</a:t>
            </a:r>
            <a:endParaRPr sz="1400">
              <a:latin typeface="Muli"/>
              <a:ea typeface="Muli"/>
              <a:cs typeface="Muli"/>
              <a:sym typeface="Muli"/>
            </a:endParaRPr>
          </a:p>
          <a:p>
            <a:pPr indent="0" lvl="0" marL="0" rtl="0" algn="l">
              <a:spcBef>
                <a:spcPts val="700"/>
              </a:spcBef>
              <a:spcAft>
                <a:spcPts val="0"/>
              </a:spcAft>
              <a:buClr>
                <a:schemeClr val="dk1"/>
              </a:buClr>
              <a:buSzPts val="1100"/>
              <a:buFont typeface="Arial"/>
              <a:buNone/>
            </a:pPr>
            <a:r>
              <a:rPr lang="es">
                <a:solidFill>
                  <a:schemeClr val="dk1"/>
                </a:solidFill>
                <a:latin typeface="Muli"/>
                <a:ea typeface="Muli"/>
                <a:cs typeface="Muli"/>
                <a:sym typeface="Muli"/>
              </a:rPr>
              <a:t>Una colección</a:t>
            </a:r>
            <a:r>
              <a:rPr lang="es">
                <a:solidFill>
                  <a:schemeClr val="dk1"/>
                </a:solidFill>
                <a:latin typeface="Muli"/>
                <a:ea typeface="Muli"/>
                <a:cs typeface="Muli"/>
                <a:sym typeface="Muli"/>
              </a:rPr>
              <a:t> representa un grupo de objetos</a:t>
            </a:r>
            <a:r>
              <a:rPr lang="es">
                <a:solidFill>
                  <a:schemeClr val="dk1"/>
                </a:solidFill>
                <a:latin typeface="Muli"/>
                <a:ea typeface="Muli"/>
                <a:cs typeface="Muli"/>
                <a:sym typeface="Muli"/>
              </a:rPr>
              <a:t>, conocidos como elementos. Podemos crear una colección con cualquier tipo de objeto, incluso los creados por nosotros. La única restricción es que </a:t>
            </a:r>
            <a:r>
              <a:rPr lang="es">
                <a:solidFill>
                  <a:schemeClr val="dk1"/>
                </a:solidFill>
                <a:latin typeface="Muli"/>
                <a:ea typeface="Muli"/>
                <a:cs typeface="Muli"/>
                <a:sym typeface="Muli"/>
              </a:rPr>
              <a:t>no podremos crear una colección sólo de tipo primitivo</a:t>
            </a:r>
            <a:r>
              <a:rPr lang="es">
                <a:solidFill>
                  <a:schemeClr val="dk1"/>
                </a:solidFill>
                <a:latin typeface="Muli"/>
                <a:ea typeface="Muli"/>
                <a:cs typeface="Muli"/>
                <a:sym typeface="Muli"/>
              </a:rPr>
              <a:t>, para eso usaremos los tipos de objetos equivalentes a los primitivos. Por ejemplo: </a:t>
            </a:r>
            <a:r>
              <a:rPr lang="es">
                <a:solidFill>
                  <a:schemeClr val="dk1"/>
                </a:solidFill>
                <a:latin typeface="Muli"/>
                <a:ea typeface="Muli"/>
                <a:cs typeface="Muli"/>
                <a:sym typeface="Muli"/>
              </a:rPr>
              <a:t>en vez de int, hay que utilizar Integer</a:t>
            </a:r>
            <a:r>
              <a:rPr lang="es">
                <a:solidFill>
                  <a:schemeClr val="dk1"/>
                </a:solidFill>
                <a:latin typeface="Muli"/>
                <a:ea typeface="Muli"/>
                <a:cs typeface="Muli"/>
                <a:sym typeface="Muli"/>
              </a:rPr>
              <a:t>. A continuación veremos los objetos equivalentes a los primitivos de Java.</a:t>
            </a:r>
            <a:endParaRPr>
              <a:solidFill>
                <a:schemeClr val="dk1"/>
              </a:solidFill>
              <a:latin typeface="Muli"/>
              <a:ea typeface="Muli"/>
              <a:cs typeface="Muli"/>
              <a:sym typeface="Muli"/>
            </a:endParaRPr>
          </a:p>
          <a:p>
            <a:pPr indent="0" lvl="0" marL="0" rtl="0" algn="l">
              <a:spcBef>
                <a:spcPts val="0"/>
              </a:spcBef>
              <a:spcAft>
                <a:spcPts val="0"/>
              </a:spcAft>
              <a:buNone/>
            </a:pPr>
            <a:r>
              <a:t/>
            </a:r>
            <a:endParaRPr>
              <a:solidFill>
                <a:schemeClr val="dk1"/>
              </a:solidFill>
              <a:latin typeface="Muli"/>
              <a:ea typeface="Muli"/>
              <a:cs typeface="Muli"/>
              <a:sym typeface="Muli"/>
            </a:endParaRPr>
          </a:p>
        </p:txBody>
      </p:sp>
      <p:pic>
        <p:nvPicPr>
          <p:cNvPr id="283" name="Google Shape;283;p37"/>
          <p:cNvPicPr preferRelativeResize="0"/>
          <p:nvPr/>
        </p:nvPicPr>
        <p:blipFill>
          <a:blip r:embed="rId4">
            <a:alphaModFix/>
          </a:blip>
          <a:stretch>
            <a:fillRect/>
          </a:stretch>
        </p:blipFill>
        <p:spPr>
          <a:xfrm>
            <a:off x="5505125" y="1171050"/>
            <a:ext cx="2940533" cy="280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8"/>
          <p:cNvSpPr txBox="1"/>
          <p:nvPr/>
        </p:nvSpPr>
        <p:spPr>
          <a:xfrm>
            <a:off x="622276" y="481658"/>
            <a:ext cx="43932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Colecciones</a:t>
            </a:r>
            <a:endParaRPr sz="2700">
              <a:solidFill>
                <a:schemeClr val="dk1"/>
              </a:solidFill>
              <a:latin typeface="Muli"/>
              <a:ea typeface="Muli"/>
              <a:cs typeface="Muli"/>
              <a:sym typeface="Muli"/>
            </a:endParaRPr>
          </a:p>
        </p:txBody>
      </p:sp>
      <p:sp>
        <p:nvSpPr>
          <p:cNvPr id="289" name="Google Shape;289;p38"/>
          <p:cNvSpPr txBox="1"/>
          <p:nvPr/>
        </p:nvSpPr>
        <p:spPr>
          <a:xfrm>
            <a:off x="622276" y="1347931"/>
            <a:ext cx="7219500" cy="25857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400">
                <a:latin typeface="Muli"/>
                <a:ea typeface="Muli"/>
                <a:cs typeface="Muli"/>
                <a:sym typeface="Muli"/>
              </a:rPr>
              <a:t>¿Para qué se utilizan?</a:t>
            </a:r>
            <a:endParaRPr sz="1400">
              <a:latin typeface="Muli"/>
              <a:ea typeface="Muli"/>
              <a:cs typeface="Muli"/>
              <a:sym typeface="Muli"/>
            </a:endParaRPr>
          </a:p>
          <a:p>
            <a:pPr indent="0" lvl="0" marL="0" rtl="0" algn="l">
              <a:spcBef>
                <a:spcPts val="700"/>
              </a:spcBef>
              <a:spcAft>
                <a:spcPts val="0"/>
              </a:spcAft>
              <a:buNone/>
            </a:pPr>
            <a:r>
              <a:rPr lang="es">
                <a:solidFill>
                  <a:schemeClr val="dk1"/>
                </a:solidFill>
                <a:latin typeface="Muli"/>
                <a:ea typeface="Muli"/>
                <a:cs typeface="Muli"/>
                <a:sym typeface="Muli"/>
              </a:rPr>
              <a:t>Dijimos que una colección es un grupo de objetos, para obtener una colección vamos a utilizar unas clases propias de Java. Estas clases, que van a ser el almacén de los objetos, nos proveen con una serie de métodos comunes, para trabajar con los elementos de la colección, como, por ejemplo: </a:t>
            </a:r>
            <a:r>
              <a:rPr lang="es">
                <a:solidFill>
                  <a:schemeClr val="dk1"/>
                </a:solidFill>
                <a:latin typeface="Muli"/>
                <a:ea typeface="Muli"/>
                <a:cs typeface="Muli"/>
                <a:sym typeface="Muli"/>
              </a:rPr>
              <a:t>agregar</a:t>
            </a:r>
            <a:r>
              <a:rPr lang="es">
                <a:solidFill>
                  <a:schemeClr val="dk1"/>
                </a:solidFill>
                <a:latin typeface="Muli"/>
                <a:ea typeface="Muli"/>
                <a:cs typeface="Muli"/>
                <a:sym typeface="Muli"/>
              </a:rPr>
              <a:t> y </a:t>
            </a:r>
            <a:r>
              <a:rPr lang="es">
                <a:solidFill>
                  <a:schemeClr val="dk1"/>
                </a:solidFill>
                <a:latin typeface="Muli"/>
                <a:ea typeface="Muli"/>
                <a:cs typeface="Muli"/>
                <a:sym typeface="Muli"/>
              </a:rPr>
              <a:t>eliminar </a:t>
            </a:r>
            <a:r>
              <a:rPr lang="es">
                <a:solidFill>
                  <a:schemeClr val="dk1"/>
                </a:solidFill>
                <a:latin typeface="Muli"/>
                <a:ea typeface="Muli"/>
                <a:cs typeface="Muli"/>
                <a:sym typeface="Muli"/>
              </a:rPr>
              <a:t>elementos u obtener el tamaño de la colección, etc.</a:t>
            </a:r>
            <a:endParaRPr>
              <a:solidFill>
                <a:schemeClr val="dk1"/>
              </a:solidFill>
              <a:latin typeface="Muli"/>
              <a:ea typeface="Muli"/>
              <a:cs typeface="Muli"/>
              <a:sym typeface="Muli"/>
            </a:endParaRPr>
          </a:p>
          <a:p>
            <a:pPr indent="0" lvl="0" marL="0" rtl="0" algn="l">
              <a:spcBef>
                <a:spcPts val="0"/>
              </a:spcBef>
              <a:spcAft>
                <a:spcPts val="0"/>
              </a:spcAft>
              <a:buNone/>
            </a:pPr>
            <a:r>
              <a:t/>
            </a:r>
            <a:endParaRPr>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s">
                <a:solidFill>
                  <a:schemeClr val="dk1"/>
                </a:solidFill>
                <a:latin typeface="Muli"/>
                <a:ea typeface="Muli"/>
                <a:cs typeface="Muli"/>
                <a:sym typeface="Muli"/>
              </a:rPr>
              <a:t>Las colecciones son una especie de arreglos de tamaño dinámico. Estas son parte del </a:t>
            </a:r>
            <a:r>
              <a:rPr lang="es">
                <a:solidFill>
                  <a:schemeClr val="dk1"/>
                </a:solidFill>
                <a:latin typeface="Muli"/>
                <a:ea typeface="Muli"/>
                <a:cs typeface="Muli"/>
                <a:sym typeface="Muli"/>
              </a:rPr>
              <a:t>Java Collections Framework </a:t>
            </a:r>
            <a:r>
              <a:rPr lang="es">
                <a:solidFill>
                  <a:schemeClr val="dk1"/>
                </a:solidFill>
                <a:latin typeface="Muli"/>
                <a:ea typeface="Muli"/>
                <a:cs typeface="Muli"/>
                <a:sym typeface="Muli"/>
              </a:rPr>
              <a:t>dentro del paquete </a:t>
            </a:r>
            <a:r>
              <a:rPr lang="es">
                <a:solidFill>
                  <a:schemeClr val="dk1"/>
                </a:solidFill>
                <a:latin typeface="Muli"/>
                <a:ea typeface="Muli"/>
                <a:cs typeface="Muli"/>
                <a:sym typeface="Muli"/>
              </a:rPr>
              <a:t>java.util</a:t>
            </a:r>
            <a:r>
              <a:rPr lang="es">
                <a:solidFill>
                  <a:schemeClr val="dk1"/>
                </a:solidFill>
                <a:latin typeface="Muli"/>
                <a:ea typeface="Muli"/>
                <a:cs typeface="Muli"/>
                <a:sym typeface="Muli"/>
              </a:rPr>
              <a:t>. El Collections Framework es una arquitectura compuesta de interfaces y clases. Dentro de este framework están las colecciones que vamos a trabajar, las listas.</a:t>
            </a:r>
            <a:endParaRPr>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9"/>
          <p:cNvSpPr txBox="1"/>
          <p:nvPr/>
        </p:nvSpPr>
        <p:spPr>
          <a:xfrm>
            <a:off x="622276" y="384808"/>
            <a:ext cx="43932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Colecciones</a:t>
            </a:r>
            <a:endParaRPr sz="2700">
              <a:solidFill>
                <a:schemeClr val="dk1"/>
              </a:solidFill>
              <a:latin typeface="Muli"/>
              <a:ea typeface="Muli"/>
              <a:cs typeface="Muli"/>
              <a:sym typeface="Muli"/>
            </a:endParaRPr>
          </a:p>
        </p:txBody>
      </p:sp>
      <p:sp>
        <p:nvSpPr>
          <p:cNvPr id="295" name="Google Shape;295;p39"/>
          <p:cNvSpPr txBox="1"/>
          <p:nvPr/>
        </p:nvSpPr>
        <p:spPr>
          <a:xfrm>
            <a:off x="622276" y="1347931"/>
            <a:ext cx="7219500" cy="3411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pic>
        <p:nvPicPr>
          <p:cNvPr id="296" name="Google Shape;296;p39"/>
          <p:cNvPicPr preferRelativeResize="0"/>
          <p:nvPr/>
        </p:nvPicPr>
        <p:blipFill>
          <a:blip r:embed="rId4">
            <a:alphaModFix/>
          </a:blip>
          <a:stretch>
            <a:fillRect/>
          </a:stretch>
        </p:blipFill>
        <p:spPr>
          <a:xfrm>
            <a:off x="559225" y="1009681"/>
            <a:ext cx="6115862" cy="31496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0"/>
          <p:cNvSpPr txBox="1"/>
          <p:nvPr/>
        </p:nvSpPr>
        <p:spPr>
          <a:xfrm>
            <a:off x="2203025" y="1890050"/>
            <a:ext cx="962405" cy="853756"/>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chemeClr val="dk1"/>
                </a:solidFill>
                <a:latin typeface="Calibri"/>
                <a:ea typeface="Calibri"/>
                <a:cs typeface="Calibri"/>
                <a:sym typeface="Calibri"/>
              </a:rPr>
              <a:t>2.</a:t>
            </a:r>
            <a:endParaRPr sz="1400">
              <a:solidFill>
                <a:schemeClr val="dk1"/>
              </a:solidFill>
            </a:endParaRPr>
          </a:p>
        </p:txBody>
      </p:sp>
      <p:sp>
        <p:nvSpPr>
          <p:cNvPr id="302" name="Google Shape;302;p40"/>
          <p:cNvSpPr/>
          <p:nvPr/>
        </p:nvSpPr>
        <p:spPr>
          <a:xfrm>
            <a:off x="3019350" y="3139475"/>
            <a:ext cx="6177641" cy="11722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796150" y="1977220"/>
            <a:ext cx="49788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Listas: ArrayList</a:t>
            </a:r>
            <a:endParaRPr sz="5000">
              <a:solidFill>
                <a:schemeClr val="lt1"/>
              </a:solidFill>
            </a:endParaRPr>
          </a:p>
        </p:txBody>
      </p:sp>
      <p:pic>
        <p:nvPicPr>
          <p:cNvPr id="304" name="Google Shape;304;p40"/>
          <p:cNvPicPr preferRelativeResize="0"/>
          <p:nvPr/>
        </p:nvPicPr>
        <p:blipFill>
          <a:blip r:embed="rId4">
            <a:alphaModFix/>
          </a:blip>
          <a:stretch>
            <a:fillRect/>
          </a:stretch>
        </p:blipFill>
        <p:spPr>
          <a:xfrm>
            <a:off x="5614132" y="4374450"/>
            <a:ext cx="1608183" cy="620038"/>
          </a:xfrm>
          <a:prstGeom prst="rect">
            <a:avLst/>
          </a:prstGeom>
          <a:noFill/>
          <a:ln>
            <a:noFill/>
          </a:ln>
        </p:spPr>
      </p:pic>
      <p:pic>
        <p:nvPicPr>
          <p:cNvPr id="305" name="Google Shape;305;p40"/>
          <p:cNvPicPr preferRelativeResize="0"/>
          <p:nvPr/>
        </p:nvPicPr>
        <p:blipFill rotWithShape="1">
          <a:blip r:embed="rId5">
            <a:alphaModFix/>
          </a:blip>
          <a:srcRect b="0" l="826" r="826" t="0"/>
          <a:stretch/>
        </p:blipFill>
        <p:spPr>
          <a:xfrm>
            <a:off x="7256381" y="4404393"/>
            <a:ext cx="1443392" cy="529585"/>
          </a:xfrm>
          <a:prstGeom prst="rect">
            <a:avLst/>
          </a:prstGeom>
          <a:noFill/>
          <a:ln>
            <a:noFill/>
          </a:ln>
        </p:spPr>
      </p:pic>
      <p:pic>
        <p:nvPicPr>
          <p:cNvPr id="306" name="Google Shape;306;p40"/>
          <p:cNvPicPr preferRelativeResize="0"/>
          <p:nvPr/>
        </p:nvPicPr>
        <p:blipFill rotWithShape="1">
          <a:blip r:embed="rId6">
            <a:alphaModFix/>
          </a:blip>
          <a:srcRect b="32031" l="0" r="0" t="32034"/>
          <a:stretch/>
        </p:blipFill>
        <p:spPr>
          <a:xfrm>
            <a:off x="4039100" y="4505483"/>
            <a:ext cx="1546051" cy="5555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1"/>
          <p:cNvSpPr txBox="1"/>
          <p:nvPr/>
        </p:nvSpPr>
        <p:spPr>
          <a:xfrm>
            <a:off x="622276" y="481658"/>
            <a:ext cx="55719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List</a:t>
            </a:r>
            <a:endParaRPr sz="2700">
              <a:solidFill>
                <a:schemeClr val="dk1"/>
              </a:solidFill>
              <a:latin typeface="Muli"/>
              <a:ea typeface="Muli"/>
              <a:cs typeface="Muli"/>
              <a:sym typeface="Muli"/>
            </a:endParaRPr>
          </a:p>
        </p:txBody>
      </p:sp>
      <p:sp>
        <p:nvSpPr>
          <p:cNvPr id="312" name="Google Shape;312;p41"/>
          <p:cNvSpPr txBox="1"/>
          <p:nvPr/>
        </p:nvSpPr>
        <p:spPr>
          <a:xfrm>
            <a:off x="622293" y="1377000"/>
            <a:ext cx="7219500" cy="1203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a:latin typeface="Muli"/>
                <a:ea typeface="Muli"/>
                <a:cs typeface="Muli"/>
                <a:sym typeface="Muli"/>
              </a:rPr>
              <a:t>Las listas modelan una colección de objetos </a:t>
            </a:r>
            <a:r>
              <a:rPr lang="es">
                <a:latin typeface="Muli"/>
                <a:ea typeface="Muli"/>
                <a:cs typeface="Muli"/>
                <a:sym typeface="Muli"/>
              </a:rPr>
              <a:t>ordenados por posición</a:t>
            </a:r>
            <a:r>
              <a:rPr lang="es">
                <a:latin typeface="Muli"/>
                <a:ea typeface="Muli"/>
                <a:cs typeface="Muli"/>
                <a:sym typeface="Muli"/>
              </a:rPr>
              <a:t>. La principal diferencia entre las listas y los arreglos tradicionales, es que la lista crece de manera </a:t>
            </a:r>
            <a:r>
              <a:rPr lang="es">
                <a:latin typeface="Muli"/>
                <a:ea typeface="Muli"/>
                <a:cs typeface="Muli"/>
                <a:sym typeface="Muli"/>
              </a:rPr>
              <a:t>dinámica </a:t>
            </a:r>
            <a:r>
              <a:rPr lang="es">
                <a:latin typeface="Muli"/>
                <a:ea typeface="Muli"/>
                <a:cs typeface="Muli"/>
                <a:sym typeface="Muli"/>
              </a:rPr>
              <a:t>a medida que se van agregando objetos. No necesitamos saber de antemano la cantidad de elementos con la que vamos a trabajar. El framework trae varias implementaciones de distintos tipos de listas tales como </a:t>
            </a:r>
            <a:r>
              <a:rPr lang="es">
                <a:latin typeface="Muli"/>
                <a:ea typeface="Muli"/>
                <a:cs typeface="Muli"/>
                <a:sym typeface="Muli"/>
              </a:rPr>
              <a:t>ArrayList</a:t>
            </a:r>
            <a:endParaRPr>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42"/>
          <p:cNvSpPr txBox="1"/>
          <p:nvPr/>
        </p:nvSpPr>
        <p:spPr>
          <a:xfrm>
            <a:off x="622276" y="481658"/>
            <a:ext cx="55719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List</a:t>
            </a:r>
            <a:endParaRPr sz="2700">
              <a:solidFill>
                <a:schemeClr val="dk1"/>
              </a:solidFill>
              <a:latin typeface="Muli"/>
              <a:ea typeface="Muli"/>
              <a:cs typeface="Muli"/>
              <a:sym typeface="Muli"/>
            </a:endParaRPr>
          </a:p>
        </p:txBody>
      </p:sp>
      <p:sp>
        <p:nvSpPr>
          <p:cNvPr id="318" name="Google Shape;318;p42"/>
          <p:cNvSpPr txBox="1"/>
          <p:nvPr/>
        </p:nvSpPr>
        <p:spPr>
          <a:xfrm>
            <a:off x="622293" y="1377000"/>
            <a:ext cx="7219500" cy="27114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Clr>
                <a:schemeClr val="dk1"/>
              </a:buClr>
              <a:buSzPts val="1100"/>
              <a:buFont typeface="Arial"/>
              <a:buNone/>
            </a:pPr>
            <a:r>
              <a:rPr lang="es">
                <a:latin typeface="Muli"/>
                <a:ea typeface="Muli"/>
                <a:cs typeface="Muli"/>
                <a:sym typeface="Muli"/>
              </a:rPr>
              <a:t>Además del crecimiento </a:t>
            </a:r>
            <a:r>
              <a:rPr lang="es">
                <a:latin typeface="Muli"/>
                <a:ea typeface="Muli"/>
                <a:cs typeface="Muli"/>
                <a:sym typeface="Muli"/>
              </a:rPr>
              <a:t>dinámico, las listas </a:t>
            </a:r>
            <a:r>
              <a:rPr lang="es">
                <a:latin typeface="Muli"/>
                <a:ea typeface="Muli"/>
                <a:cs typeface="Muli"/>
                <a:sym typeface="Muli"/>
              </a:rPr>
              <a:t>añaden métodos que permiten mejorar los siguientes puntos:</a:t>
            </a:r>
            <a:endParaRPr>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a:latin typeface="Muli"/>
              <a:ea typeface="Muli"/>
              <a:cs typeface="Muli"/>
              <a:sym typeface="Muli"/>
            </a:endParaRPr>
          </a:p>
          <a:p>
            <a:pPr indent="-317500" lvl="0" marL="457200" rtl="0" algn="l">
              <a:spcBef>
                <a:spcPts val="0"/>
              </a:spcBef>
              <a:spcAft>
                <a:spcPts val="0"/>
              </a:spcAft>
              <a:buSzPts val="1400"/>
              <a:buFont typeface="Muli"/>
              <a:buChar char="●"/>
            </a:pPr>
            <a:r>
              <a:rPr lang="es">
                <a:latin typeface="Muli"/>
                <a:ea typeface="Muli"/>
                <a:cs typeface="Muli"/>
                <a:sym typeface="Muli"/>
              </a:rPr>
              <a:t>Acceso posicional a elementos: </a:t>
            </a:r>
            <a:r>
              <a:rPr lang="es">
                <a:latin typeface="Muli"/>
                <a:ea typeface="Muli"/>
                <a:cs typeface="Muli"/>
                <a:sym typeface="Muli"/>
              </a:rPr>
              <a:t>manipula elementos en función de su posición en la lista.</a:t>
            </a:r>
            <a:endParaRPr>
              <a:latin typeface="Muli"/>
              <a:ea typeface="Muli"/>
              <a:cs typeface="Muli"/>
              <a:sym typeface="Muli"/>
            </a:endParaRPr>
          </a:p>
          <a:p>
            <a:pPr indent="-317500" lvl="0" marL="457200" rtl="0" algn="l">
              <a:spcBef>
                <a:spcPts val="0"/>
              </a:spcBef>
              <a:spcAft>
                <a:spcPts val="0"/>
              </a:spcAft>
              <a:buSzPts val="1400"/>
              <a:buFont typeface="Muli"/>
              <a:buChar char="●"/>
            </a:pPr>
            <a:r>
              <a:rPr lang="es">
                <a:latin typeface="Muli"/>
                <a:ea typeface="Muli"/>
                <a:cs typeface="Muli"/>
                <a:sym typeface="Muli"/>
              </a:rPr>
              <a:t>Búsqueda de elementos:</a:t>
            </a:r>
            <a:r>
              <a:rPr lang="es">
                <a:latin typeface="Muli"/>
                <a:ea typeface="Muli"/>
                <a:cs typeface="Muli"/>
                <a:sym typeface="Muli"/>
              </a:rPr>
              <a:t> busca un elemento concreto de la lista y devuelve su posición.</a:t>
            </a:r>
            <a:endParaRPr>
              <a:latin typeface="Muli"/>
              <a:ea typeface="Muli"/>
              <a:cs typeface="Muli"/>
              <a:sym typeface="Muli"/>
            </a:endParaRPr>
          </a:p>
          <a:p>
            <a:pPr indent="-317500" lvl="0" marL="457200" rtl="0" algn="l">
              <a:spcBef>
                <a:spcPts val="0"/>
              </a:spcBef>
              <a:spcAft>
                <a:spcPts val="0"/>
              </a:spcAft>
              <a:buSzPts val="1400"/>
              <a:buFont typeface="Muli"/>
              <a:buChar char="●"/>
            </a:pPr>
            <a:r>
              <a:rPr lang="es">
                <a:latin typeface="Muli"/>
                <a:ea typeface="Muli"/>
                <a:cs typeface="Muli"/>
                <a:sym typeface="Muli"/>
              </a:rPr>
              <a:t>Iteración sobre elementos: </a:t>
            </a:r>
            <a:r>
              <a:rPr lang="es">
                <a:latin typeface="Muli"/>
                <a:ea typeface="Muli"/>
                <a:cs typeface="Muli"/>
                <a:sym typeface="Muli"/>
              </a:rPr>
              <a:t>mejora el Iterator por defecto.</a:t>
            </a:r>
            <a:endParaRPr>
              <a:latin typeface="Muli"/>
              <a:ea typeface="Muli"/>
              <a:cs typeface="Muli"/>
              <a:sym typeface="Muli"/>
            </a:endParaRPr>
          </a:p>
          <a:p>
            <a:pPr indent="-317500" lvl="0" marL="457200" rtl="0" algn="l">
              <a:spcBef>
                <a:spcPts val="0"/>
              </a:spcBef>
              <a:spcAft>
                <a:spcPts val="0"/>
              </a:spcAft>
              <a:buSzPts val="1400"/>
              <a:buFont typeface="Muli"/>
              <a:buChar char="●"/>
            </a:pPr>
            <a:r>
              <a:rPr lang="es">
                <a:latin typeface="Muli"/>
                <a:ea typeface="Muli"/>
                <a:cs typeface="Muli"/>
                <a:sym typeface="Muli"/>
              </a:rPr>
              <a:t>Rango de operación: </a:t>
            </a:r>
            <a:r>
              <a:rPr lang="es">
                <a:latin typeface="Muli"/>
                <a:ea typeface="Muli"/>
                <a:cs typeface="Muli"/>
                <a:sym typeface="Muli"/>
              </a:rPr>
              <a:t>permite realizar ciertas operaciones sobre rangos de elementos dentro de la propia lista.</a:t>
            </a:r>
            <a:endParaRPr>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3"/>
          <p:cNvSpPr txBox="1"/>
          <p:nvPr/>
        </p:nvSpPr>
        <p:spPr>
          <a:xfrm>
            <a:off x="622276" y="481658"/>
            <a:ext cx="55719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Array</a:t>
            </a:r>
            <a:r>
              <a:rPr lang="es" sz="2700">
                <a:solidFill>
                  <a:schemeClr val="dk1"/>
                </a:solidFill>
                <a:latin typeface="Muli"/>
                <a:ea typeface="Muli"/>
                <a:cs typeface="Muli"/>
                <a:sym typeface="Muli"/>
              </a:rPr>
              <a:t>List</a:t>
            </a:r>
            <a:endParaRPr sz="2700">
              <a:solidFill>
                <a:schemeClr val="dk1"/>
              </a:solidFill>
              <a:latin typeface="Muli"/>
              <a:ea typeface="Muli"/>
              <a:cs typeface="Muli"/>
              <a:sym typeface="Muli"/>
            </a:endParaRPr>
          </a:p>
        </p:txBody>
      </p:sp>
      <p:sp>
        <p:nvSpPr>
          <p:cNvPr id="324" name="Google Shape;324;p43"/>
          <p:cNvSpPr txBox="1"/>
          <p:nvPr/>
        </p:nvSpPr>
        <p:spPr>
          <a:xfrm>
            <a:off x="622293" y="1377000"/>
            <a:ext cx="7219500" cy="22806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a:latin typeface="Muli"/>
                <a:ea typeface="Muli"/>
                <a:cs typeface="Muli"/>
                <a:sym typeface="Muli"/>
              </a:rPr>
              <a:t>ArrayList:</a:t>
            </a:r>
            <a:r>
              <a:rPr lang="es">
                <a:latin typeface="Muli"/>
                <a:ea typeface="Muli"/>
                <a:cs typeface="Muli"/>
                <a:sym typeface="Muli"/>
              </a:rPr>
              <a:t> esta es la implementación típica. Se basa en un array redimensionable que aumenta su tamaño según crece la colección de elementos. Es la que mejor rendimiento tiene sobre la mayoría de situaciones.</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a:p>
            <a:pPr indent="0" lvl="0" marL="0" rtl="0" algn="l">
              <a:spcBef>
                <a:spcPts val="0"/>
              </a:spcBef>
              <a:spcAft>
                <a:spcPts val="0"/>
              </a:spcAft>
              <a:buNone/>
            </a:pPr>
            <a:r>
              <a:rPr lang="es">
                <a:latin typeface="Muli"/>
                <a:ea typeface="Muli"/>
                <a:cs typeface="Muli"/>
                <a:sym typeface="Muli"/>
              </a:rPr>
              <a:t>ArrayList implementa el interface de las listas, es decir, de la clase List. Es por ello que cuando queramos crear una lista ArrayList podrá ser la clase que utilicemos para implementarla.</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44"/>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31" name="Google Shape;331;p44"/>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32" name="Google Shape;332;p44"/>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33" name="Google Shape;333;p44"/>
          <p:cNvSpPr txBox="1"/>
          <p:nvPr/>
        </p:nvSpPr>
        <p:spPr>
          <a:xfrm>
            <a:off x="834600" y="1077000"/>
            <a:ext cx="74748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Podemos crear ArrayList de cualquier tipo de objetos primitivo o propio:</a:t>
            </a:r>
            <a:endParaRPr>
              <a:solidFill>
                <a:schemeClr val="dk1"/>
              </a:solidFill>
              <a:latin typeface="Muli"/>
              <a:ea typeface="Muli"/>
              <a:cs typeface="Muli"/>
              <a:sym typeface="Muli"/>
            </a:endParaRPr>
          </a:p>
        </p:txBody>
      </p:sp>
      <p:sp>
        <p:nvSpPr>
          <p:cNvPr id="334" name="Google Shape;334;p44"/>
          <p:cNvSpPr txBox="1"/>
          <p:nvPr/>
        </p:nvSpPr>
        <p:spPr>
          <a:xfrm>
            <a:off x="834600" y="403600"/>
            <a:ext cx="502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Creación de un ArrayList:</a:t>
            </a:r>
            <a:endParaRPr sz="2500">
              <a:solidFill>
                <a:schemeClr val="dk1"/>
              </a:solidFill>
              <a:latin typeface="Muli"/>
              <a:ea typeface="Muli"/>
              <a:cs typeface="Muli"/>
              <a:sym typeface="Muli"/>
            </a:endParaRPr>
          </a:p>
        </p:txBody>
      </p:sp>
      <p:pic>
        <p:nvPicPr>
          <p:cNvPr id="335" name="Google Shape;335;p44"/>
          <p:cNvPicPr preferRelativeResize="0"/>
          <p:nvPr/>
        </p:nvPicPr>
        <p:blipFill>
          <a:blip r:embed="rId6">
            <a:alphaModFix/>
          </a:blip>
          <a:stretch>
            <a:fillRect/>
          </a:stretch>
        </p:blipFill>
        <p:spPr>
          <a:xfrm>
            <a:off x="1652376" y="1564325"/>
            <a:ext cx="5222975" cy="234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45"/>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42" name="Google Shape;342;p45"/>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43" name="Google Shape;343;p45"/>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44" name="Google Shape;344;p45"/>
          <p:cNvSpPr txBox="1"/>
          <p:nvPr/>
        </p:nvSpPr>
        <p:spPr>
          <a:xfrm>
            <a:off x="834600" y="1077000"/>
            <a:ext cx="74748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Las colecciones tienen funciones propias para realizar distintas operaciones, en este caso si queremos añadir un elemento a un </a:t>
            </a:r>
            <a:r>
              <a:rPr lang="es">
                <a:solidFill>
                  <a:schemeClr val="dk1"/>
                </a:solidFill>
                <a:latin typeface="Muli"/>
                <a:ea typeface="Muli"/>
                <a:cs typeface="Muli"/>
                <a:sym typeface="Muli"/>
              </a:rPr>
              <a:t>ArrayList</a:t>
            </a:r>
            <a:r>
              <a:rPr lang="es">
                <a:solidFill>
                  <a:schemeClr val="dk1"/>
                </a:solidFill>
                <a:latin typeface="Muli"/>
                <a:ea typeface="Muli"/>
                <a:cs typeface="Muli"/>
                <a:sym typeface="Muli"/>
              </a:rPr>
              <a:t> debemos utilizar la función add(T).</a:t>
            </a:r>
            <a:endParaRPr>
              <a:solidFill>
                <a:schemeClr val="dk1"/>
              </a:solidFill>
              <a:latin typeface="Muli"/>
              <a:ea typeface="Muli"/>
              <a:cs typeface="Muli"/>
              <a:sym typeface="Muli"/>
            </a:endParaRPr>
          </a:p>
        </p:txBody>
      </p:sp>
      <p:sp>
        <p:nvSpPr>
          <p:cNvPr id="345" name="Google Shape;345;p45"/>
          <p:cNvSpPr txBox="1"/>
          <p:nvPr/>
        </p:nvSpPr>
        <p:spPr>
          <a:xfrm>
            <a:off x="834600" y="403600"/>
            <a:ext cx="337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Añadir un elemento</a:t>
            </a:r>
            <a:endParaRPr sz="2500">
              <a:solidFill>
                <a:schemeClr val="dk1"/>
              </a:solidFill>
              <a:latin typeface="Muli"/>
              <a:ea typeface="Muli"/>
              <a:cs typeface="Muli"/>
              <a:sym typeface="Muli"/>
            </a:endParaRPr>
          </a:p>
        </p:txBody>
      </p:sp>
      <p:pic>
        <p:nvPicPr>
          <p:cNvPr id="346" name="Google Shape;346;p45"/>
          <p:cNvPicPr preferRelativeResize="0"/>
          <p:nvPr/>
        </p:nvPicPr>
        <p:blipFill>
          <a:blip r:embed="rId6">
            <a:alphaModFix/>
          </a:blip>
          <a:stretch>
            <a:fillRect/>
          </a:stretch>
        </p:blipFill>
        <p:spPr>
          <a:xfrm>
            <a:off x="2109788" y="1796000"/>
            <a:ext cx="4924425"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46"/>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53" name="Google Shape;353;p46"/>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54" name="Google Shape;354;p46"/>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55" name="Google Shape;355;p46"/>
          <p:cNvSpPr txBox="1"/>
          <p:nvPr/>
        </p:nvSpPr>
        <p:spPr>
          <a:xfrm>
            <a:off x="834600" y="1422275"/>
            <a:ext cx="74748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Podemos utilizar dos métodos:</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a:p>
            <a:pPr indent="-317500" lvl="0" marL="457200" rtl="0" algn="just">
              <a:lnSpc>
                <a:spcPct val="115000"/>
              </a:lnSpc>
              <a:spcBef>
                <a:spcPts val="0"/>
              </a:spcBef>
              <a:spcAft>
                <a:spcPts val="0"/>
              </a:spcAft>
              <a:buClr>
                <a:schemeClr val="dk1"/>
              </a:buClr>
              <a:buSzPts val="1400"/>
              <a:buFont typeface="Montserrat"/>
              <a:buChar char="●"/>
            </a:pPr>
            <a:r>
              <a:rPr b="1" lang="es">
                <a:solidFill>
                  <a:schemeClr val="dk1"/>
                </a:solidFill>
                <a:latin typeface="Muli"/>
                <a:ea typeface="Muli"/>
                <a:cs typeface="Muli"/>
                <a:sym typeface="Muli"/>
              </a:rPr>
              <a:t>remove(int índice):</a:t>
            </a:r>
            <a:r>
              <a:rPr lang="es">
                <a:solidFill>
                  <a:schemeClr val="dk1"/>
                </a:solidFill>
                <a:latin typeface="Muli"/>
                <a:ea typeface="Muli"/>
                <a:cs typeface="Muli"/>
                <a:sym typeface="Muli"/>
              </a:rPr>
              <a:t> Este método remueve un elemento de un índice específico. Esto mueve los elementos, de manera que no queden índices sin elementos.</a:t>
            </a:r>
            <a:endParaRPr>
              <a:solidFill>
                <a:schemeClr val="dk1"/>
              </a:solidFill>
              <a:latin typeface="Muli"/>
              <a:ea typeface="Muli"/>
              <a:cs typeface="Muli"/>
              <a:sym typeface="Muli"/>
            </a:endParaRPr>
          </a:p>
          <a:p>
            <a:pPr indent="0" lvl="0" marL="457200" rtl="0" algn="just">
              <a:lnSpc>
                <a:spcPct val="115000"/>
              </a:lnSpc>
              <a:spcBef>
                <a:spcPts val="0"/>
              </a:spcBef>
              <a:spcAft>
                <a:spcPts val="0"/>
              </a:spcAft>
              <a:buNone/>
            </a:pPr>
            <a:r>
              <a:t/>
            </a:r>
            <a:endParaRPr>
              <a:solidFill>
                <a:schemeClr val="dk1"/>
              </a:solidFill>
              <a:latin typeface="Muli"/>
              <a:ea typeface="Muli"/>
              <a:cs typeface="Muli"/>
              <a:sym typeface="Muli"/>
            </a:endParaRPr>
          </a:p>
          <a:p>
            <a:pPr indent="-317500" lvl="0" marL="457200" rtl="0" algn="just">
              <a:lnSpc>
                <a:spcPct val="115000"/>
              </a:lnSpc>
              <a:spcBef>
                <a:spcPts val="0"/>
              </a:spcBef>
              <a:spcAft>
                <a:spcPts val="0"/>
              </a:spcAft>
              <a:buClr>
                <a:schemeClr val="dk1"/>
              </a:buClr>
              <a:buSzPts val="1400"/>
              <a:buFont typeface="Montserrat"/>
              <a:buChar char="●"/>
            </a:pPr>
            <a:r>
              <a:rPr b="1" lang="es">
                <a:solidFill>
                  <a:schemeClr val="dk1"/>
                </a:solidFill>
                <a:latin typeface="Muli"/>
                <a:ea typeface="Muli"/>
                <a:cs typeface="Muli"/>
                <a:sym typeface="Muli"/>
              </a:rPr>
              <a:t>remove(elemento): </a:t>
            </a:r>
            <a:r>
              <a:rPr lang="es">
                <a:solidFill>
                  <a:schemeClr val="dk1"/>
                </a:solidFill>
                <a:latin typeface="Muli"/>
                <a:ea typeface="Muli"/>
                <a:cs typeface="Muli"/>
                <a:sym typeface="Muli"/>
              </a:rPr>
              <a:t>Este método remueve la primera aparición de un elemento a borrar en una lista.</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p:txBody>
      </p:sp>
      <p:sp>
        <p:nvSpPr>
          <p:cNvPr id="356" name="Google Shape;356;p46"/>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Eliminar un elemento</a:t>
            </a:r>
            <a:endParaRPr sz="25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4">
            <a:alphaModFix/>
          </a:blip>
          <a:stretch>
            <a:fillRect/>
          </a:stretch>
        </p:blipFill>
        <p:spPr>
          <a:xfrm>
            <a:off x="5211413" y="3700125"/>
            <a:ext cx="1903355" cy="733849"/>
          </a:xfrm>
          <a:prstGeom prst="rect">
            <a:avLst/>
          </a:prstGeom>
          <a:noFill/>
          <a:ln>
            <a:noFill/>
          </a:ln>
        </p:spPr>
      </p:pic>
      <p:pic>
        <p:nvPicPr>
          <p:cNvPr id="153" name="Google Shape;153;p29"/>
          <p:cNvPicPr preferRelativeResize="0"/>
          <p:nvPr/>
        </p:nvPicPr>
        <p:blipFill rotWithShape="1">
          <a:blip r:embed="rId5">
            <a:alphaModFix/>
          </a:blip>
          <a:srcRect b="0" l="826" r="826" t="0"/>
          <a:stretch/>
        </p:blipFill>
        <p:spPr>
          <a:xfrm>
            <a:off x="7148979" y="3735453"/>
            <a:ext cx="1708319" cy="626794"/>
          </a:xfrm>
          <a:prstGeom prst="rect">
            <a:avLst/>
          </a:prstGeom>
          <a:noFill/>
          <a:ln>
            <a:noFill/>
          </a:ln>
        </p:spPr>
      </p:pic>
      <p:pic>
        <p:nvPicPr>
          <p:cNvPr id="154" name="Google Shape;154;p29"/>
          <p:cNvPicPr preferRelativeResize="0"/>
          <p:nvPr/>
        </p:nvPicPr>
        <p:blipFill rotWithShape="1">
          <a:blip r:embed="rId6">
            <a:alphaModFix/>
          </a:blip>
          <a:srcRect b="32031" l="0" r="0" t="32034"/>
          <a:stretch/>
        </p:blipFill>
        <p:spPr>
          <a:xfrm>
            <a:off x="3353150" y="3778523"/>
            <a:ext cx="1824067" cy="655452"/>
          </a:xfrm>
          <a:prstGeom prst="rect">
            <a:avLst/>
          </a:prstGeom>
          <a:noFill/>
          <a:ln>
            <a:noFill/>
          </a:ln>
        </p:spPr>
      </p:pic>
      <p:sp>
        <p:nvSpPr>
          <p:cNvPr id="155" name="Google Shape;155;p29"/>
          <p:cNvSpPr/>
          <p:nvPr/>
        </p:nvSpPr>
        <p:spPr>
          <a:xfrm>
            <a:off x="-65275" y="3741125"/>
            <a:ext cx="92094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9"/>
          <p:cNvPicPr preferRelativeResize="0"/>
          <p:nvPr/>
        </p:nvPicPr>
        <p:blipFill rotWithShape="1">
          <a:blip r:embed="rId7">
            <a:alphaModFix/>
          </a:blip>
          <a:srcRect b="33630" l="0" r="0" t="30435"/>
          <a:stretch/>
        </p:blipFill>
        <p:spPr>
          <a:xfrm>
            <a:off x="4253550" y="3799164"/>
            <a:ext cx="1501204" cy="539423"/>
          </a:xfrm>
          <a:prstGeom prst="rect">
            <a:avLst/>
          </a:prstGeom>
          <a:noFill/>
          <a:ln>
            <a:noFill/>
          </a:ln>
        </p:spPr>
      </p:pic>
      <p:pic>
        <p:nvPicPr>
          <p:cNvPr id="157" name="Google Shape;157;p29"/>
          <p:cNvPicPr preferRelativeResize="0"/>
          <p:nvPr/>
        </p:nvPicPr>
        <p:blipFill>
          <a:blip r:embed="rId8">
            <a:alphaModFix/>
          </a:blip>
          <a:stretch>
            <a:fillRect/>
          </a:stretch>
        </p:blipFill>
        <p:spPr>
          <a:xfrm>
            <a:off x="5801210" y="3873295"/>
            <a:ext cx="1352414" cy="391161"/>
          </a:xfrm>
          <a:prstGeom prst="rect">
            <a:avLst/>
          </a:prstGeom>
          <a:noFill/>
          <a:ln>
            <a:noFill/>
          </a:ln>
        </p:spPr>
      </p:pic>
      <p:pic>
        <p:nvPicPr>
          <p:cNvPr id="158" name="Google Shape;158;p29"/>
          <p:cNvPicPr preferRelativeResize="0"/>
          <p:nvPr/>
        </p:nvPicPr>
        <p:blipFill>
          <a:blip r:embed="rId9">
            <a:alphaModFix/>
          </a:blip>
          <a:stretch>
            <a:fillRect/>
          </a:stretch>
        </p:blipFill>
        <p:spPr>
          <a:xfrm>
            <a:off x="7428685" y="3846564"/>
            <a:ext cx="1352414" cy="4446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47"/>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63" name="Google Shape;363;p47"/>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64" name="Google Shape;364;p47"/>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65" name="Google Shape;365;p47"/>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Eliminar un elemento</a:t>
            </a:r>
            <a:endParaRPr sz="2500">
              <a:solidFill>
                <a:schemeClr val="dk1"/>
              </a:solidFill>
              <a:latin typeface="Muli"/>
              <a:ea typeface="Muli"/>
              <a:cs typeface="Muli"/>
              <a:sym typeface="Muli"/>
            </a:endParaRPr>
          </a:p>
        </p:txBody>
      </p:sp>
      <p:pic>
        <p:nvPicPr>
          <p:cNvPr id="366" name="Google Shape;366;p47"/>
          <p:cNvPicPr preferRelativeResize="0"/>
          <p:nvPr/>
        </p:nvPicPr>
        <p:blipFill>
          <a:blip r:embed="rId6">
            <a:alphaModFix/>
          </a:blip>
          <a:stretch>
            <a:fillRect/>
          </a:stretch>
        </p:blipFill>
        <p:spPr>
          <a:xfrm>
            <a:off x="2140750" y="1248325"/>
            <a:ext cx="4743450" cy="2200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8"/>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73" name="Google Shape;373;p48"/>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74" name="Google Shape;374;p48"/>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75" name="Google Shape;375;p48"/>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Recorrer listas</a:t>
            </a:r>
            <a:endParaRPr sz="2500">
              <a:solidFill>
                <a:schemeClr val="dk1"/>
              </a:solidFill>
              <a:latin typeface="Muli"/>
              <a:ea typeface="Muli"/>
              <a:cs typeface="Muli"/>
              <a:sym typeface="Muli"/>
            </a:endParaRPr>
          </a:p>
        </p:txBody>
      </p:sp>
      <p:pic>
        <p:nvPicPr>
          <p:cNvPr id="376" name="Google Shape;376;p48"/>
          <p:cNvPicPr preferRelativeResize="0"/>
          <p:nvPr/>
        </p:nvPicPr>
        <p:blipFill>
          <a:blip r:embed="rId6">
            <a:alphaModFix/>
          </a:blip>
          <a:stretch>
            <a:fillRect/>
          </a:stretch>
        </p:blipFill>
        <p:spPr>
          <a:xfrm>
            <a:off x="2362200" y="2998000"/>
            <a:ext cx="4419600" cy="1104900"/>
          </a:xfrm>
          <a:prstGeom prst="rect">
            <a:avLst/>
          </a:prstGeom>
          <a:noFill/>
          <a:ln>
            <a:noFill/>
          </a:ln>
        </p:spPr>
      </p:pic>
      <p:sp>
        <p:nvSpPr>
          <p:cNvPr id="377" name="Google Shape;377;p48"/>
          <p:cNvSpPr txBox="1"/>
          <p:nvPr/>
        </p:nvSpPr>
        <p:spPr>
          <a:xfrm>
            <a:off x="834600" y="1042000"/>
            <a:ext cx="7474800" cy="188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Para recorrer una colección, vamos a tener que utilizar el bucle </a:t>
            </a:r>
            <a:r>
              <a:rPr b="1" lang="es">
                <a:solidFill>
                  <a:schemeClr val="dk1"/>
                </a:solidFill>
                <a:latin typeface="Muli"/>
                <a:ea typeface="Muli"/>
                <a:cs typeface="Muli"/>
                <a:sym typeface="Muli"/>
              </a:rPr>
              <a:t>forEach</a:t>
            </a:r>
            <a:r>
              <a:rPr lang="es">
                <a:solidFill>
                  <a:schemeClr val="dk1"/>
                </a:solidFill>
                <a:latin typeface="Muli"/>
                <a:ea typeface="Muli"/>
                <a:cs typeface="Muli"/>
                <a:sym typeface="Muli"/>
              </a:rPr>
              <a:t>. El bucle comienza con la palabra clave </a:t>
            </a:r>
            <a:r>
              <a:rPr b="1" lang="es">
                <a:solidFill>
                  <a:schemeClr val="dk1"/>
                </a:solidFill>
                <a:latin typeface="Muli"/>
                <a:ea typeface="Muli"/>
                <a:cs typeface="Muli"/>
                <a:sym typeface="Muli"/>
              </a:rPr>
              <a:t>for</a:t>
            </a:r>
            <a:r>
              <a:rPr lang="es">
                <a:solidFill>
                  <a:schemeClr val="dk1"/>
                </a:solidFill>
                <a:latin typeface="Muli"/>
                <a:ea typeface="Muli"/>
                <a:cs typeface="Muli"/>
                <a:sym typeface="Muli"/>
              </a:rPr>
              <a:t> al igual que un bucle </a:t>
            </a:r>
            <a:r>
              <a:rPr i="1" lang="es">
                <a:solidFill>
                  <a:schemeClr val="dk1"/>
                </a:solidFill>
                <a:latin typeface="Muli"/>
                <a:ea typeface="Muli"/>
                <a:cs typeface="Muli"/>
                <a:sym typeface="Muli"/>
              </a:rPr>
              <a:t>for normal</a:t>
            </a:r>
            <a:r>
              <a:rPr lang="es">
                <a:solidFill>
                  <a:schemeClr val="dk1"/>
                </a:solidFill>
                <a:latin typeface="Muli"/>
                <a:ea typeface="Muli"/>
                <a:cs typeface="Muli"/>
                <a:sym typeface="Muli"/>
              </a:rPr>
              <a:t>. Pero, en lugar de declarar e inicializar una variable contador del bucle, declara una variable vacía, que es del mismo tipo que la colección, seguido de dos puntos y seguido del nombre de la colección. La variable recibe en cada iteración un elemento de la colección, de esa manera si nosotros mostramos esa variable, podemos mostrar todos los elementos de nuestra colección.</a:t>
            </a:r>
            <a:endParaRPr>
              <a:solidFill>
                <a:schemeClr val="dk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p49"/>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84" name="Google Shape;384;p49"/>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85" name="Google Shape;385;p49"/>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86" name="Google Shape;386;p49"/>
          <p:cNvSpPr txBox="1"/>
          <p:nvPr/>
        </p:nvSpPr>
        <p:spPr>
          <a:xfrm>
            <a:off x="834600" y="1077000"/>
            <a:ext cx="7474800" cy="238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El Iterator es un objeto que nos permite recorrer, acceder y eliminar algún elemento de una colección.</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rPr lang="es">
                <a:solidFill>
                  <a:schemeClr val="dk1"/>
                </a:solidFill>
                <a:latin typeface="Muli"/>
                <a:ea typeface="Muli"/>
                <a:cs typeface="Muli"/>
                <a:sym typeface="Muli"/>
              </a:rPr>
              <a:t>Cuando queremos eliminar algún elemento mientras recorremos una colección con el bucle ForEach, nos lanza una excepción. La forma de realizar ésta acción sin que se genere un error es utilizando un Iterator.</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rPr lang="es">
                <a:solidFill>
                  <a:schemeClr val="dk1"/>
                </a:solidFill>
                <a:latin typeface="Muli"/>
                <a:ea typeface="Muli"/>
                <a:cs typeface="Muli"/>
                <a:sym typeface="Muli"/>
              </a:rPr>
              <a:t>Como el Iterator es parte del framework de colecciones, todas las colecciones vienen con el método iterator() que devuelve las instrucciones para iterar sobre esa colección.</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p:txBody>
      </p:sp>
      <p:sp>
        <p:nvSpPr>
          <p:cNvPr id="387" name="Google Shape;387;p49"/>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Iterator</a:t>
            </a:r>
            <a:endParaRPr sz="2500">
              <a:solidFill>
                <a:schemeClr val="dk1"/>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50"/>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394" name="Google Shape;394;p50"/>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395" name="Google Shape;395;p50"/>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396" name="Google Shape;396;p50"/>
          <p:cNvSpPr txBox="1"/>
          <p:nvPr/>
        </p:nvSpPr>
        <p:spPr>
          <a:xfrm>
            <a:off x="834600" y="1350850"/>
            <a:ext cx="7474800" cy="238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a:solidFill>
                  <a:schemeClr val="dk1"/>
                </a:solidFill>
                <a:latin typeface="Muli"/>
                <a:ea typeface="Muli"/>
                <a:cs typeface="Muli"/>
                <a:sym typeface="Muli"/>
              </a:rPr>
              <a:t>Para poder usar el Iterator es importante crear el objeto de tipo Iterator, con el mismo tipo de dato que nuestra colección. El Iterator contiene tres métodos muy útiles para lograr esto: </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a:p>
            <a:pPr indent="-317500" lvl="0" marL="457200" rtl="0" algn="just">
              <a:lnSpc>
                <a:spcPct val="115000"/>
              </a:lnSpc>
              <a:spcBef>
                <a:spcPts val="0"/>
              </a:spcBef>
              <a:spcAft>
                <a:spcPts val="0"/>
              </a:spcAft>
              <a:buClr>
                <a:schemeClr val="dk1"/>
              </a:buClr>
              <a:buSzPts val="1400"/>
              <a:buFont typeface="Montserrat"/>
              <a:buChar char="●"/>
            </a:pPr>
            <a:r>
              <a:rPr b="1" lang="es">
                <a:solidFill>
                  <a:schemeClr val="dk1"/>
                </a:solidFill>
                <a:latin typeface="Muli"/>
                <a:ea typeface="Muli"/>
                <a:cs typeface="Muli"/>
                <a:sym typeface="Muli"/>
              </a:rPr>
              <a:t>boolean hasNext(): </a:t>
            </a:r>
            <a:r>
              <a:rPr lang="es">
                <a:solidFill>
                  <a:schemeClr val="dk1"/>
                </a:solidFill>
                <a:latin typeface="Muli"/>
                <a:ea typeface="Muli"/>
                <a:cs typeface="Muli"/>
                <a:sym typeface="Muli"/>
              </a:rPr>
              <a:t>Retorna verdadero si al iterator le quedan elementos por iterar </a:t>
            </a:r>
            <a:endParaRPr>
              <a:solidFill>
                <a:schemeClr val="dk1"/>
              </a:solidFill>
              <a:latin typeface="Muli"/>
              <a:ea typeface="Muli"/>
              <a:cs typeface="Muli"/>
              <a:sym typeface="Muli"/>
            </a:endParaRPr>
          </a:p>
          <a:p>
            <a:pPr indent="-317500" lvl="0" marL="457200" rtl="0" algn="just">
              <a:lnSpc>
                <a:spcPct val="115000"/>
              </a:lnSpc>
              <a:spcBef>
                <a:spcPts val="0"/>
              </a:spcBef>
              <a:spcAft>
                <a:spcPts val="0"/>
              </a:spcAft>
              <a:buClr>
                <a:schemeClr val="dk1"/>
              </a:buClr>
              <a:buSzPts val="1400"/>
              <a:buFont typeface="Montserrat"/>
              <a:buChar char="●"/>
            </a:pPr>
            <a:r>
              <a:rPr b="1" lang="es">
                <a:solidFill>
                  <a:schemeClr val="dk1"/>
                </a:solidFill>
                <a:latin typeface="Muli"/>
                <a:ea typeface="Muli"/>
                <a:cs typeface="Muli"/>
                <a:sym typeface="Muli"/>
              </a:rPr>
              <a:t>Object next(): </a:t>
            </a:r>
            <a:r>
              <a:rPr lang="es">
                <a:solidFill>
                  <a:schemeClr val="dk1"/>
                </a:solidFill>
                <a:latin typeface="Muli"/>
                <a:ea typeface="Muli"/>
                <a:cs typeface="Muli"/>
                <a:sym typeface="Muli"/>
              </a:rPr>
              <a:t>Devuelve el siguiente elemento en la colección, mientras el método hasNext() retorne true. Este método es el que nos sirve para mostrar el elemento, </a:t>
            </a:r>
            <a:endParaRPr>
              <a:solidFill>
                <a:schemeClr val="dk1"/>
              </a:solidFill>
              <a:latin typeface="Muli"/>
              <a:ea typeface="Muli"/>
              <a:cs typeface="Muli"/>
              <a:sym typeface="Muli"/>
            </a:endParaRPr>
          </a:p>
          <a:p>
            <a:pPr indent="-317500" lvl="0" marL="457200" rtl="0" algn="just">
              <a:lnSpc>
                <a:spcPct val="115000"/>
              </a:lnSpc>
              <a:spcBef>
                <a:spcPts val="0"/>
              </a:spcBef>
              <a:spcAft>
                <a:spcPts val="0"/>
              </a:spcAft>
              <a:buClr>
                <a:schemeClr val="dk1"/>
              </a:buClr>
              <a:buSzPts val="1400"/>
              <a:buFont typeface="Montserrat"/>
              <a:buChar char="●"/>
            </a:pPr>
            <a:r>
              <a:rPr b="1" lang="es">
                <a:solidFill>
                  <a:schemeClr val="dk1"/>
                </a:solidFill>
                <a:latin typeface="Muli"/>
                <a:ea typeface="Muli"/>
                <a:cs typeface="Muli"/>
                <a:sym typeface="Muli"/>
              </a:rPr>
              <a:t>void remove(): </a:t>
            </a:r>
            <a:r>
              <a:rPr lang="es">
                <a:solidFill>
                  <a:schemeClr val="dk1"/>
                </a:solidFill>
                <a:latin typeface="Muli"/>
                <a:ea typeface="Muli"/>
                <a:cs typeface="Muli"/>
                <a:sym typeface="Muli"/>
              </a:rPr>
              <a:t>Elimina el elemento actual de la colección</a:t>
            </a:r>
            <a:endParaRPr>
              <a:solidFill>
                <a:schemeClr val="dk1"/>
              </a:solidFill>
              <a:latin typeface="Muli"/>
              <a:ea typeface="Muli"/>
              <a:cs typeface="Muli"/>
              <a:sym typeface="Muli"/>
            </a:endParaRPr>
          </a:p>
          <a:p>
            <a:pPr indent="0" lvl="0" marL="0" rtl="0" algn="just">
              <a:lnSpc>
                <a:spcPct val="115000"/>
              </a:lnSpc>
              <a:spcBef>
                <a:spcPts val="0"/>
              </a:spcBef>
              <a:spcAft>
                <a:spcPts val="0"/>
              </a:spcAft>
              <a:buNone/>
            </a:pPr>
            <a:r>
              <a:t/>
            </a:r>
            <a:endParaRPr>
              <a:solidFill>
                <a:schemeClr val="dk1"/>
              </a:solidFill>
              <a:latin typeface="Muli"/>
              <a:ea typeface="Muli"/>
              <a:cs typeface="Muli"/>
              <a:sym typeface="Muli"/>
            </a:endParaRPr>
          </a:p>
        </p:txBody>
      </p:sp>
      <p:sp>
        <p:nvSpPr>
          <p:cNvPr id="397" name="Google Shape;397;p50"/>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Iterator</a:t>
            </a:r>
            <a:endParaRPr sz="2500">
              <a:solidFill>
                <a:schemeClr val="dk1"/>
              </a:solidFill>
              <a:latin typeface="Muli"/>
              <a:ea typeface="Muli"/>
              <a:cs typeface="Muli"/>
              <a:sym typeface="Mu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51"/>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404" name="Google Shape;404;p51"/>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405" name="Google Shape;405;p51"/>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406" name="Google Shape;406;p51"/>
          <p:cNvSpPr txBox="1"/>
          <p:nvPr/>
        </p:nvSpPr>
        <p:spPr>
          <a:xfrm>
            <a:off x="834600" y="1350850"/>
            <a:ext cx="74748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p:txBody>
      </p:sp>
      <p:sp>
        <p:nvSpPr>
          <p:cNvPr id="407" name="Google Shape;407;p51"/>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Iterator</a:t>
            </a:r>
            <a:endParaRPr sz="2500">
              <a:solidFill>
                <a:schemeClr val="dk1"/>
              </a:solidFill>
              <a:latin typeface="Muli"/>
              <a:ea typeface="Muli"/>
              <a:cs typeface="Muli"/>
              <a:sym typeface="Muli"/>
            </a:endParaRPr>
          </a:p>
        </p:txBody>
      </p:sp>
      <p:pic>
        <p:nvPicPr>
          <p:cNvPr id="408" name="Google Shape;408;p51"/>
          <p:cNvPicPr preferRelativeResize="0"/>
          <p:nvPr/>
        </p:nvPicPr>
        <p:blipFill>
          <a:blip r:embed="rId6">
            <a:alphaModFix/>
          </a:blip>
          <a:stretch>
            <a:fillRect/>
          </a:stretch>
        </p:blipFill>
        <p:spPr>
          <a:xfrm>
            <a:off x="1830100" y="1350850"/>
            <a:ext cx="5483800" cy="210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2"/>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52"/>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415" name="Google Shape;415;p52"/>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416" name="Google Shape;416;p52"/>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417" name="Google Shape;417;p52"/>
          <p:cNvSpPr txBox="1"/>
          <p:nvPr/>
        </p:nvSpPr>
        <p:spPr>
          <a:xfrm>
            <a:off x="834600" y="1350850"/>
            <a:ext cx="74748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p:txBody>
      </p:sp>
      <p:sp>
        <p:nvSpPr>
          <p:cNvPr id="418" name="Google Shape;418;p52"/>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Iterator</a:t>
            </a:r>
            <a:endParaRPr sz="2500">
              <a:solidFill>
                <a:schemeClr val="dk1"/>
              </a:solidFill>
              <a:latin typeface="Muli"/>
              <a:ea typeface="Muli"/>
              <a:cs typeface="Muli"/>
              <a:sym typeface="Muli"/>
            </a:endParaRPr>
          </a:p>
        </p:txBody>
      </p:sp>
      <p:sp>
        <p:nvSpPr>
          <p:cNvPr id="419" name="Google Shape;419;p52"/>
          <p:cNvSpPr txBox="1"/>
          <p:nvPr/>
        </p:nvSpPr>
        <p:spPr>
          <a:xfrm>
            <a:off x="834600" y="1166825"/>
            <a:ext cx="786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Muli"/>
                <a:ea typeface="Muli"/>
                <a:cs typeface="Muli"/>
                <a:sym typeface="Muli"/>
              </a:rPr>
              <a:t>Para eliminar un elemento de una colección vamos a tener que utilizar la función remove() del Iterator.</a:t>
            </a:r>
            <a:endParaRPr>
              <a:latin typeface="Muli"/>
              <a:ea typeface="Muli"/>
              <a:cs typeface="Muli"/>
              <a:sym typeface="Muli"/>
            </a:endParaRPr>
          </a:p>
          <a:p>
            <a:pPr indent="0" lvl="0" marL="0" rtl="0" algn="l">
              <a:spcBef>
                <a:spcPts val="0"/>
              </a:spcBef>
              <a:spcAft>
                <a:spcPts val="0"/>
              </a:spcAft>
              <a:buNone/>
            </a:pPr>
            <a:r>
              <a:rPr lang="es">
                <a:latin typeface="Muli"/>
                <a:ea typeface="Muli"/>
                <a:cs typeface="Muli"/>
                <a:sym typeface="Muli"/>
              </a:rPr>
              <a:t>En este ejemplo, si durante el recorrido del iterador se encuentra una cadena “Hola mundo”, será eliminada de la lista.</a:t>
            </a:r>
            <a:endParaRPr>
              <a:latin typeface="Muli"/>
              <a:ea typeface="Muli"/>
              <a:cs typeface="Muli"/>
              <a:sym typeface="Muli"/>
            </a:endParaRPr>
          </a:p>
        </p:txBody>
      </p:sp>
      <p:pic>
        <p:nvPicPr>
          <p:cNvPr id="420" name="Google Shape;420;p52"/>
          <p:cNvPicPr preferRelativeResize="0"/>
          <p:nvPr/>
        </p:nvPicPr>
        <p:blipFill>
          <a:blip r:embed="rId6">
            <a:alphaModFix/>
          </a:blip>
          <a:stretch>
            <a:fillRect/>
          </a:stretch>
        </p:blipFill>
        <p:spPr>
          <a:xfrm>
            <a:off x="2347913" y="2261400"/>
            <a:ext cx="4448175" cy="188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p:nvPr/>
        </p:nvSpPr>
        <p:spPr>
          <a:xfrm>
            <a:off x="0" y="4374450"/>
            <a:ext cx="9144000" cy="655500"/>
          </a:xfrm>
          <a:prstGeom prst="rect">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53"/>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427" name="Google Shape;427;p53"/>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428" name="Google Shape;428;p53"/>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429" name="Google Shape;429;p53"/>
          <p:cNvSpPr txBox="1"/>
          <p:nvPr/>
        </p:nvSpPr>
        <p:spPr>
          <a:xfrm>
            <a:off x="834600" y="1350850"/>
            <a:ext cx="74748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p:txBody>
      </p:sp>
      <p:sp>
        <p:nvSpPr>
          <p:cNvPr id="430" name="Google Shape;430;p53"/>
          <p:cNvSpPr txBox="1"/>
          <p:nvPr/>
        </p:nvSpPr>
        <p:spPr>
          <a:xfrm>
            <a:off x="834600" y="403600"/>
            <a:ext cx="611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Otros métodos de lista</a:t>
            </a:r>
            <a:endParaRPr sz="2500">
              <a:solidFill>
                <a:schemeClr val="dk1"/>
              </a:solidFill>
              <a:latin typeface="Muli"/>
              <a:ea typeface="Muli"/>
              <a:cs typeface="Muli"/>
              <a:sym typeface="Muli"/>
            </a:endParaRPr>
          </a:p>
        </p:txBody>
      </p:sp>
      <p:pic>
        <p:nvPicPr>
          <p:cNvPr id="431" name="Google Shape;431;p53"/>
          <p:cNvPicPr preferRelativeResize="0"/>
          <p:nvPr/>
        </p:nvPicPr>
        <p:blipFill>
          <a:blip r:embed="rId6">
            <a:alphaModFix/>
          </a:blip>
          <a:stretch>
            <a:fillRect/>
          </a:stretch>
        </p:blipFill>
        <p:spPr>
          <a:xfrm>
            <a:off x="2133800" y="1081288"/>
            <a:ext cx="4876400" cy="298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nvSpPr>
        <p:spPr>
          <a:xfrm>
            <a:off x="636150" y="1391000"/>
            <a:ext cx="7399500" cy="2616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2000">
                <a:solidFill>
                  <a:schemeClr val="dk1"/>
                </a:solidFill>
                <a:latin typeface="Calibri"/>
                <a:ea typeface="Calibri"/>
                <a:cs typeface="Calibri"/>
                <a:sym typeface="Calibri"/>
              </a:rPr>
              <a:t>Creando listas</a:t>
            </a:r>
            <a:r>
              <a:rPr b="1" lang="es"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Vamos a crear una lista de Strings y manipular sus elementos para poner en práctica lo visto en la clase.</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Font typeface="Calibri"/>
              <a:buAutoNum type="arabicPeriod"/>
            </a:pPr>
            <a:r>
              <a:rPr lang="es" sz="1600">
                <a:solidFill>
                  <a:schemeClr val="dk1"/>
                </a:solidFill>
                <a:latin typeface="Calibri"/>
                <a:ea typeface="Calibri"/>
                <a:cs typeface="Calibri"/>
                <a:sym typeface="Calibri"/>
              </a:rPr>
              <a:t>Crear un ArrayList que guarde elementos del tipo String.</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lang="es" sz="1600">
                <a:solidFill>
                  <a:schemeClr val="dk1"/>
                </a:solidFill>
                <a:latin typeface="Calibri"/>
                <a:ea typeface="Calibri"/>
                <a:cs typeface="Calibri"/>
                <a:sym typeface="Calibri"/>
              </a:rPr>
              <a:t>Agrega 10 elementos a la lista, ingresando los valores por teclado.</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lang="es" sz="1600">
                <a:solidFill>
                  <a:schemeClr val="dk1"/>
                </a:solidFill>
                <a:latin typeface="Calibri"/>
                <a:ea typeface="Calibri"/>
                <a:cs typeface="Calibri"/>
                <a:sym typeface="Calibri"/>
              </a:rPr>
              <a:t>Muestra los valores de todos los elementos con forEach.</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lang="es" sz="1600">
                <a:solidFill>
                  <a:schemeClr val="dk1"/>
                </a:solidFill>
                <a:latin typeface="Calibri"/>
                <a:ea typeface="Calibri"/>
                <a:cs typeface="Calibri"/>
                <a:sym typeface="Calibri"/>
              </a:rPr>
              <a:t>Elimina el elemento de la posición 5.</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Font typeface="Calibri"/>
              <a:buAutoNum type="arabicPeriod"/>
            </a:pPr>
            <a:r>
              <a:rPr lang="es" sz="1600">
                <a:solidFill>
                  <a:schemeClr val="dk1"/>
                </a:solidFill>
                <a:latin typeface="Calibri"/>
                <a:ea typeface="Calibri"/>
                <a:cs typeface="Calibri"/>
                <a:sym typeface="Calibri"/>
              </a:rPr>
              <a:t>Elimina una cadena a tu elección utilizando Iterator</a:t>
            </a:r>
            <a:endParaRPr sz="16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100000"/>
              </a:lnSpc>
              <a:spcBef>
                <a:spcPts val="1000"/>
              </a:spcBef>
              <a:spcAft>
                <a:spcPts val="1000"/>
              </a:spcAft>
              <a:buNone/>
            </a:pPr>
            <a:r>
              <a:rPr lang="es" sz="1600">
                <a:solidFill>
                  <a:schemeClr val="dk1"/>
                </a:solidFill>
                <a:latin typeface="Calibri"/>
                <a:ea typeface="Calibri"/>
                <a:cs typeface="Calibri"/>
                <a:sym typeface="Calibri"/>
              </a:rPr>
              <a:t>⌚Tiempo: 20 minutos</a:t>
            </a:r>
            <a:endParaRPr sz="1600">
              <a:solidFill>
                <a:schemeClr val="dk1"/>
              </a:solidFill>
              <a:latin typeface="Calibri"/>
              <a:ea typeface="Calibri"/>
              <a:cs typeface="Calibri"/>
              <a:sym typeface="Calibri"/>
            </a:endParaRPr>
          </a:p>
        </p:txBody>
      </p:sp>
      <p:sp>
        <p:nvSpPr>
          <p:cNvPr id="437" name="Google Shape;437;p54"/>
          <p:cNvSpPr txBox="1"/>
          <p:nvPr/>
        </p:nvSpPr>
        <p:spPr>
          <a:xfrm>
            <a:off x="355200" y="219438"/>
            <a:ext cx="4116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chemeClr val="dk1"/>
                </a:solidFill>
                <a:latin typeface="Calibri"/>
                <a:ea typeface="Calibri"/>
                <a:cs typeface="Calibri"/>
                <a:sym typeface="Calibri"/>
              </a:rPr>
              <a:t>Live Coding</a:t>
            </a:r>
            <a:endParaRPr b="1" sz="2500">
              <a:solidFill>
                <a:schemeClr val="dk1"/>
              </a:solidFill>
              <a:latin typeface="Calibri"/>
              <a:ea typeface="Calibri"/>
              <a:cs typeface="Calibri"/>
              <a:sym typeface="Calibri"/>
            </a:endParaRPr>
          </a:p>
          <a:p>
            <a:pPr indent="0" lvl="0" marL="0" rtl="0" algn="l">
              <a:spcBef>
                <a:spcPts val="0"/>
              </a:spcBef>
              <a:spcAft>
                <a:spcPts val="1000"/>
              </a:spcAft>
              <a:buNone/>
            </a:pPr>
            <a:r>
              <a:rPr lang="es" sz="1000">
                <a:solidFill>
                  <a:schemeClr val="dk1"/>
                </a:solidFill>
                <a:latin typeface="Calibri"/>
                <a:ea typeface="Calibri"/>
                <a:cs typeface="Calibri"/>
                <a:sym typeface="Calibri"/>
              </a:rPr>
              <a:t>Ejemplo en vivo 👩‍🏫</a:t>
            </a:r>
            <a:endParaRPr b="1" sz="2500">
              <a:solidFill>
                <a:schemeClr val="dk1"/>
              </a:solidFill>
              <a:latin typeface="Calibri"/>
              <a:ea typeface="Calibri"/>
              <a:cs typeface="Calibri"/>
              <a:sym typeface="Calibri"/>
            </a:endParaRPr>
          </a:p>
        </p:txBody>
      </p:sp>
      <p:pic>
        <p:nvPicPr>
          <p:cNvPr id="438" name="Google Shape;438;p54"/>
          <p:cNvPicPr preferRelativeResize="0"/>
          <p:nvPr/>
        </p:nvPicPr>
        <p:blipFill rotWithShape="1">
          <a:blip r:embed="rId3">
            <a:alphaModFix/>
          </a:blip>
          <a:srcRect b="33630" l="0" r="0" t="30435"/>
          <a:stretch/>
        </p:blipFill>
        <p:spPr>
          <a:xfrm>
            <a:off x="4253425" y="4432489"/>
            <a:ext cx="1501204" cy="539423"/>
          </a:xfrm>
          <a:prstGeom prst="rect">
            <a:avLst/>
          </a:prstGeom>
          <a:noFill/>
          <a:ln>
            <a:noFill/>
          </a:ln>
        </p:spPr>
      </p:pic>
      <p:pic>
        <p:nvPicPr>
          <p:cNvPr id="439" name="Google Shape;439;p54"/>
          <p:cNvPicPr preferRelativeResize="0"/>
          <p:nvPr/>
        </p:nvPicPr>
        <p:blipFill>
          <a:blip r:embed="rId4">
            <a:alphaModFix/>
          </a:blip>
          <a:stretch>
            <a:fillRect/>
          </a:stretch>
        </p:blipFill>
        <p:spPr>
          <a:xfrm>
            <a:off x="5801085" y="4506620"/>
            <a:ext cx="1352414" cy="391161"/>
          </a:xfrm>
          <a:prstGeom prst="rect">
            <a:avLst/>
          </a:prstGeom>
          <a:noFill/>
          <a:ln>
            <a:noFill/>
          </a:ln>
        </p:spPr>
      </p:pic>
      <p:pic>
        <p:nvPicPr>
          <p:cNvPr id="440" name="Google Shape;440;p54"/>
          <p:cNvPicPr preferRelativeResize="0"/>
          <p:nvPr/>
        </p:nvPicPr>
        <p:blipFill>
          <a:blip r:embed="rId5">
            <a:alphaModFix/>
          </a:blip>
          <a:stretch>
            <a:fillRect/>
          </a:stretch>
        </p:blipFill>
        <p:spPr>
          <a:xfrm>
            <a:off x="7428560" y="4479889"/>
            <a:ext cx="1352414" cy="4446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4" name="Shape 444"/>
        <p:cNvGrpSpPr/>
        <p:nvPr/>
      </p:nvGrpSpPr>
      <p:grpSpPr>
        <a:xfrm>
          <a:off x="0" y="0"/>
          <a:ext cx="0" cy="0"/>
          <a:chOff x="0" y="0"/>
          <a:chExt cx="0" cy="0"/>
        </a:xfrm>
      </p:grpSpPr>
      <p:pic>
        <p:nvPicPr>
          <p:cNvPr id="445" name="Google Shape;445;p55"/>
          <p:cNvPicPr preferRelativeResize="0"/>
          <p:nvPr/>
        </p:nvPicPr>
        <p:blipFill>
          <a:blip r:embed="rId4">
            <a:alphaModFix/>
          </a:blip>
          <a:stretch>
            <a:fillRect/>
          </a:stretch>
        </p:blipFill>
        <p:spPr>
          <a:xfrm>
            <a:off x="2039850" y="1849350"/>
            <a:ext cx="952500" cy="952500"/>
          </a:xfrm>
          <a:prstGeom prst="rect">
            <a:avLst/>
          </a:prstGeom>
          <a:noFill/>
          <a:ln>
            <a:noFill/>
          </a:ln>
        </p:spPr>
      </p:pic>
      <p:pic>
        <p:nvPicPr>
          <p:cNvPr id="446" name="Google Shape;446;p55"/>
          <p:cNvPicPr preferRelativeResize="0"/>
          <p:nvPr/>
        </p:nvPicPr>
        <p:blipFill>
          <a:blip r:embed="rId5">
            <a:alphaModFix/>
          </a:blip>
          <a:stretch>
            <a:fillRect/>
          </a:stretch>
        </p:blipFill>
        <p:spPr>
          <a:xfrm>
            <a:off x="2058900" y="1868400"/>
            <a:ext cx="914400" cy="914400"/>
          </a:xfrm>
          <a:prstGeom prst="rect">
            <a:avLst/>
          </a:prstGeom>
          <a:noFill/>
          <a:ln>
            <a:noFill/>
          </a:ln>
        </p:spPr>
      </p:pic>
      <p:sp>
        <p:nvSpPr>
          <p:cNvPr id="447" name="Google Shape;447;p55"/>
          <p:cNvSpPr txBox="1"/>
          <p:nvPr/>
        </p:nvSpPr>
        <p:spPr>
          <a:xfrm>
            <a:off x="3725525" y="1849350"/>
            <a:ext cx="4978800" cy="160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Listando objetos</a:t>
            </a:r>
            <a:endParaRPr sz="1600">
              <a:solidFill>
                <a:schemeClr val="lt1"/>
              </a:solidFill>
              <a:latin typeface="Calibri"/>
              <a:ea typeface="Calibri"/>
              <a:cs typeface="Calibri"/>
              <a:sym typeface="Calibri"/>
            </a:endParaRPr>
          </a:p>
        </p:txBody>
      </p:sp>
      <p:pic>
        <p:nvPicPr>
          <p:cNvPr id="448" name="Google Shape;448;p55"/>
          <p:cNvPicPr preferRelativeResize="0"/>
          <p:nvPr/>
        </p:nvPicPr>
        <p:blipFill>
          <a:blip r:embed="rId6">
            <a:alphaModFix/>
          </a:blip>
          <a:stretch>
            <a:fillRect/>
          </a:stretch>
        </p:blipFill>
        <p:spPr>
          <a:xfrm>
            <a:off x="5614132" y="4374450"/>
            <a:ext cx="1613251" cy="621990"/>
          </a:xfrm>
          <a:prstGeom prst="rect">
            <a:avLst/>
          </a:prstGeom>
          <a:noFill/>
          <a:ln>
            <a:noFill/>
          </a:ln>
        </p:spPr>
      </p:pic>
      <p:pic>
        <p:nvPicPr>
          <p:cNvPr id="449" name="Google Shape;449;p55"/>
          <p:cNvPicPr preferRelativeResize="0"/>
          <p:nvPr/>
        </p:nvPicPr>
        <p:blipFill rotWithShape="1">
          <a:blip r:embed="rId7">
            <a:alphaModFix/>
          </a:blip>
          <a:srcRect b="0" l="826" r="826" t="0"/>
          <a:stretch/>
        </p:blipFill>
        <p:spPr>
          <a:xfrm>
            <a:off x="7256381" y="4404393"/>
            <a:ext cx="1447941" cy="531254"/>
          </a:xfrm>
          <a:prstGeom prst="rect">
            <a:avLst/>
          </a:prstGeom>
          <a:noFill/>
          <a:ln>
            <a:noFill/>
          </a:ln>
        </p:spPr>
      </p:pic>
      <p:pic>
        <p:nvPicPr>
          <p:cNvPr id="450" name="Google Shape;450;p55"/>
          <p:cNvPicPr preferRelativeResize="0"/>
          <p:nvPr/>
        </p:nvPicPr>
        <p:blipFill rotWithShape="1">
          <a:blip r:embed="rId8">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56"/>
          <p:cNvSpPr txBox="1"/>
          <p:nvPr/>
        </p:nvSpPr>
        <p:spPr>
          <a:xfrm>
            <a:off x="436675" y="387350"/>
            <a:ext cx="333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Listando objetos</a:t>
            </a:r>
            <a:endParaRPr/>
          </a:p>
        </p:txBody>
      </p:sp>
      <p:pic>
        <p:nvPicPr>
          <p:cNvPr id="456" name="Google Shape;456;p56"/>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457" name="Google Shape;457;p56"/>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458" name="Google Shape;458;p56"/>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459" name="Google Shape;459;p56"/>
          <p:cNvSpPr txBox="1"/>
          <p:nvPr/>
        </p:nvSpPr>
        <p:spPr>
          <a:xfrm>
            <a:off x="436675" y="1121400"/>
            <a:ext cx="8134500" cy="3794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000">
                <a:solidFill>
                  <a:schemeClr val="dk1"/>
                </a:solidFill>
                <a:latin typeface="Calibri"/>
                <a:ea typeface="Calibri"/>
                <a:cs typeface="Calibri"/>
                <a:sym typeface="Calibri"/>
              </a:rPr>
              <a:t>✍️Consigna:</a:t>
            </a:r>
            <a:endParaRPr b="1" sz="20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1- Diseñar un programa que permita ingresar por teclado razas de perros y se guarden en un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ArrayList de tipo String. Luego se le preguntará al usuario si quiere guardar otra raza o si quiere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salir. Si decide salir, se mostrará todas las razas guardadas en el ArrayList.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2- Debes pedir que se ingrese por teclado una raza. Si la raza está en la lista, se eliminará del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ArrayList con un Iterator y se mostrará la lista actualizada. Si raza no se encuentra en la lista, se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le informará al usuario y se mostrará la lista.</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spcBef>
                <a:spcPts val="1000"/>
              </a:spcBef>
              <a:spcAft>
                <a:spcPts val="1000"/>
              </a:spcAft>
              <a:buClr>
                <a:schemeClr val="dk1"/>
              </a:buClr>
              <a:buSzPts val="1100"/>
              <a:buFont typeface="Arial"/>
              <a:buNone/>
            </a:pPr>
            <a:r>
              <a:rPr b="1" lang="es" sz="2000">
                <a:solidFill>
                  <a:schemeClr val="dk1"/>
                </a:solidFill>
                <a:latin typeface="Calibri"/>
                <a:ea typeface="Calibri"/>
                <a:cs typeface="Calibri"/>
                <a:sym typeface="Calibri"/>
              </a:rPr>
              <a:t>⌚Tiempo: 15 minutos</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30"/>
          <p:cNvSpPr txBox="1"/>
          <p:nvPr/>
        </p:nvSpPr>
        <p:spPr>
          <a:xfrm>
            <a:off x="3908244" y="2108035"/>
            <a:ext cx="4803000" cy="2498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rgbClr val="FFFFFF"/>
                </a:solidFill>
                <a:latin typeface="Calibri"/>
                <a:ea typeface="Calibri"/>
                <a:cs typeface="Calibri"/>
                <a:sym typeface="Calibri"/>
              </a:rPr>
              <a:t>POO en Java</a:t>
            </a:r>
            <a:endParaRPr b="1" sz="6000">
              <a:solidFill>
                <a:srgbClr val="FFFFFF"/>
              </a:solidFill>
              <a:latin typeface="Calibri"/>
              <a:ea typeface="Calibri"/>
              <a:cs typeface="Calibri"/>
              <a:sym typeface="Calibri"/>
            </a:endParaRPr>
          </a:p>
          <a:p>
            <a:pPr indent="0" lvl="0" marL="0" rtl="0" algn="l">
              <a:spcBef>
                <a:spcPts val="0"/>
              </a:spcBef>
              <a:spcAft>
                <a:spcPts val="1000"/>
              </a:spcAft>
              <a:buNone/>
            </a:pPr>
            <a:r>
              <a:t/>
            </a:r>
            <a:endParaRPr sz="1400"/>
          </a:p>
        </p:txBody>
      </p:sp>
      <p:pic>
        <p:nvPicPr>
          <p:cNvPr id="164" name="Google Shape;164;p30"/>
          <p:cNvPicPr preferRelativeResize="0"/>
          <p:nvPr/>
        </p:nvPicPr>
        <p:blipFill>
          <a:blip r:embed="rId4">
            <a:alphaModFix/>
          </a:blip>
          <a:stretch>
            <a:fillRect/>
          </a:stretch>
        </p:blipFill>
        <p:spPr>
          <a:xfrm>
            <a:off x="5211288" y="4333450"/>
            <a:ext cx="1897380" cy="731546"/>
          </a:xfrm>
          <a:prstGeom prst="rect">
            <a:avLst/>
          </a:prstGeom>
          <a:noFill/>
          <a:ln>
            <a:noFill/>
          </a:ln>
        </p:spPr>
      </p:pic>
      <p:pic>
        <p:nvPicPr>
          <p:cNvPr id="165" name="Google Shape;165;p30"/>
          <p:cNvPicPr preferRelativeResize="0"/>
          <p:nvPr/>
        </p:nvPicPr>
        <p:blipFill rotWithShape="1">
          <a:blip r:embed="rId5">
            <a:alphaModFix/>
          </a:blip>
          <a:srcRect b="0" l="826" r="826" t="0"/>
          <a:stretch/>
        </p:blipFill>
        <p:spPr>
          <a:xfrm>
            <a:off x="7148854" y="4368778"/>
            <a:ext cx="1702953" cy="624826"/>
          </a:xfrm>
          <a:prstGeom prst="rect">
            <a:avLst/>
          </a:prstGeom>
          <a:noFill/>
          <a:ln>
            <a:noFill/>
          </a:ln>
        </p:spPr>
      </p:pic>
      <p:pic>
        <p:nvPicPr>
          <p:cNvPr id="166" name="Google Shape;166;p30"/>
          <p:cNvPicPr preferRelativeResize="0"/>
          <p:nvPr/>
        </p:nvPicPr>
        <p:blipFill rotWithShape="1">
          <a:blip r:embed="rId6">
            <a:alphaModFix/>
          </a:blip>
          <a:srcRect b="32031" l="0" r="0" t="32034"/>
          <a:stretch/>
        </p:blipFill>
        <p:spPr>
          <a:xfrm>
            <a:off x="3353025" y="4488048"/>
            <a:ext cx="1824067" cy="655452"/>
          </a:xfrm>
          <a:prstGeom prst="rect">
            <a:avLst/>
          </a:prstGeom>
          <a:noFill/>
          <a:ln>
            <a:noFill/>
          </a:ln>
        </p:spPr>
      </p:pic>
      <p:sp>
        <p:nvSpPr>
          <p:cNvPr id="167" name="Google Shape;167;p30"/>
          <p:cNvSpPr/>
          <p:nvPr/>
        </p:nvSpPr>
        <p:spPr>
          <a:xfrm>
            <a:off x="0" y="4374450"/>
            <a:ext cx="91440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30"/>
          <p:cNvPicPr preferRelativeResize="0"/>
          <p:nvPr/>
        </p:nvPicPr>
        <p:blipFill rotWithShape="1">
          <a:blip r:embed="rId7">
            <a:alphaModFix/>
          </a:blip>
          <a:srcRect b="33630" l="0" r="0" t="30435"/>
          <a:stretch/>
        </p:blipFill>
        <p:spPr>
          <a:xfrm>
            <a:off x="4253425" y="4432489"/>
            <a:ext cx="1501204" cy="539423"/>
          </a:xfrm>
          <a:prstGeom prst="rect">
            <a:avLst/>
          </a:prstGeom>
          <a:noFill/>
          <a:ln>
            <a:noFill/>
          </a:ln>
        </p:spPr>
      </p:pic>
      <p:pic>
        <p:nvPicPr>
          <p:cNvPr id="169" name="Google Shape;169;p30"/>
          <p:cNvPicPr preferRelativeResize="0"/>
          <p:nvPr/>
        </p:nvPicPr>
        <p:blipFill>
          <a:blip r:embed="rId8">
            <a:alphaModFix/>
          </a:blip>
          <a:stretch>
            <a:fillRect/>
          </a:stretch>
        </p:blipFill>
        <p:spPr>
          <a:xfrm>
            <a:off x="5801085" y="4506620"/>
            <a:ext cx="1348167" cy="389932"/>
          </a:xfrm>
          <a:prstGeom prst="rect">
            <a:avLst/>
          </a:prstGeom>
          <a:noFill/>
          <a:ln>
            <a:noFill/>
          </a:ln>
        </p:spPr>
      </p:pic>
      <p:pic>
        <p:nvPicPr>
          <p:cNvPr id="170" name="Google Shape;170;p30"/>
          <p:cNvPicPr preferRelativeResize="0"/>
          <p:nvPr/>
        </p:nvPicPr>
        <p:blipFill>
          <a:blip r:embed="rId9">
            <a:alphaModFix/>
          </a:blip>
          <a:stretch>
            <a:fillRect/>
          </a:stretch>
        </p:blipFill>
        <p:spPr>
          <a:xfrm>
            <a:off x="7428560" y="4479889"/>
            <a:ext cx="1348167" cy="443225"/>
          </a:xfrm>
          <a:prstGeom prst="rect">
            <a:avLst/>
          </a:prstGeom>
          <a:noFill/>
          <a:ln>
            <a:noFill/>
          </a:ln>
        </p:spPr>
      </p:pic>
      <p:sp>
        <p:nvSpPr>
          <p:cNvPr id="171" name="Google Shape;171;p30"/>
          <p:cNvSpPr/>
          <p:nvPr/>
        </p:nvSpPr>
        <p:spPr>
          <a:xfrm>
            <a:off x="344025" y="4606825"/>
            <a:ext cx="194400" cy="194400"/>
          </a:xfrm>
          <a:prstGeom prst="ellipse">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txBox="1"/>
          <p:nvPr/>
        </p:nvSpPr>
        <p:spPr>
          <a:xfrm>
            <a:off x="538425" y="4532850"/>
            <a:ext cx="92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1"/>
                </a:solidFill>
                <a:latin typeface="Calibri"/>
                <a:ea typeface="Calibri"/>
                <a:cs typeface="Calibri"/>
                <a:sym typeface="Calibri"/>
              </a:rPr>
              <a:t>Clase grabada</a:t>
            </a:r>
            <a:endParaRPr b="1" sz="1000">
              <a:solidFill>
                <a:schemeClr val="dk1"/>
              </a:solidFill>
              <a:latin typeface="Calibri"/>
              <a:ea typeface="Calibri"/>
              <a:cs typeface="Calibri"/>
              <a:sym typeface="Calibri"/>
            </a:endParaRPr>
          </a:p>
        </p:txBody>
      </p:sp>
      <p:pic>
        <p:nvPicPr>
          <p:cNvPr id="173" name="Google Shape;173;p30"/>
          <p:cNvPicPr preferRelativeResize="0"/>
          <p:nvPr/>
        </p:nvPicPr>
        <p:blipFill>
          <a:blip r:embed="rId10">
            <a:alphaModFix/>
          </a:blip>
          <a:stretch>
            <a:fillRect/>
          </a:stretch>
        </p:blipFill>
        <p:spPr>
          <a:xfrm>
            <a:off x="1887805" y="1664808"/>
            <a:ext cx="1199194" cy="11991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pic>
        <p:nvPicPr>
          <p:cNvPr id="464" name="Google Shape;464;p57"/>
          <p:cNvPicPr preferRelativeResize="0"/>
          <p:nvPr/>
        </p:nvPicPr>
        <p:blipFill>
          <a:blip r:embed="rId4">
            <a:alphaModFix/>
          </a:blip>
          <a:stretch>
            <a:fillRect/>
          </a:stretch>
        </p:blipFill>
        <p:spPr>
          <a:xfrm>
            <a:off x="2039850" y="1849350"/>
            <a:ext cx="952500" cy="952500"/>
          </a:xfrm>
          <a:prstGeom prst="rect">
            <a:avLst/>
          </a:prstGeom>
          <a:noFill/>
          <a:ln>
            <a:noFill/>
          </a:ln>
        </p:spPr>
      </p:pic>
      <p:pic>
        <p:nvPicPr>
          <p:cNvPr id="465" name="Google Shape;465;p57"/>
          <p:cNvPicPr preferRelativeResize="0"/>
          <p:nvPr/>
        </p:nvPicPr>
        <p:blipFill>
          <a:blip r:embed="rId5">
            <a:alphaModFix/>
          </a:blip>
          <a:stretch>
            <a:fillRect/>
          </a:stretch>
        </p:blipFill>
        <p:spPr>
          <a:xfrm>
            <a:off x="2058900" y="1868400"/>
            <a:ext cx="914400" cy="914400"/>
          </a:xfrm>
          <a:prstGeom prst="rect">
            <a:avLst/>
          </a:prstGeom>
          <a:noFill/>
          <a:ln>
            <a:noFill/>
          </a:ln>
        </p:spPr>
      </p:pic>
      <p:sp>
        <p:nvSpPr>
          <p:cNvPr id="466" name="Google Shape;466;p57"/>
          <p:cNvSpPr txBox="1"/>
          <p:nvPr/>
        </p:nvSpPr>
        <p:spPr>
          <a:xfrm>
            <a:off x="3725525" y="1849350"/>
            <a:ext cx="4978800" cy="160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Notas finales</a:t>
            </a:r>
            <a:endParaRPr sz="1600">
              <a:solidFill>
                <a:schemeClr val="lt1"/>
              </a:solidFill>
              <a:latin typeface="Calibri"/>
              <a:ea typeface="Calibri"/>
              <a:cs typeface="Calibri"/>
              <a:sym typeface="Calibri"/>
            </a:endParaRPr>
          </a:p>
        </p:txBody>
      </p:sp>
      <p:pic>
        <p:nvPicPr>
          <p:cNvPr id="467" name="Google Shape;467;p57"/>
          <p:cNvPicPr preferRelativeResize="0"/>
          <p:nvPr/>
        </p:nvPicPr>
        <p:blipFill>
          <a:blip r:embed="rId6">
            <a:alphaModFix/>
          </a:blip>
          <a:stretch>
            <a:fillRect/>
          </a:stretch>
        </p:blipFill>
        <p:spPr>
          <a:xfrm>
            <a:off x="5614132" y="4374450"/>
            <a:ext cx="1613251" cy="621990"/>
          </a:xfrm>
          <a:prstGeom prst="rect">
            <a:avLst/>
          </a:prstGeom>
          <a:noFill/>
          <a:ln>
            <a:noFill/>
          </a:ln>
        </p:spPr>
      </p:pic>
      <p:pic>
        <p:nvPicPr>
          <p:cNvPr id="468" name="Google Shape;468;p57"/>
          <p:cNvPicPr preferRelativeResize="0"/>
          <p:nvPr/>
        </p:nvPicPr>
        <p:blipFill rotWithShape="1">
          <a:blip r:embed="rId7">
            <a:alphaModFix/>
          </a:blip>
          <a:srcRect b="0" l="826" r="826" t="0"/>
          <a:stretch/>
        </p:blipFill>
        <p:spPr>
          <a:xfrm>
            <a:off x="7256381" y="4404393"/>
            <a:ext cx="1447941" cy="531254"/>
          </a:xfrm>
          <a:prstGeom prst="rect">
            <a:avLst/>
          </a:prstGeom>
          <a:noFill/>
          <a:ln>
            <a:noFill/>
          </a:ln>
        </p:spPr>
      </p:pic>
      <p:pic>
        <p:nvPicPr>
          <p:cNvPr id="469" name="Google Shape;469;p57"/>
          <p:cNvPicPr preferRelativeResize="0"/>
          <p:nvPr/>
        </p:nvPicPr>
        <p:blipFill rotWithShape="1">
          <a:blip r:embed="rId8">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3" name="Shape 473"/>
        <p:cNvGrpSpPr/>
        <p:nvPr/>
      </p:nvGrpSpPr>
      <p:grpSpPr>
        <a:xfrm>
          <a:off x="0" y="0"/>
          <a:ext cx="0" cy="0"/>
          <a:chOff x="0" y="0"/>
          <a:chExt cx="0" cy="0"/>
        </a:xfrm>
      </p:grpSpPr>
      <p:sp>
        <p:nvSpPr>
          <p:cNvPr id="474" name="Google Shape;474;p58"/>
          <p:cNvSpPr txBox="1"/>
          <p:nvPr/>
        </p:nvSpPr>
        <p:spPr>
          <a:xfrm>
            <a:off x="436675" y="387350"/>
            <a:ext cx="333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Notas finales</a:t>
            </a:r>
            <a:endParaRPr/>
          </a:p>
        </p:txBody>
      </p:sp>
      <p:pic>
        <p:nvPicPr>
          <p:cNvPr id="475" name="Google Shape;475;p58"/>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476" name="Google Shape;476;p58"/>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477" name="Google Shape;477;p58"/>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478" name="Google Shape;478;p58"/>
          <p:cNvSpPr txBox="1"/>
          <p:nvPr/>
        </p:nvSpPr>
        <p:spPr>
          <a:xfrm>
            <a:off x="436675" y="1121400"/>
            <a:ext cx="8134500" cy="3153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000">
                <a:solidFill>
                  <a:schemeClr val="dk1"/>
                </a:solidFill>
                <a:latin typeface="Calibri"/>
                <a:ea typeface="Calibri"/>
                <a:cs typeface="Calibri"/>
                <a:sym typeface="Calibri"/>
              </a:rPr>
              <a:t>✍️Consigna:</a:t>
            </a:r>
            <a:endParaRPr b="1" sz="20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Crear una clase llamada Alumno que mantenga información sobre las notas de distintos alumnos. La clase Alumno tendrá como atributos, su nombre y las tres notas como atributos diferentes.</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Crearemos los objetos de tipo Alumno, con sus respectivas notas y los guardaremos en la lista. </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600">
                <a:solidFill>
                  <a:schemeClr val="dk1"/>
                </a:solidFill>
                <a:latin typeface="Calibri"/>
                <a:ea typeface="Calibri"/>
                <a:cs typeface="Calibri"/>
                <a:sym typeface="Calibri"/>
              </a:rPr>
              <a:t>Después, tendremos el siguiente método en la clase Alumno:</a:t>
            </a:r>
            <a:endParaRPr sz="1600">
              <a:solidFill>
                <a:schemeClr val="dk1"/>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100"/>
              <a:buFont typeface="Arial"/>
              <a:buNone/>
            </a:pPr>
            <a:r>
              <a:rPr lang="es" sz="1600">
                <a:solidFill>
                  <a:schemeClr val="dk1"/>
                </a:solidFill>
                <a:latin typeface="Calibri"/>
                <a:ea typeface="Calibri"/>
                <a:cs typeface="Calibri"/>
                <a:sym typeface="Calibri"/>
              </a:rPr>
              <a:t>Método notaFinal(): El usuario ingresa el nombre del alumno que quiere calcular su nota final y se lo busca en la lista de Alumnos. Si está en la lista, se llama al método. Dentro del método se usarán las notas para calcular el promedio final de alumno. Siendo este promedio final, devuelto por el método y mostrado en el main.</a:t>
            </a:r>
            <a:endParaRPr sz="1600">
              <a:solidFill>
                <a:schemeClr val="dk1"/>
              </a:solidFill>
              <a:latin typeface="Calibri"/>
              <a:ea typeface="Calibri"/>
              <a:cs typeface="Calibri"/>
              <a:sym typeface="Calibri"/>
            </a:endParaRPr>
          </a:p>
          <a:p>
            <a:pPr indent="0" lvl="0" marL="0" rtl="0" algn="l">
              <a:spcBef>
                <a:spcPts val="1000"/>
              </a:spcBef>
              <a:spcAft>
                <a:spcPts val="1000"/>
              </a:spcAft>
              <a:buClr>
                <a:schemeClr val="dk1"/>
              </a:buClr>
              <a:buSzPts val="1100"/>
              <a:buFont typeface="Arial"/>
              <a:buNone/>
            </a:pPr>
            <a:r>
              <a:rPr b="1" lang="es" sz="2000">
                <a:solidFill>
                  <a:schemeClr val="dk1"/>
                </a:solidFill>
                <a:latin typeface="Calibri"/>
                <a:ea typeface="Calibri"/>
                <a:cs typeface="Calibri"/>
                <a:sym typeface="Calibri"/>
              </a:rPr>
              <a:t>⌚Tiempo: 25 minutos</a:t>
            </a:r>
            <a:endParaRPr sz="1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59"/>
          <p:cNvSpPr txBox="1"/>
          <p:nvPr/>
        </p:nvSpPr>
        <p:spPr>
          <a:xfrm>
            <a:off x="3824550" y="1769850"/>
            <a:ext cx="4978800" cy="160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¿Alguna </a:t>
            </a:r>
            <a:r>
              <a:rPr b="1" lang="es" sz="5000">
                <a:solidFill>
                  <a:srgbClr val="FDD015"/>
                </a:solidFill>
                <a:latin typeface="Calibri"/>
                <a:ea typeface="Calibri"/>
                <a:cs typeface="Calibri"/>
                <a:sym typeface="Calibri"/>
              </a:rPr>
              <a:t>consulta?</a:t>
            </a:r>
            <a:endParaRPr b="1" sz="50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s" sz="1600">
                <a:solidFill>
                  <a:schemeClr val="dk1"/>
                </a:solidFill>
                <a:latin typeface="Calibri"/>
                <a:ea typeface="Calibri"/>
                <a:cs typeface="Calibri"/>
                <a:sym typeface="Calibri"/>
              </a:rPr>
              <a:t>Momento de preguntas</a:t>
            </a:r>
            <a:endParaRPr sz="1600">
              <a:solidFill>
                <a:schemeClr val="dk1"/>
              </a:solidFill>
              <a:latin typeface="Calibri"/>
              <a:ea typeface="Calibri"/>
              <a:cs typeface="Calibri"/>
              <a:sym typeface="Calibri"/>
            </a:endParaRPr>
          </a:p>
        </p:txBody>
      </p:sp>
      <p:sp>
        <p:nvSpPr>
          <p:cNvPr id="484" name="Google Shape;484;p59"/>
          <p:cNvSpPr txBox="1"/>
          <p:nvPr/>
        </p:nvSpPr>
        <p:spPr>
          <a:xfrm>
            <a:off x="1976700" y="1816800"/>
            <a:ext cx="1056000" cy="1017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s" sz="6500">
                <a:solidFill>
                  <a:srgbClr val="FDD015"/>
                </a:solidFill>
                <a:latin typeface="Calibri"/>
                <a:ea typeface="Calibri"/>
                <a:cs typeface="Calibri"/>
                <a:sym typeface="Calibri"/>
              </a:rPr>
              <a:t>¿?</a:t>
            </a:r>
            <a:endParaRPr sz="3100">
              <a:solidFill>
                <a:srgbClr val="FDD015"/>
              </a:solidFill>
              <a:latin typeface="Calibri"/>
              <a:ea typeface="Calibri"/>
              <a:cs typeface="Calibri"/>
              <a:sym typeface="Calibri"/>
            </a:endParaRPr>
          </a:p>
        </p:txBody>
      </p:sp>
      <p:pic>
        <p:nvPicPr>
          <p:cNvPr id="485" name="Google Shape;485;p59"/>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486" name="Google Shape;486;p59"/>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487" name="Google Shape;487;p59"/>
          <p:cNvPicPr preferRelativeResize="0"/>
          <p:nvPr/>
        </p:nvPicPr>
        <p:blipFill>
          <a:blip r:embed="rId6">
            <a:alphaModFix/>
          </a:blip>
          <a:stretch>
            <a:fillRect/>
          </a:stretch>
        </p:blipFill>
        <p:spPr>
          <a:xfrm>
            <a:off x="7428560" y="4479889"/>
            <a:ext cx="1352414" cy="4446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cxnSp>
        <p:nvCxnSpPr>
          <p:cNvPr id="492" name="Google Shape;492;p60"/>
          <p:cNvCxnSpPr>
            <a:stCxn id="493" idx="2"/>
            <a:endCxn id="494" idx="2"/>
          </p:cNvCxnSpPr>
          <p:nvPr/>
        </p:nvCxnSpPr>
        <p:spPr>
          <a:xfrm>
            <a:off x="3312703" y="2610791"/>
            <a:ext cx="0" cy="1181400"/>
          </a:xfrm>
          <a:prstGeom prst="straightConnector1">
            <a:avLst/>
          </a:prstGeom>
          <a:noFill/>
          <a:ln cap="flat" cmpd="sng" w="76200">
            <a:solidFill>
              <a:srgbClr val="FDD015"/>
            </a:solidFill>
            <a:prstDash val="solid"/>
            <a:round/>
            <a:headEnd len="med" w="med" type="none"/>
            <a:tailEnd len="med" w="med" type="none"/>
          </a:ln>
        </p:spPr>
      </p:cxnSp>
      <p:grpSp>
        <p:nvGrpSpPr>
          <p:cNvPr id="495" name="Google Shape;495;p60"/>
          <p:cNvGrpSpPr/>
          <p:nvPr/>
        </p:nvGrpSpPr>
        <p:grpSpPr>
          <a:xfrm>
            <a:off x="3072000" y="2367070"/>
            <a:ext cx="481406" cy="487443"/>
            <a:chOff x="-1007627" y="1743900"/>
            <a:chExt cx="2655300" cy="2688600"/>
          </a:xfrm>
        </p:grpSpPr>
        <p:sp>
          <p:nvSpPr>
            <p:cNvPr id="496" name="Google Shape;496;p60"/>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97" name="Google Shape;497;p60"/>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93" name="Google Shape;493;p6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498" name="Google Shape;498;p60"/>
          <p:cNvGrpSpPr/>
          <p:nvPr/>
        </p:nvGrpSpPr>
        <p:grpSpPr>
          <a:xfrm>
            <a:off x="3072000" y="2957795"/>
            <a:ext cx="481406" cy="487443"/>
            <a:chOff x="-1007627" y="1743900"/>
            <a:chExt cx="2655300" cy="2688600"/>
          </a:xfrm>
        </p:grpSpPr>
        <p:sp>
          <p:nvSpPr>
            <p:cNvPr id="499" name="Google Shape;499;p60"/>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500" name="Google Shape;500;p60"/>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501" name="Google Shape;501;p6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502" name="Google Shape;502;p60"/>
          <p:cNvGrpSpPr/>
          <p:nvPr/>
        </p:nvGrpSpPr>
        <p:grpSpPr>
          <a:xfrm>
            <a:off x="3072000" y="3548520"/>
            <a:ext cx="481406" cy="487443"/>
            <a:chOff x="-1007627" y="1743900"/>
            <a:chExt cx="2655300" cy="2688600"/>
          </a:xfrm>
        </p:grpSpPr>
        <p:sp>
          <p:nvSpPr>
            <p:cNvPr id="503" name="Google Shape;503;p60"/>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504" name="Google Shape;504;p60"/>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94" name="Google Shape;494;p6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05" name="Google Shape;505;p60"/>
          <p:cNvSpPr/>
          <p:nvPr/>
        </p:nvSpPr>
        <p:spPr>
          <a:xfrm>
            <a:off x="213350" y="2388875"/>
            <a:ext cx="1809600" cy="28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400"/>
          </a:p>
        </p:txBody>
      </p:sp>
      <p:sp>
        <p:nvSpPr>
          <p:cNvPr id="506" name="Google Shape;506;p60"/>
          <p:cNvSpPr txBox="1"/>
          <p:nvPr/>
        </p:nvSpPr>
        <p:spPr>
          <a:xfrm>
            <a:off x="213350" y="1900775"/>
            <a:ext cx="222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500">
                <a:solidFill>
                  <a:schemeClr val="dk1"/>
                </a:solidFill>
                <a:latin typeface="Calibri"/>
                <a:ea typeface="Calibri"/>
                <a:cs typeface="Calibri"/>
                <a:sym typeface="Calibri"/>
              </a:rPr>
              <a:t>WORKING </a:t>
            </a:r>
            <a:endParaRPr b="1" sz="3500">
              <a:solidFill>
                <a:schemeClr val="dk1"/>
              </a:solidFill>
              <a:latin typeface="Calibri"/>
              <a:ea typeface="Calibri"/>
              <a:cs typeface="Calibri"/>
              <a:sym typeface="Calibri"/>
            </a:endParaRPr>
          </a:p>
          <a:p>
            <a:pPr indent="0" lvl="0" marL="0" rtl="0" algn="l">
              <a:spcBef>
                <a:spcPts val="0"/>
              </a:spcBef>
              <a:spcAft>
                <a:spcPts val="0"/>
              </a:spcAft>
              <a:buNone/>
            </a:pPr>
            <a:r>
              <a:rPr b="1" lang="es" sz="3500">
                <a:solidFill>
                  <a:schemeClr val="dk1"/>
                </a:solidFill>
                <a:latin typeface="Calibri"/>
                <a:ea typeface="Calibri"/>
                <a:cs typeface="Calibri"/>
                <a:sym typeface="Calibri"/>
              </a:rPr>
              <a:t>TIME</a:t>
            </a:r>
            <a:endParaRPr b="1" sz="3500">
              <a:solidFill>
                <a:schemeClr val="dk1"/>
              </a:solidFill>
              <a:latin typeface="Calibri"/>
              <a:ea typeface="Calibri"/>
              <a:cs typeface="Calibri"/>
              <a:sym typeface="Calibri"/>
            </a:endParaRPr>
          </a:p>
        </p:txBody>
      </p:sp>
      <p:sp>
        <p:nvSpPr>
          <p:cNvPr id="507" name="Google Shape;507;p60"/>
          <p:cNvSpPr txBox="1"/>
          <p:nvPr/>
        </p:nvSpPr>
        <p:spPr>
          <a:xfrm>
            <a:off x="3072000" y="1009650"/>
            <a:ext cx="5694900" cy="129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Te invitamos a revisar en la plataforma los siguientes documentos/ejercicios. </a:t>
            </a:r>
            <a:endParaRPr sz="1600">
              <a:solidFill>
                <a:schemeClr val="dk1"/>
              </a:solidFill>
              <a:latin typeface="Calibri"/>
              <a:ea typeface="Calibri"/>
              <a:cs typeface="Calibri"/>
              <a:sym typeface="Calibri"/>
            </a:endParaRPr>
          </a:p>
          <a:p>
            <a:pPr indent="0" lvl="0" marL="0" rtl="0" algn="l">
              <a:spcBef>
                <a:spcPts val="1000"/>
              </a:spcBef>
              <a:spcAft>
                <a:spcPts val="0"/>
              </a:spcAft>
              <a:buNone/>
            </a:pPr>
            <a:r>
              <a:rPr lang="es" sz="1600">
                <a:solidFill>
                  <a:schemeClr val="dk1"/>
                </a:solidFill>
                <a:latin typeface="Calibri"/>
                <a:ea typeface="Calibri"/>
                <a:cs typeface="Calibri"/>
                <a:sym typeface="Calibri"/>
              </a:rPr>
              <a:t>Cualquier duda que te surja sobre ellos </a:t>
            </a:r>
            <a:r>
              <a:rPr b="1" lang="es" sz="1600">
                <a:solidFill>
                  <a:schemeClr val="dk1"/>
                </a:solidFill>
                <a:latin typeface="Calibri"/>
                <a:ea typeface="Calibri"/>
                <a:cs typeface="Calibri"/>
                <a:sym typeface="Calibri"/>
              </a:rPr>
              <a:t>¡Tráelos a la próxima clase!</a:t>
            </a:r>
            <a:endParaRPr sz="1400"/>
          </a:p>
        </p:txBody>
      </p:sp>
      <p:pic>
        <p:nvPicPr>
          <p:cNvPr id="508" name="Google Shape;508;p60"/>
          <p:cNvPicPr preferRelativeResize="0"/>
          <p:nvPr/>
        </p:nvPicPr>
        <p:blipFill rotWithShape="1">
          <a:blip r:embed="rId3">
            <a:alphaModFix/>
          </a:blip>
          <a:srcRect b="33630" l="0" r="0" t="30435"/>
          <a:stretch/>
        </p:blipFill>
        <p:spPr>
          <a:xfrm>
            <a:off x="4253425" y="4432489"/>
            <a:ext cx="1501204" cy="539423"/>
          </a:xfrm>
          <a:prstGeom prst="rect">
            <a:avLst/>
          </a:prstGeom>
          <a:noFill/>
          <a:ln>
            <a:noFill/>
          </a:ln>
        </p:spPr>
      </p:pic>
      <p:pic>
        <p:nvPicPr>
          <p:cNvPr id="509" name="Google Shape;509;p60"/>
          <p:cNvPicPr preferRelativeResize="0"/>
          <p:nvPr/>
        </p:nvPicPr>
        <p:blipFill>
          <a:blip r:embed="rId4">
            <a:alphaModFix/>
          </a:blip>
          <a:stretch>
            <a:fillRect/>
          </a:stretch>
        </p:blipFill>
        <p:spPr>
          <a:xfrm>
            <a:off x="5801085" y="4506620"/>
            <a:ext cx="1348167" cy="389932"/>
          </a:xfrm>
          <a:prstGeom prst="rect">
            <a:avLst/>
          </a:prstGeom>
          <a:noFill/>
          <a:ln>
            <a:noFill/>
          </a:ln>
        </p:spPr>
      </p:pic>
      <p:pic>
        <p:nvPicPr>
          <p:cNvPr id="510" name="Google Shape;510;p60"/>
          <p:cNvPicPr preferRelativeResize="0"/>
          <p:nvPr/>
        </p:nvPicPr>
        <p:blipFill>
          <a:blip r:embed="rId5">
            <a:alphaModFix/>
          </a:blip>
          <a:stretch>
            <a:fillRect/>
          </a:stretch>
        </p:blipFill>
        <p:spPr>
          <a:xfrm>
            <a:off x="7428560" y="4479889"/>
            <a:ext cx="1348167" cy="443225"/>
          </a:xfrm>
          <a:prstGeom prst="rect">
            <a:avLst/>
          </a:prstGeom>
          <a:noFill/>
          <a:ln>
            <a:noFill/>
          </a:ln>
        </p:spPr>
      </p:pic>
      <p:sp>
        <p:nvSpPr>
          <p:cNvPr id="511" name="Google Shape;511;p60"/>
          <p:cNvSpPr txBox="1"/>
          <p:nvPr/>
        </p:nvSpPr>
        <p:spPr>
          <a:xfrm>
            <a:off x="3553401" y="2467210"/>
            <a:ext cx="5367000" cy="1562100"/>
          </a:xfrm>
          <a:prstGeom prst="rect">
            <a:avLst/>
          </a:prstGeom>
          <a:noFill/>
          <a:ln>
            <a:noFill/>
          </a:ln>
        </p:spPr>
        <p:txBody>
          <a:bodyPr anchorCtr="0" anchor="t" bIns="62150" lIns="62150" spcFirstLastPara="1" rIns="62150" wrap="square" tIns="62150">
            <a:spAutoFit/>
          </a:bodyPr>
          <a:lstStyle/>
          <a:p>
            <a:pPr indent="-241300" lvl="0" marL="304800" marR="0" rtl="0" algn="l">
              <a:lnSpc>
                <a:spcPct val="100000"/>
              </a:lnSpc>
              <a:spcBef>
                <a:spcPts val="0"/>
              </a:spcBef>
              <a:spcAft>
                <a:spcPts val="0"/>
              </a:spcAft>
              <a:buClr>
                <a:schemeClr val="dk1"/>
              </a:buClr>
              <a:buSzPts val="1400"/>
              <a:buFont typeface="Muli"/>
              <a:buAutoNum type="arabicPeriod"/>
            </a:pPr>
            <a:r>
              <a:rPr lang="es" sz="1400">
                <a:solidFill>
                  <a:schemeClr val="dk1"/>
                </a:solidFill>
                <a:latin typeface="Muli"/>
                <a:ea typeface="Muli"/>
                <a:cs typeface="Muli"/>
                <a:sym typeface="Muli"/>
              </a:rPr>
              <a:t>Repasar nuevamente la grabación de esta clase </a:t>
            </a:r>
            <a:endParaRPr sz="1400">
              <a:solidFill>
                <a:schemeClr val="dk1"/>
              </a:solidFill>
              <a:latin typeface="Muli"/>
              <a:ea typeface="Muli"/>
              <a:cs typeface="Muli"/>
              <a:sym typeface="Muli"/>
            </a:endParaRPr>
          </a:p>
          <a:p>
            <a:pPr indent="0" lvl="0" marL="304800" marR="0" rtl="0" algn="l">
              <a:lnSpc>
                <a:spcPct val="100000"/>
              </a:lnSpc>
              <a:spcBef>
                <a:spcPts val="700"/>
              </a:spcBef>
              <a:spcAft>
                <a:spcPts val="0"/>
              </a:spcAft>
              <a:buNone/>
            </a:pPr>
            <a:r>
              <a:t/>
            </a:r>
            <a:endParaRPr sz="1400">
              <a:solidFill>
                <a:schemeClr val="dk1"/>
              </a:solidFill>
              <a:latin typeface="Muli"/>
              <a:ea typeface="Muli"/>
              <a:cs typeface="Muli"/>
              <a:sym typeface="Muli"/>
            </a:endParaRPr>
          </a:p>
          <a:p>
            <a:pPr indent="-241300" lvl="0" marL="304800" marR="0" rtl="0" algn="l">
              <a:lnSpc>
                <a:spcPct val="100000"/>
              </a:lnSpc>
              <a:spcBef>
                <a:spcPts val="700"/>
              </a:spcBef>
              <a:spcAft>
                <a:spcPts val="0"/>
              </a:spcAft>
              <a:buClr>
                <a:schemeClr val="dk1"/>
              </a:buClr>
              <a:buSzPts val="1400"/>
              <a:buFont typeface="Muli"/>
              <a:buAutoNum type="arabicPeriod"/>
            </a:pPr>
            <a:r>
              <a:rPr lang="es" sz="1400">
                <a:solidFill>
                  <a:schemeClr val="dk1"/>
                </a:solidFill>
                <a:latin typeface="Muli"/>
                <a:ea typeface="Muli"/>
                <a:cs typeface="Muli"/>
                <a:sym typeface="Muli"/>
              </a:rPr>
              <a:t>Revisar el material compartido en la plataforma de Moodle</a:t>
            </a:r>
            <a:endParaRPr sz="1400">
              <a:solidFill>
                <a:schemeClr val="dk1"/>
              </a:solidFill>
              <a:latin typeface="Muli"/>
              <a:ea typeface="Muli"/>
              <a:cs typeface="Muli"/>
              <a:sym typeface="Muli"/>
            </a:endParaRPr>
          </a:p>
          <a:p>
            <a:pPr indent="0" lvl="0" marL="304800" marR="0" rtl="0" algn="l">
              <a:lnSpc>
                <a:spcPct val="100000"/>
              </a:lnSpc>
              <a:spcBef>
                <a:spcPts val="700"/>
              </a:spcBef>
              <a:spcAft>
                <a:spcPts val="0"/>
              </a:spcAft>
              <a:buNone/>
            </a:pPr>
            <a:r>
              <a:t/>
            </a:r>
            <a:endParaRPr sz="1400">
              <a:solidFill>
                <a:schemeClr val="dk1"/>
              </a:solidFill>
              <a:latin typeface="Muli"/>
              <a:ea typeface="Muli"/>
              <a:cs typeface="Muli"/>
              <a:sym typeface="Muli"/>
            </a:endParaRPr>
          </a:p>
          <a:p>
            <a:pPr indent="-241300" lvl="0" marL="304800" marR="0" rtl="0" algn="l">
              <a:lnSpc>
                <a:spcPct val="100000"/>
              </a:lnSpc>
              <a:spcBef>
                <a:spcPts val="700"/>
              </a:spcBef>
              <a:spcAft>
                <a:spcPts val="700"/>
              </a:spcAft>
              <a:buClr>
                <a:schemeClr val="dk1"/>
              </a:buClr>
              <a:buSzPts val="1400"/>
              <a:buFont typeface="Muli"/>
              <a:buAutoNum type="arabicPeriod"/>
            </a:pPr>
            <a:r>
              <a:rPr lang="es" sz="1400">
                <a:solidFill>
                  <a:schemeClr val="dk1"/>
                </a:solidFill>
                <a:latin typeface="Muli"/>
                <a:ea typeface="Muli"/>
                <a:cs typeface="Muli"/>
                <a:sym typeface="Muli"/>
              </a:rPr>
              <a:t>Traer al próximo encuentro todas tus dudas.</a:t>
            </a:r>
            <a:endParaRPr sz="1400">
              <a:solidFill>
                <a:schemeClr val="dk1"/>
              </a:solidFill>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pic>
        <p:nvPicPr>
          <p:cNvPr id="516" name="Google Shape;516;p61"/>
          <p:cNvPicPr preferRelativeResize="0"/>
          <p:nvPr/>
        </p:nvPicPr>
        <p:blipFill>
          <a:blip r:embed="rId4">
            <a:alphaModFix/>
          </a:blip>
          <a:stretch>
            <a:fillRect/>
          </a:stretch>
        </p:blipFill>
        <p:spPr>
          <a:xfrm>
            <a:off x="5211413" y="4233525"/>
            <a:ext cx="1903355" cy="733849"/>
          </a:xfrm>
          <a:prstGeom prst="rect">
            <a:avLst/>
          </a:prstGeom>
          <a:noFill/>
          <a:ln>
            <a:noFill/>
          </a:ln>
        </p:spPr>
      </p:pic>
      <p:pic>
        <p:nvPicPr>
          <p:cNvPr id="517" name="Google Shape;517;p61"/>
          <p:cNvPicPr preferRelativeResize="0"/>
          <p:nvPr/>
        </p:nvPicPr>
        <p:blipFill rotWithShape="1">
          <a:blip r:embed="rId5">
            <a:alphaModFix/>
          </a:blip>
          <a:srcRect b="0" l="826" r="826" t="0"/>
          <a:stretch/>
        </p:blipFill>
        <p:spPr>
          <a:xfrm>
            <a:off x="7148979" y="4268853"/>
            <a:ext cx="1708319" cy="626794"/>
          </a:xfrm>
          <a:prstGeom prst="rect">
            <a:avLst/>
          </a:prstGeom>
          <a:noFill/>
          <a:ln>
            <a:noFill/>
          </a:ln>
        </p:spPr>
      </p:pic>
      <p:pic>
        <p:nvPicPr>
          <p:cNvPr id="518" name="Google Shape;518;p61"/>
          <p:cNvPicPr preferRelativeResize="0"/>
          <p:nvPr/>
        </p:nvPicPr>
        <p:blipFill rotWithShape="1">
          <a:blip r:embed="rId6">
            <a:alphaModFix/>
          </a:blip>
          <a:srcRect b="32031" l="0" r="0" t="32034"/>
          <a:stretch/>
        </p:blipFill>
        <p:spPr>
          <a:xfrm>
            <a:off x="3353150" y="4311923"/>
            <a:ext cx="1824067" cy="655452"/>
          </a:xfrm>
          <a:prstGeom prst="rect">
            <a:avLst/>
          </a:prstGeom>
          <a:noFill/>
          <a:ln>
            <a:noFill/>
          </a:ln>
        </p:spPr>
      </p:pic>
      <p:sp>
        <p:nvSpPr>
          <p:cNvPr id="519" name="Google Shape;519;p61"/>
          <p:cNvSpPr/>
          <p:nvPr/>
        </p:nvSpPr>
        <p:spPr>
          <a:xfrm>
            <a:off x="-65275" y="4274525"/>
            <a:ext cx="92727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61"/>
          <p:cNvPicPr preferRelativeResize="0"/>
          <p:nvPr/>
        </p:nvPicPr>
        <p:blipFill rotWithShape="1">
          <a:blip r:embed="rId7">
            <a:alphaModFix/>
          </a:blip>
          <a:srcRect b="33630" l="0" r="0" t="30435"/>
          <a:stretch/>
        </p:blipFill>
        <p:spPr>
          <a:xfrm>
            <a:off x="4253550" y="4332564"/>
            <a:ext cx="1501204" cy="539423"/>
          </a:xfrm>
          <a:prstGeom prst="rect">
            <a:avLst/>
          </a:prstGeom>
          <a:noFill/>
          <a:ln>
            <a:noFill/>
          </a:ln>
        </p:spPr>
      </p:pic>
      <p:pic>
        <p:nvPicPr>
          <p:cNvPr id="521" name="Google Shape;521;p61"/>
          <p:cNvPicPr preferRelativeResize="0"/>
          <p:nvPr/>
        </p:nvPicPr>
        <p:blipFill>
          <a:blip r:embed="rId8">
            <a:alphaModFix/>
          </a:blip>
          <a:stretch>
            <a:fillRect/>
          </a:stretch>
        </p:blipFill>
        <p:spPr>
          <a:xfrm>
            <a:off x="5801210" y="4406695"/>
            <a:ext cx="1352414" cy="391161"/>
          </a:xfrm>
          <a:prstGeom prst="rect">
            <a:avLst/>
          </a:prstGeom>
          <a:noFill/>
          <a:ln>
            <a:noFill/>
          </a:ln>
        </p:spPr>
      </p:pic>
      <p:pic>
        <p:nvPicPr>
          <p:cNvPr id="522" name="Google Shape;522;p61"/>
          <p:cNvPicPr preferRelativeResize="0"/>
          <p:nvPr/>
        </p:nvPicPr>
        <p:blipFill>
          <a:blip r:embed="rId9">
            <a:alphaModFix/>
          </a:blip>
          <a:stretch>
            <a:fillRect/>
          </a:stretch>
        </p:blipFill>
        <p:spPr>
          <a:xfrm>
            <a:off x="7428685" y="4379964"/>
            <a:ext cx="1352414" cy="444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pic>
        <p:nvPicPr>
          <p:cNvPr id="178" name="Google Shape;178;p31"/>
          <p:cNvPicPr preferRelativeResize="0"/>
          <p:nvPr/>
        </p:nvPicPr>
        <p:blipFill>
          <a:blip r:embed="rId4">
            <a:alphaModFix/>
          </a:blip>
          <a:stretch>
            <a:fillRect/>
          </a:stretch>
        </p:blipFill>
        <p:spPr>
          <a:xfrm>
            <a:off x="5211288" y="4333450"/>
            <a:ext cx="1897380" cy="731546"/>
          </a:xfrm>
          <a:prstGeom prst="rect">
            <a:avLst/>
          </a:prstGeom>
          <a:noFill/>
          <a:ln>
            <a:noFill/>
          </a:ln>
        </p:spPr>
      </p:pic>
      <p:pic>
        <p:nvPicPr>
          <p:cNvPr id="179" name="Google Shape;179;p31"/>
          <p:cNvPicPr preferRelativeResize="0"/>
          <p:nvPr/>
        </p:nvPicPr>
        <p:blipFill rotWithShape="1">
          <a:blip r:embed="rId5">
            <a:alphaModFix/>
          </a:blip>
          <a:srcRect b="0" l="826" r="826" t="0"/>
          <a:stretch/>
        </p:blipFill>
        <p:spPr>
          <a:xfrm>
            <a:off x="7148854" y="4368778"/>
            <a:ext cx="1702953" cy="624826"/>
          </a:xfrm>
          <a:prstGeom prst="rect">
            <a:avLst/>
          </a:prstGeom>
          <a:noFill/>
          <a:ln>
            <a:noFill/>
          </a:ln>
        </p:spPr>
      </p:pic>
      <p:pic>
        <p:nvPicPr>
          <p:cNvPr id="180" name="Google Shape;180;p31"/>
          <p:cNvPicPr preferRelativeResize="0"/>
          <p:nvPr/>
        </p:nvPicPr>
        <p:blipFill rotWithShape="1">
          <a:blip r:embed="rId6">
            <a:alphaModFix/>
          </a:blip>
          <a:srcRect b="32031" l="0" r="0" t="32034"/>
          <a:stretch/>
        </p:blipFill>
        <p:spPr>
          <a:xfrm>
            <a:off x="3353025" y="4488048"/>
            <a:ext cx="1824067" cy="655452"/>
          </a:xfrm>
          <a:prstGeom prst="rect">
            <a:avLst/>
          </a:prstGeom>
          <a:noFill/>
          <a:ln>
            <a:noFill/>
          </a:ln>
        </p:spPr>
      </p:pic>
      <p:sp>
        <p:nvSpPr>
          <p:cNvPr id="181" name="Google Shape;181;p31"/>
          <p:cNvSpPr/>
          <p:nvPr/>
        </p:nvSpPr>
        <p:spPr>
          <a:xfrm>
            <a:off x="0" y="4374450"/>
            <a:ext cx="91440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31"/>
          <p:cNvPicPr preferRelativeResize="0"/>
          <p:nvPr/>
        </p:nvPicPr>
        <p:blipFill rotWithShape="1">
          <a:blip r:embed="rId7">
            <a:alphaModFix/>
          </a:blip>
          <a:srcRect b="33630" l="0" r="0" t="30435"/>
          <a:stretch/>
        </p:blipFill>
        <p:spPr>
          <a:xfrm>
            <a:off x="4253425" y="4432489"/>
            <a:ext cx="1501204" cy="539423"/>
          </a:xfrm>
          <a:prstGeom prst="rect">
            <a:avLst/>
          </a:prstGeom>
          <a:noFill/>
          <a:ln>
            <a:noFill/>
          </a:ln>
        </p:spPr>
      </p:pic>
      <p:pic>
        <p:nvPicPr>
          <p:cNvPr id="183" name="Google Shape;183;p31"/>
          <p:cNvPicPr preferRelativeResize="0"/>
          <p:nvPr/>
        </p:nvPicPr>
        <p:blipFill>
          <a:blip r:embed="rId8">
            <a:alphaModFix/>
          </a:blip>
          <a:stretch>
            <a:fillRect/>
          </a:stretch>
        </p:blipFill>
        <p:spPr>
          <a:xfrm>
            <a:off x="5801085" y="4506620"/>
            <a:ext cx="1348167" cy="389932"/>
          </a:xfrm>
          <a:prstGeom prst="rect">
            <a:avLst/>
          </a:prstGeom>
          <a:noFill/>
          <a:ln>
            <a:noFill/>
          </a:ln>
        </p:spPr>
      </p:pic>
      <p:pic>
        <p:nvPicPr>
          <p:cNvPr id="184" name="Google Shape;184;p31"/>
          <p:cNvPicPr preferRelativeResize="0"/>
          <p:nvPr/>
        </p:nvPicPr>
        <p:blipFill>
          <a:blip r:embed="rId9">
            <a:alphaModFix/>
          </a:blip>
          <a:stretch>
            <a:fillRect/>
          </a:stretch>
        </p:blipFill>
        <p:spPr>
          <a:xfrm>
            <a:off x="7428560" y="4479889"/>
            <a:ext cx="1348167" cy="443225"/>
          </a:xfrm>
          <a:prstGeom prst="rect">
            <a:avLst/>
          </a:prstGeom>
          <a:noFill/>
          <a:ln>
            <a:noFill/>
          </a:ln>
        </p:spPr>
      </p:pic>
      <p:sp>
        <p:nvSpPr>
          <p:cNvPr id="185" name="Google Shape;185;p31"/>
          <p:cNvSpPr txBox="1"/>
          <p:nvPr/>
        </p:nvSpPr>
        <p:spPr>
          <a:xfrm>
            <a:off x="983076" y="2569783"/>
            <a:ext cx="7635300" cy="3411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400">
                <a:solidFill>
                  <a:schemeClr val="lt1"/>
                </a:solidFill>
                <a:latin typeface="Muli"/>
                <a:ea typeface="Muli"/>
                <a:cs typeface="Muli"/>
                <a:sym typeface="Muli"/>
              </a:rPr>
              <a:t>Plan formativo:</a:t>
            </a:r>
            <a:r>
              <a:rPr lang="es" sz="1400">
                <a:solidFill>
                  <a:schemeClr val="lt1"/>
                </a:solidFill>
                <a:latin typeface="Muli"/>
                <a:ea typeface="Muli"/>
                <a:cs typeface="Muli"/>
                <a:sym typeface="Muli"/>
              </a:rPr>
              <a:t> POO en Java</a:t>
            </a:r>
            <a:endParaRPr sz="1400">
              <a:solidFill>
                <a:srgbClr val="FFFFFF"/>
              </a:solidFill>
              <a:latin typeface="Muli"/>
              <a:ea typeface="Muli"/>
              <a:cs typeface="Muli"/>
              <a:sym typeface="Muli"/>
            </a:endParaRPr>
          </a:p>
        </p:txBody>
      </p:sp>
      <p:sp>
        <p:nvSpPr>
          <p:cNvPr id="186" name="Google Shape;186;p31"/>
          <p:cNvSpPr txBox="1"/>
          <p:nvPr/>
        </p:nvSpPr>
        <p:spPr>
          <a:xfrm>
            <a:off x="983076" y="1193317"/>
            <a:ext cx="6303300" cy="13878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4100">
                <a:solidFill>
                  <a:srgbClr val="FFFFFF"/>
                </a:solidFill>
                <a:latin typeface="Muli"/>
                <a:ea typeface="Muli"/>
                <a:cs typeface="Muli"/>
                <a:sym typeface="Muli"/>
              </a:rPr>
              <a:t>Programación Orientada a Objetos</a:t>
            </a:r>
            <a:endParaRPr sz="2700">
              <a:solidFill>
                <a:srgbClr val="FFFFFF"/>
              </a:solidFill>
              <a:latin typeface="Muli"/>
              <a:ea typeface="Muli"/>
              <a:cs typeface="Muli"/>
              <a:sym typeface="Muli"/>
            </a:endParaRPr>
          </a:p>
        </p:txBody>
      </p:sp>
      <p:cxnSp>
        <p:nvCxnSpPr>
          <p:cNvPr id="187" name="Google Shape;187;p31"/>
          <p:cNvCxnSpPr/>
          <p:nvPr/>
        </p:nvCxnSpPr>
        <p:spPr>
          <a:xfrm>
            <a:off x="1055705" y="2569783"/>
            <a:ext cx="3932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2"/>
          <p:cNvSpPr txBox="1"/>
          <p:nvPr/>
        </p:nvSpPr>
        <p:spPr>
          <a:xfrm>
            <a:off x="1659403" y="171497"/>
            <a:ext cx="3152700" cy="5412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HOJA DE RUTA</a:t>
            </a:r>
            <a:endParaRPr sz="2700">
              <a:solidFill>
                <a:schemeClr val="dk1"/>
              </a:solidFill>
              <a:latin typeface="Muli"/>
              <a:ea typeface="Muli"/>
              <a:cs typeface="Muli"/>
              <a:sym typeface="Muli"/>
            </a:endParaRPr>
          </a:p>
        </p:txBody>
      </p:sp>
      <p:sp>
        <p:nvSpPr>
          <p:cNvPr id="193" name="Google Shape;193;p32"/>
          <p:cNvSpPr/>
          <p:nvPr/>
        </p:nvSpPr>
        <p:spPr>
          <a:xfrm>
            <a:off x="1317845" y="2388574"/>
            <a:ext cx="1251000" cy="7173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700">
                <a:solidFill>
                  <a:schemeClr val="dk1"/>
                </a:solidFill>
                <a:latin typeface="Muli"/>
                <a:ea typeface="Muli"/>
                <a:cs typeface="Muli"/>
                <a:sym typeface="Muli"/>
              </a:rPr>
              <a:t>El entorno Java para la programación</a:t>
            </a:r>
            <a:endParaRPr sz="700">
              <a:latin typeface="Muli"/>
              <a:ea typeface="Muli"/>
              <a:cs typeface="Muli"/>
              <a:sym typeface="Muli"/>
            </a:endParaRPr>
          </a:p>
        </p:txBody>
      </p:sp>
      <p:grpSp>
        <p:nvGrpSpPr>
          <p:cNvPr id="194" name="Google Shape;194;p32"/>
          <p:cNvGrpSpPr/>
          <p:nvPr/>
        </p:nvGrpSpPr>
        <p:grpSpPr>
          <a:xfrm>
            <a:off x="1688976" y="1661757"/>
            <a:ext cx="511925" cy="496568"/>
            <a:chOff x="3521700" y="2434800"/>
            <a:chExt cx="805167" cy="800400"/>
          </a:xfrm>
        </p:grpSpPr>
        <p:sp>
          <p:nvSpPr>
            <p:cNvPr id="195" name="Google Shape;195;p32"/>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196" name="Google Shape;196;p32"/>
            <p:cNvSpPr txBox="1"/>
            <p:nvPr/>
          </p:nvSpPr>
          <p:spPr>
            <a:xfrm>
              <a:off x="3680067" y="2518124"/>
              <a:ext cx="646800" cy="624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700">
                  <a:solidFill>
                    <a:schemeClr val="dk1"/>
                  </a:solidFill>
                  <a:latin typeface="Muli"/>
                  <a:ea typeface="Muli"/>
                  <a:cs typeface="Muli"/>
                  <a:sym typeface="Muli"/>
                </a:rPr>
                <a:t>1.</a:t>
              </a:r>
              <a:endParaRPr sz="1700">
                <a:solidFill>
                  <a:schemeClr val="dk1"/>
                </a:solidFill>
                <a:latin typeface="Muli"/>
                <a:ea typeface="Muli"/>
                <a:cs typeface="Muli"/>
                <a:sym typeface="Muli"/>
              </a:endParaRPr>
            </a:p>
          </p:txBody>
        </p:sp>
      </p:grpSp>
      <p:sp>
        <p:nvSpPr>
          <p:cNvPr id="197" name="Google Shape;197;p32"/>
          <p:cNvSpPr txBox="1"/>
          <p:nvPr/>
        </p:nvSpPr>
        <p:spPr>
          <a:xfrm>
            <a:off x="2649116" y="2374571"/>
            <a:ext cx="724500" cy="2796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000">
                <a:latin typeface="Calibri"/>
                <a:ea typeface="Calibri"/>
                <a:cs typeface="Calibri"/>
                <a:sym typeface="Calibri"/>
              </a:rPr>
              <a:t>Start!🏁</a:t>
            </a:r>
            <a:endParaRPr sz="1000">
              <a:latin typeface="Calibri"/>
              <a:ea typeface="Calibri"/>
              <a:cs typeface="Calibri"/>
              <a:sym typeface="Calibri"/>
            </a:endParaRPr>
          </a:p>
        </p:txBody>
      </p:sp>
      <p:sp>
        <p:nvSpPr>
          <p:cNvPr id="198" name="Google Shape;198;p32"/>
          <p:cNvSpPr txBox="1"/>
          <p:nvPr/>
        </p:nvSpPr>
        <p:spPr>
          <a:xfrm>
            <a:off x="1659420" y="617744"/>
            <a:ext cx="2575800" cy="264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900">
                <a:solidFill>
                  <a:schemeClr val="dk1"/>
                </a:solidFill>
                <a:latin typeface="Calibri"/>
                <a:ea typeface="Calibri"/>
                <a:cs typeface="Calibri"/>
                <a:sym typeface="Calibri"/>
              </a:rPr>
              <a:t>¿Cuáles </a:t>
            </a:r>
            <a:r>
              <a:rPr b="1" lang="es" sz="900">
                <a:solidFill>
                  <a:schemeClr val="dk1"/>
                </a:solidFill>
                <a:latin typeface="Calibri"/>
                <a:ea typeface="Calibri"/>
                <a:cs typeface="Calibri"/>
                <a:sym typeface="Calibri"/>
              </a:rPr>
              <a:t>skill </a:t>
            </a:r>
            <a:r>
              <a:rPr lang="es" sz="900">
                <a:solidFill>
                  <a:schemeClr val="dk1"/>
                </a:solidFill>
                <a:latin typeface="Calibri"/>
                <a:ea typeface="Calibri"/>
                <a:cs typeface="Calibri"/>
                <a:sym typeface="Calibri"/>
              </a:rPr>
              <a:t>conforman el programa?</a:t>
            </a:r>
            <a:endParaRPr sz="900">
              <a:solidFill>
                <a:schemeClr val="dk1"/>
              </a:solidFill>
              <a:latin typeface="Calibri"/>
              <a:ea typeface="Calibri"/>
              <a:cs typeface="Calibri"/>
              <a:sym typeface="Calibri"/>
            </a:endParaRPr>
          </a:p>
        </p:txBody>
      </p:sp>
      <p:sp>
        <p:nvSpPr>
          <p:cNvPr id="199" name="Google Shape;199;p32"/>
          <p:cNvSpPr/>
          <p:nvPr/>
        </p:nvSpPr>
        <p:spPr>
          <a:xfrm>
            <a:off x="4695601" y="2388574"/>
            <a:ext cx="1251000" cy="7173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700">
                <a:solidFill>
                  <a:schemeClr val="dk1"/>
                </a:solidFill>
                <a:latin typeface="Muli"/>
                <a:ea typeface="Muli"/>
                <a:cs typeface="Muli"/>
                <a:sym typeface="Muli"/>
              </a:rPr>
              <a:t>Programación Orientada a Objetos</a:t>
            </a:r>
            <a:endParaRPr sz="700">
              <a:latin typeface="Muli"/>
              <a:ea typeface="Muli"/>
              <a:cs typeface="Muli"/>
              <a:sym typeface="Muli"/>
            </a:endParaRPr>
          </a:p>
        </p:txBody>
      </p:sp>
      <p:grpSp>
        <p:nvGrpSpPr>
          <p:cNvPr id="200" name="Google Shape;200;p32"/>
          <p:cNvGrpSpPr/>
          <p:nvPr/>
        </p:nvGrpSpPr>
        <p:grpSpPr>
          <a:xfrm>
            <a:off x="5066733" y="1661757"/>
            <a:ext cx="511925" cy="496568"/>
            <a:chOff x="3521700" y="2434800"/>
            <a:chExt cx="805167" cy="800400"/>
          </a:xfrm>
        </p:grpSpPr>
        <p:sp>
          <p:nvSpPr>
            <p:cNvPr id="201" name="Google Shape;201;p32"/>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202" name="Google Shape;202;p32"/>
            <p:cNvSpPr txBox="1"/>
            <p:nvPr/>
          </p:nvSpPr>
          <p:spPr>
            <a:xfrm>
              <a:off x="3680067" y="2518124"/>
              <a:ext cx="646800" cy="624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700">
                  <a:solidFill>
                    <a:schemeClr val="dk1"/>
                  </a:solidFill>
                  <a:latin typeface="Muli"/>
                  <a:ea typeface="Muli"/>
                  <a:cs typeface="Muli"/>
                  <a:sym typeface="Muli"/>
                </a:rPr>
                <a:t>3.</a:t>
              </a:r>
              <a:endParaRPr sz="1700">
                <a:solidFill>
                  <a:schemeClr val="dk1"/>
                </a:solidFill>
                <a:latin typeface="Muli"/>
                <a:ea typeface="Muli"/>
                <a:cs typeface="Muli"/>
                <a:sym typeface="Muli"/>
              </a:endParaRPr>
            </a:p>
          </p:txBody>
        </p:sp>
      </p:grpSp>
      <p:sp>
        <p:nvSpPr>
          <p:cNvPr id="203" name="Google Shape;203;p32"/>
          <p:cNvSpPr/>
          <p:nvPr/>
        </p:nvSpPr>
        <p:spPr>
          <a:xfrm>
            <a:off x="6332633" y="3156155"/>
            <a:ext cx="1251000" cy="7173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700">
                <a:solidFill>
                  <a:schemeClr val="dk1"/>
                </a:solidFill>
                <a:latin typeface="Muli"/>
                <a:ea typeface="Muli"/>
                <a:cs typeface="Muli"/>
                <a:sym typeface="Muli"/>
              </a:rPr>
              <a:t>Proyecto Individual</a:t>
            </a:r>
            <a:endParaRPr sz="700">
              <a:latin typeface="Muli"/>
              <a:ea typeface="Muli"/>
              <a:cs typeface="Muli"/>
              <a:sym typeface="Muli"/>
            </a:endParaRPr>
          </a:p>
        </p:txBody>
      </p:sp>
      <p:sp>
        <p:nvSpPr>
          <p:cNvPr id="204" name="Google Shape;204;p32"/>
          <p:cNvSpPr/>
          <p:nvPr/>
        </p:nvSpPr>
        <p:spPr>
          <a:xfrm>
            <a:off x="2954867" y="3156155"/>
            <a:ext cx="1251000" cy="7173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700">
                <a:solidFill>
                  <a:schemeClr val="dk1"/>
                </a:solidFill>
                <a:latin typeface="Muli"/>
                <a:ea typeface="Muli"/>
                <a:cs typeface="Muli"/>
                <a:sym typeface="Muli"/>
              </a:rPr>
              <a:t>Java</a:t>
            </a:r>
            <a:endParaRPr sz="700">
              <a:latin typeface="Muli"/>
              <a:ea typeface="Muli"/>
              <a:cs typeface="Muli"/>
              <a:sym typeface="Muli"/>
            </a:endParaRPr>
          </a:p>
        </p:txBody>
      </p:sp>
      <p:grpSp>
        <p:nvGrpSpPr>
          <p:cNvPr id="205" name="Google Shape;205;p32"/>
          <p:cNvGrpSpPr/>
          <p:nvPr/>
        </p:nvGrpSpPr>
        <p:grpSpPr>
          <a:xfrm>
            <a:off x="3325999" y="4138434"/>
            <a:ext cx="511925" cy="496568"/>
            <a:chOff x="3521700" y="2434800"/>
            <a:chExt cx="805167" cy="800400"/>
          </a:xfrm>
        </p:grpSpPr>
        <p:sp>
          <p:nvSpPr>
            <p:cNvPr id="206" name="Google Shape;206;p32"/>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207" name="Google Shape;207;p32"/>
            <p:cNvSpPr txBox="1"/>
            <p:nvPr/>
          </p:nvSpPr>
          <p:spPr>
            <a:xfrm>
              <a:off x="3680067" y="2518124"/>
              <a:ext cx="646800" cy="624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700">
                  <a:solidFill>
                    <a:schemeClr val="dk1"/>
                  </a:solidFill>
                  <a:latin typeface="Muli"/>
                  <a:ea typeface="Muli"/>
                  <a:cs typeface="Muli"/>
                  <a:sym typeface="Muli"/>
                </a:rPr>
                <a:t>2.</a:t>
              </a:r>
              <a:endParaRPr sz="1700">
                <a:solidFill>
                  <a:schemeClr val="dk1"/>
                </a:solidFill>
                <a:latin typeface="Muli"/>
                <a:ea typeface="Muli"/>
                <a:cs typeface="Muli"/>
                <a:sym typeface="Muli"/>
              </a:endParaRPr>
            </a:p>
          </p:txBody>
        </p:sp>
      </p:grpSp>
      <p:cxnSp>
        <p:nvCxnSpPr>
          <p:cNvPr id="208" name="Google Shape;208;p32"/>
          <p:cNvCxnSpPr>
            <a:stCxn id="193" idx="3"/>
            <a:endCxn id="204" idx="0"/>
          </p:cNvCxnSpPr>
          <p:nvPr/>
        </p:nvCxnSpPr>
        <p:spPr>
          <a:xfrm>
            <a:off x="2568845" y="2747224"/>
            <a:ext cx="1011600" cy="408900"/>
          </a:xfrm>
          <a:prstGeom prst="bentConnector2">
            <a:avLst/>
          </a:prstGeom>
          <a:noFill/>
          <a:ln cap="flat" cmpd="sng" w="9525">
            <a:solidFill>
              <a:srgbClr val="B7B7B7"/>
            </a:solidFill>
            <a:prstDash val="dash"/>
            <a:round/>
            <a:headEnd len="med" w="med" type="none"/>
            <a:tailEnd len="med" w="med" type="stealth"/>
          </a:ln>
        </p:spPr>
      </p:cxnSp>
      <p:cxnSp>
        <p:nvCxnSpPr>
          <p:cNvPr id="209" name="Google Shape;209;p32"/>
          <p:cNvCxnSpPr>
            <a:stCxn id="204" idx="3"/>
            <a:endCxn id="199" idx="2"/>
          </p:cNvCxnSpPr>
          <p:nvPr/>
        </p:nvCxnSpPr>
        <p:spPr>
          <a:xfrm flipH="1" rot="10800000">
            <a:off x="4205867" y="3105905"/>
            <a:ext cx="1115100" cy="408900"/>
          </a:xfrm>
          <a:prstGeom prst="bentConnector2">
            <a:avLst/>
          </a:prstGeom>
          <a:noFill/>
          <a:ln cap="flat" cmpd="sng" w="9525">
            <a:solidFill>
              <a:srgbClr val="B7B7B7"/>
            </a:solidFill>
            <a:prstDash val="dash"/>
            <a:round/>
            <a:headEnd len="med" w="med" type="none"/>
            <a:tailEnd len="med" w="med" type="stealth"/>
          </a:ln>
        </p:spPr>
      </p:cxnSp>
      <p:cxnSp>
        <p:nvCxnSpPr>
          <p:cNvPr id="210" name="Google Shape;210;p32"/>
          <p:cNvCxnSpPr>
            <a:stCxn id="199" idx="3"/>
            <a:endCxn id="203" idx="0"/>
          </p:cNvCxnSpPr>
          <p:nvPr/>
        </p:nvCxnSpPr>
        <p:spPr>
          <a:xfrm>
            <a:off x="5946601" y="2747224"/>
            <a:ext cx="1011600" cy="408900"/>
          </a:xfrm>
          <a:prstGeom prst="bentConnector2">
            <a:avLst/>
          </a:prstGeom>
          <a:noFill/>
          <a:ln cap="flat" cmpd="sng" w="9525">
            <a:solidFill>
              <a:srgbClr val="B7B7B7"/>
            </a:solidFill>
            <a:prstDash val="dash"/>
            <a:round/>
            <a:headEnd len="med" w="med" type="none"/>
            <a:tailEnd len="med" w="med" type="stealth"/>
          </a:ln>
        </p:spPr>
      </p:cxnSp>
      <p:grpSp>
        <p:nvGrpSpPr>
          <p:cNvPr id="211" name="Google Shape;211;p32"/>
          <p:cNvGrpSpPr/>
          <p:nvPr/>
        </p:nvGrpSpPr>
        <p:grpSpPr>
          <a:xfrm>
            <a:off x="6703765" y="4138434"/>
            <a:ext cx="511925" cy="496568"/>
            <a:chOff x="3521700" y="2434800"/>
            <a:chExt cx="805167" cy="800400"/>
          </a:xfrm>
        </p:grpSpPr>
        <p:sp>
          <p:nvSpPr>
            <p:cNvPr id="212" name="Google Shape;212;p32"/>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213" name="Google Shape;213;p32"/>
            <p:cNvSpPr txBox="1"/>
            <p:nvPr/>
          </p:nvSpPr>
          <p:spPr>
            <a:xfrm>
              <a:off x="3680067" y="2518124"/>
              <a:ext cx="646800" cy="6240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700">
                  <a:solidFill>
                    <a:schemeClr val="dk1"/>
                  </a:solidFill>
                  <a:latin typeface="Muli"/>
                  <a:ea typeface="Muli"/>
                  <a:cs typeface="Muli"/>
                  <a:sym typeface="Muli"/>
                </a:rPr>
                <a:t>4.</a:t>
              </a:r>
              <a:endParaRPr sz="1700">
                <a:solidFill>
                  <a:schemeClr val="dk1"/>
                </a:solidFill>
                <a:latin typeface="Muli"/>
                <a:ea typeface="Muli"/>
                <a:cs typeface="Muli"/>
                <a:sym typeface="Muli"/>
              </a:endParaRPr>
            </a:p>
          </p:txBody>
        </p:sp>
      </p:grpSp>
      <p:cxnSp>
        <p:nvCxnSpPr>
          <p:cNvPr id="214" name="Google Shape;214;p32"/>
          <p:cNvCxnSpPr>
            <a:stCxn id="195" idx="4"/>
            <a:endCxn id="193" idx="0"/>
          </p:cNvCxnSpPr>
          <p:nvPr/>
        </p:nvCxnSpPr>
        <p:spPr>
          <a:xfrm>
            <a:off x="1943423" y="2158325"/>
            <a:ext cx="0" cy="230100"/>
          </a:xfrm>
          <a:prstGeom prst="straightConnector1">
            <a:avLst/>
          </a:prstGeom>
          <a:noFill/>
          <a:ln cap="flat" cmpd="sng" w="9525">
            <a:solidFill>
              <a:srgbClr val="33B7EE"/>
            </a:solidFill>
            <a:prstDash val="solid"/>
            <a:round/>
            <a:headEnd len="med" w="med" type="none"/>
            <a:tailEnd len="med" w="med" type="none"/>
          </a:ln>
        </p:spPr>
      </p:cxnSp>
      <p:cxnSp>
        <p:nvCxnSpPr>
          <p:cNvPr id="215" name="Google Shape;215;p32"/>
          <p:cNvCxnSpPr>
            <a:stCxn id="201" idx="4"/>
            <a:endCxn id="199" idx="0"/>
          </p:cNvCxnSpPr>
          <p:nvPr/>
        </p:nvCxnSpPr>
        <p:spPr>
          <a:xfrm>
            <a:off x="5321180" y="2158325"/>
            <a:ext cx="0" cy="230100"/>
          </a:xfrm>
          <a:prstGeom prst="straightConnector1">
            <a:avLst/>
          </a:prstGeom>
          <a:noFill/>
          <a:ln cap="flat" cmpd="sng" w="9525">
            <a:solidFill>
              <a:srgbClr val="33B7EE"/>
            </a:solidFill>
            <a:prstDash val="solid"/>
            <a:round/>
            <a:headEnd len="med" w="med" type="none"/>
            <a:tailEnd len="med" w="med" type="none"/>
          </a:ln>
        </p:spPr>
      </p:cxnSp>
      <p:sp>
        <p:nvSpPr>
          <p:cNvPr id="216" name="Google Shape;216;p32"/>
          <p:cNvSpPr txBox="1"/>
          <p:nvPr/>
        </p:nvSpPr>
        <p:spPr>
          <a:xfrm>
            <a:off x="4590315" y="3514749"/>
            <a:ext cx="890400" cy="2796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000">
                <a:latin typeface="Calibri"/>
                <a:ea typeface="Calibri"/>
                <a:cs typeface="Calibri"/>
                <a:sym typeface="Calibri"/>
              </a:rPr>
              <a:t>Level Up!🚀</a:t>
            </a:r>
            <a:endParaRPr sz="1000">
              <a:latin typeface="Calibri"/>
              <a:ea typeface="Calibri"/>
              <a:cs typeface="Calibri"/>
              <a:sym typeface="Calibri"/>
            </a:endParaRPr>
          </a:p>
        </p:txBody>
      </p:sp>
      <p:sp>
        <p:nvSpPr>
          <p:cNvPr id="217" name="Google Shape;217;p32"/>
          <p:cNvSpPr txBox="1"/>
          <p:nvPr/>
        </p:nvSpPr>
        <p:spPr>
          <a:xfrm>
            <a:off x="7062278" y="3935682"/>
            <a:ext cx="890400" cy="279600"/>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000">
                <a:latin typeface="Calibri"/>
                <a:ea typeface="Calibri"/>
                <a:cs typeface="Calibri"/>
                <a:sym typeface="Calibri"/>
              </a:rPr>
              <a:t>high level🥇</a:t>
            </a:r>
            <a:endParaRPr sz="1000">
              <a:latin typeface="Calibri"/>
              <a:ea typeface="Calibri"/>
              <a:cs typeface="Calibri"/>
              <a:sym typeface="Calibri"/>
            </a:endParaRPr>
          </a:p>
        </p:txBody>
      </p:sp>
      <p:cxnSp>
        <p:nvCxnSpPr>
          <p:cNvPr id="218" name="Google Shape;218;p32"/>
          <p:cNvCxnSpPr/>
          <p:nvPr/>
        </p:nvCxnSpPr>
        <p:spPr>
          <a:xfrm>
            <a:off x="3580323" y="3890785"/>
            <a:ext cx="0" cy="230100"/>
          </a:xfrm>
          <a:prstGeom prst="straightConnector1">
            <a:avLst/>
          </a:prstGeom>
          <a:noFill/>
          <a:ln cap="flat" cmpd="sng" w="9525">
            <a:solidFill>
              <a:srgbClr val="33B7EE"/>
            </a:solidFill>
            <a:prstDash val="solid"/>
            <a:round/>
            <a:headEnd len="med" w="med" type="none"/>
            <a:tailEnd len="med" w="med" type="none"/>
          </a:ln>
        </p:spPr>
      </p:cxnSp>
      <p:cxnSp>
        <p:nvCxnSpPr>
          <p:cNvPr id="219" name="Google Shape;219;p32"/>
          <p:cNvCxnSpPr/>
          <p:nvPr/>
        </p:nvCxnSpPr>
        <p:spPr>
          <a:xfrm>
            <a:off x="6959543" y="3890777"/>
            <a:ext cx="0" cy="2301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33"/>
          <p:cNvSpPr txBox="1"/>
          <p:nvPr/>
        </p:nvSpPr>
        <p:spPr>
          <a:xfrm>
            <a:off x="1604569" y="172057"/>
            <a:ext cx="4506397" cy="542985"/>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2700">
                <a:solidFill>
                  <a:schemeClr val="dk1"/>
                </a:solidFill>
                <a:latin typeface="Muli"/>
                <a:ea typeface="Muli"/>
                <a:cs typeface="Muli"/>
                <a:sym typeface="Muli"/>
              </a:rPr>
              <a:t>LEARNING PATHWAY</a:t>
            </a:r>
            <a:endParaRPr sz="2700">
              <a:solidFill>
                <a:schemeClr val="dk1"/>
              </a:solidFill>
              <a:latin typeface="Muli"/>
              <a:ea typeface="Muli"/>
              <a:cs typeface="Muli"/>
              <a:sym typeface="Muli"/>
            </a:endParaRPr>
          </a:p>
        </p:txBody>
      </p:sp>
      <p:sp>
        <p:nvSpPr>
          <p:cNvPr id="225" name="Google Shape;225;p33"/>
          <p:cNvSpPr/>
          <p:nvPr/>
        </p:nvSpPr>
        <p:spPr>
          <a:xfrm>
            <a:off x="1332221" y="3001223"/>
            <a:ext cx="1605096" cy="679545"/>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rPr b="1" lang="es" sz="1100">
                <a:solidFill>
                  <a:schemeClr val="dk1"/>
                </a:solidFill>
                <a:latin typeface="Muli"/>
                <a:ea typeface="Muli"/>
                <a:cs typeface="Muli"/>
                <a:sym typeface="Muli"/>
              </a:rPr>
              <a:t>El Paradigma de Orientación a Objetos</a:t>
            </a:r>
            <a:endParaRPr b="1" sz="1100">
              <a:latin typeface="Muli"/>
              <a:ea typeface="Muli"/>
              <a:cs typeface="Muli"/>
              <a:sym typeface="Muli"/>
            </a:endParaRPr>
          </a:p>
        </p:txBody>
      </p:sp>
      <p:sp>
        <p:nvSpPr>
          <p:cNvPr id="226" name="Google Shape;226;p33"/>
          <p:cNvSpPr txBox="1"/>
          <p:nvPr/>
        </p:nvSpPr>
        <p:spPr>
          <a:xfrm>
            <a:off x="1332213" y="3741094"/>
            <a:ext cx="1137900" cy="541200"/>
          </a:xfrm>
          <a:prstGeom prst="rect">
            <a:avLst/>
          </a:prstGeom>
          <a:noFill/>
          <a:ln>
            <a:noFill/>
          </a:ln>
        </p:spPr>
        <p:txBody>
          <a:bodyPr anchorCtr="0" anchor="t" bIns="62150" lIns="62150" spcFirstLastPara="1" rIns="62150" wrap="square" tIns="62150">
            <a:spAutoFit/>
          </a:bodyPr>
          <a:lstStyle/>
          <a:p>
            <a:pPr indent="0" lvl="0" marL="0" rtl="0" algn="ctr">
              <a:spcBef>
                <a:spcPts val="0"/>
              </a:spcBef>
              <a:spcAft>
                <a:spcPts val="0"/>
              </a:spcAft>
              <a:buNone/>
            </a:pPr>
            <a:r>
              <a:rPr lang="es" sz="900">
                <a:solidFill>
                  <a:schemeClr val="dk1"/>
                </a:solidFill>
                <a:latin typeface="Muli"/>
                <a:ea typeface="Muli"/>
                <a:cs typeface="Muli"/>
                <a:sym typeface="Muli"/>
              </a:rPr>
              <a:t>Colecciones: ArrayList</a:t>
            </a:r>
            <a:endParaRPr sz="900">
              <a:solidFill>
                <a:schemeClr val="dk1"/>
              </a:solidFill>
              <a:latin typeface="Muli"/>
              <a:ea typeface="Muli"/>
              <a:cs typeface="Muli"/>
              <a:sym typeface="Muli"/>
            </a:endParaRPr>
          </a:p>
          <a:p>
            <a:pPr indent="0" lvl="0" marL="0" rtl="0" algn="ctr">
              <a:spcBef>
                <a:spcPts val="0"/>
              </a:spcBef>
              <a:spcAft>
                <a:spcPts val="0"/>
              </a:spcAft>
              <a:buNone/>
            </a:pPr>
            <a:r>
              <a:rPr lang="es" sz="900">
                <a:solidFill>
                  <a:schemeClr val="dk1"/>
                </a:solidFill>
                <a:latin typeface="Muli"/>
                <a:ea typeface="Muli"/>
                <a:cs typeface="Muli"/>
                <a:sym typeface="Muli"/>
              </a:rPr>
              <a:t>Iterador</a:t>
            </a:r>
            <a:endParaRPr sz="1000">
              <a:latin typeface="Calibri"/>
              <a:ea typeface="Calibri"/>
              <a:cs typeface="Calibri"/>
              <a:sym typeface="Calibri"/>
            </a:endParaRPr>
          </a:p>
        </p:txBody>
      </p:sp>
      <p:grpSp>
        <p:nvGrpSpPr>
          <p:cNvPr id="227" name="Google Shape;227;p33"/>
          <p:cNvGrpSpPr/>
          <p:nvPr/>
        </p:nvGrpSpPr>
        <p:grpSpPr>
          <a:xfrm>
            <a:off x="1332221" y="2033836"/>
            <a:ext cx="544696" cy="542985"/>
            <a:chOff x="3521700" y="2434800"/>
            <a:chExt cx="800400" cy="800400"/>
          </a:xfrm>
        </p:grpSpPr>
        <p:sp>
          <p:nvSpPr>
            <p:cNvPr id="228" name="Google Shape;228;p33"/>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l">
                <a:spcBef>
                  <a:spcPts val="0"/>
                </a:spcBef>
                <a:spcAft>
                  <a:spcPts val="0"/>
                </a:spcAft>
                <a:buNone/>
              </a:pPr>
              <a:r>
                <a:t/>
              </a:r>
              <a:endParaRPr/>
            </a:p>
          </p:txBody>
        </p:sp>
        <p:sp>
          <p:nvSpPr>
            <p:cNvPr id="229" name="Google Shape;229;p33"/>
            <p:cNvSpPr txBox="1"/>
            <p:nvPr/>
          </p:nvSpPr>
          <p:spPr>
            <a:xfrm>
              <a:off x="3598500" y="2434800"/>
              <a:ext cx="646800" cy="548100"/>
            </a:xfrm>
            <a:prstGeom prst="rect">
              <a:avLst/>
            </a:prstGeom>
            <a:noFill/>
            <a:ln>
              <a:noFill/>
            </a:ln>
          </p:spPr>
          <p:txBody>
            <a:bodyPr anchorCtr="0" anchor="t" bIns="62150" lIns="62150" spcFirstLastPara="1" rIns="62150" wrap="square" tIns="62150">
              <a:spAutoFit/>
            </a:bodyPr>
            <a:lstStyle/>
            <a:p>
              <a:pPr indent="0" lvl="0" marL="0" rtl="0" algn="ctr">
                <a:spcBef>
                  <a:spcPts val="0"/>
                </a:spcBef>
                <a:spcAft>
                  <a:spcPts val="0"/>
                </a:spcAft>
                <a:buNone/>
              </a:pPr>
              <a:r>
                <a:rPr lang="es" sz="1600">
                  <a:latin typeface="Muli"/>
                  <a:ea typeface="Muli"/>
                  <a:cs typeface="Muli"/>
                  <a:sym typeface="Muli"/>
                </a:rPr>
                <a:t>5</a:t>
              </a:r>
              <a:endParaRPr sz="2700">
                <a:solidFill>
                  <a:schemeClr val="dk1"/>
                </a:solidFill>
                <a:latin typeface="Muli"/>
                <a:ea typeface="Muli"/>
                <a:cs typeface="Muli"/>
                <a:sym typeface="Muli"/>
              </a:endParaRPr>
            </a:p>
          </p:txBody>
        </p:sp>
      </p:grpSp>
      <p:cxnSp>
        <p:nvCxnSpPr>
          <p:cNvPr id="230" name="Google Shape;230;p33"/>
          <p:cNvCxnSpPr>
            <a:stCxn id="229" idx="2"/>
          </p:cNvCxnSpPr>
          <p:nvPr/>
        </p:nvCxnSpPr>
        <p:spPr>
          <a:xfrm>
            <a:off x="1604569" y="2405663"/>
            <a:ext cx="0" cy="570900"/>
          </a:xfrm>
          <a:prstGeom prst="straightConnector1">
            <a:avLst/>
          </a:prstGeom>
          <a:noFill/>
          <a:ln cap="flat" cmpd="sng" w="9525">
            <a:solidFill>
              <a:srgbClr val="33B7EE"/>
            </a:solidFill>
            <a:prstDash val="solid"/>
            <a:round/>
            <a:headEnd len="med" w="med" type="none"/>
            <a:tailEnd len="med" w="med" type="none"/>
          </a:ln>
        </p:spPr>
      </p:cxnSp>
      <p:cxnSp>
        <p:nvCxnSpPr>
          <p:cNvPr id="231" name="Google Shape;231;p33"/>
          <p:cNvCxnSpPr>
            <a:stCxn id="225" idx="3"/>
            <a:endCxn id="232" idx="1"/>
          </p:cNvCxnSpPr>
          <p:nvPr/>
        </p:nvCxnSpPr>
        <p:spPr>
          <a:xfrm>
            <a:off x="2937318" y="3340995"/>
            <a:ext cx="7113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233" name="Google Shape;233;p33"/>
          <p:cNvSpPr txBox="1"/>
          <p:nvPr/>
        </p:nvSpPr>
        <p:spPr>
          <a:xfrm>
            <a:off x="1926337" y="2169574"/>
            <a:ext cx="694548" cy="271492"/>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1000">
                <a:latin typeface="Calibri"/>
                <a:ea typeface="Calibri"/>
                <a:cs typeface="Calibri"/>
                <a:sym typeface="Calibri"/>
              </a:rPr>
              <a:t>Start!🏁</a:t>
            </a:r>
            <a:endParaRPr sz="1000">
              <a:latin typeface="Calibri"/>
              <a:ea typeface="Calibri"/>
              <a:cs typeface="Calibri"/>
              <a:sym typeface="Calibri"/>
            </a:endParaRPr>
          </a:p>
        </p:txBody>
      </p:sp>
      <p:sp>
        <p:nvSpPr>
          <p:cNvPr id="234" name="Google Shape;234;p33"/>
          <p:cNvSpPr txBox="1"/>
          <p:nvPr/>
        </p:nvSpPr>
        <p:spPr>
          <a:xfrm>
            <a:off x="1644125" y="608450"/>
            <a:ext cx="2613845" cy="261113"/>
          </a:xfrm>
          <a:prstGeom prst="rect">
            <a:avLst/>
          </a:prstGeom>
          <a:noFill/>
          <a:ln>
            <a:noFill/>
          </a:ln>
        </p:spPr>
        <p:txBody>
          <a:bodyPr anchorCtr="0" anchor="t" bIns="62150" lIns="62150" spcFirstLastPara="1" rIns="62150" wrap="square" tIns="62150">
            <a:spAutoFit/>
          </a:bodyPr>
          <a:lstStyle/>
          <a:p>
            <a:pPr indent="0" lvl="0" marL="0" rtl="0" algn="l">
              <a:spcBef>
                <a:spcPts val="0"/>
              </a:spcBef>
              <a:spcAft>
                <a:spcPts val="0"/>
              </a:spcAft>
              <a:buNone/>
            </a:pPr>
            <a:r>
              <a:rPr lang="es" sz="900">
                <a:solidFill>
                  <a:schemeClr val="dk1"/>
                </a:solidFill>
                <a:latin typeface="Calibri"/>
                <a:ea typeface="Calibri"/>
                <a:cs typeface="Calibri"/>
                <a:sym typeface="Calibri"/>
              </a:rPr>
              <a:t>¿Sobre qué temas trabajaremos?</a:t>
            </a:r>
            <a:endParaRPr sz="900">
              <a:solidFill>
                <a:schemeClr val="dk1"/>
              </a:solidFill>
              <a:latin typeface="Calibri"/>
              <a:ea typeface="Calibri"/>
              <a:cs typeface="Calibri"/>
              <a:sym typeface="Calibri"/>
            </a:endParaRPr>
          </a:p>
        </p:txBody>
      </p:sp>
      <p:sp>
        <p:nvSpPr>
          <p:cNvPr id="232" name="Google Shape;232;p33"/>
          <p:cNvSpPr/>
          <p:nvPr/>
        </p:nvSpPr>
        <p:spPr>
          <a:xfrm>
            <a:off x="3648556" y="3135139"/>
            <a:ext cx="1605096" cy="411309"/>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900">
                <a:latin typeface="Muli"/>
                <a:ea typeface="Muli"/>
                <a:cs typeface="Muli"/>
                <a:sym typeface="Muli"/>
              </a:rPr>
              <a:t>Colecciones: ArrayList</a:t>
            </a:r>
            <a:endParaRPr sz="900">
              <a:latin typeface="Muli"/>
              <a:ea typeface="Muli"/>
              <a:cs typeface="Muli"/>
              <a:sym typeface="Muli"/>
            </a:endParaRPr>
          </a:p>
        </p:txBody>
      </p:sp>
      <p:sp>
        <p:nvSpPr>
          <p:cNvPr id="235" name="Google Shape;235;p33"/>
          <p:cNvSpPr/>
          <p:nvPr/>
        </p:nvSpPr>
        <p:spPr>
          <a:xfrm>
            <a:off x="5964890" y="3135138"/>
            <a:ext cx="1190042" cy="411309"/>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62150" lIns="62150" spcFirstLastPara="1" rIns="62150" wrap="square" tIns="62150">
            <a:noAutofit/>
          </a:bodyPr>
          <a:lstStyle/>
          <a:p>
            <a:pPr indent="0" lvl="0" marL="0" rtl="0" algn="ctr">
              <a:spcBef>
                <a:spcPts val="0"/>
              </a:spcBef>
              <a:spcAft>
                <a:spcPts val="0"/>
              </a:spcAft>
              <a:buNone/>
            </a:pPr>
            <a:r>
              <a:rPr lang="es" sz="900">
                <a:latin typeface="Muli"/>
                <a:ea typeface="Muli"/>
                <a:cs typeface="Muli"/>
                <a:sym typeface="Muli"/>
              </a:rPr>
              <a:t>Listando Objetos</a:t>
            </a:r>
            <a:endParaRPr sz="900">
              <a:latin typeface="Muli"/>
              <a:ea typeface="Muli"/>
              <a:cs typeface="Muli"/>
              <a:sym typeface="Muli"/>
            </a:endParaRPr>
          </a:p>
        </p:txBody>
      </p:sp>
      <p:cxnSp>
        <p:nvCxnSpPr>
          <p:cNvPr id="236" name="Google Shape;236;p33"/>
          <p:cNvCxnSpPr>
            <a:stCxn id="232" idx="3"/>
            <a:endCxn id="235" idx="1"/>
          </p:cNvCxnSpPr>
          <p:nvPr/>
        </p:nvCxnSpPr>
        <p:spPr>
          <a:xfrm>
            <a:off x="5253652" y="3340793"/>
            <a:ext cx="711300" cy="600"/>
          </a:xfrm>
          <a:prstGeom prst="bentConnector3">
            <a:avLst>
              <a:gd fmla="val 49996"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4"/>
          <p:cNvSpPr txBox="1"/>
          <p:nvPr/>
        </p:nvSpPr>
        <p:spPr>
          <a:xfrm>
            <a:off x="2799750" y="1767325"/>
            <a:ext cx="3544500" cy="1778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Muli"/>
                <a:ea typeface="Muli"/>
                <a:cs typeface="Muli"/>
                <a:sym typeface="Muli"/>
              </a:rPr>
              <a:t>En la clase anterior trabajamos 📚:</a:t>
            </a:r>
            <a:endParaRPr b="1" sz="1600">
              <a:solidFill>
                <a:schemeClr val="dk1"/>
              </a:solidFill>
              <a:latin typeface="Muli"/>
              <a:ea typeface="Muli"/>
              <a:cs typeface="Muli"/>
              <a:sym typeface="Muli"/>
            </a:endParaRPr>
          </a:p>
          <a:p>
            <a:pPr indent="-330200" lvl="0" marL="457200" rtl="0" algn="l">
              <a:lnSpc>
                <a:spcPct val="80000"/>
              </a:lnSpc>
              <a:spcBef>
                <a:spcPts val="1000"/>
              </a:spcBef>
              <a:spcAft>
                <a:spcPts val="1000"/>
              </a:spcAft>
              <a:buClr>
                <a:srgbClr val="35B9E9"/>
              </a:buClr>
              <a:buSzPts val="1600"/>
              <a:buFont typeface="Muli"/>
              <a:buChar char="✔"/>
            </a:pPr>
            <a:r>
              <a:rPr lang="es" sz="1600">
                <a:solidFill>
                  <a:schemeClr val="dk1"/>
                </a:solidFill>
                <a:latin typeface="Muli"/>
                <a:ea typeface="Muli"/>
                <a:cs typeface="Muli"/>
                <a:sym typeface="Muli"/>
              </a:rPr>
              <a:t>Encapsulamiento</a:t>
            </a:r>
            <a:endParaRPr sz="1600">
              <a:solidFill>
                <a:schemeClr val="dk1"/>
              </a:solidFill>
              <a:latin typeface="Muli"/>
              <a:ea typeface="Muli"/>
              <a:cs typeface="Muli"/>
              <a:sym typeface="Muli"/>
            </a:endParaRPr>
          </a:p>
        </p:txBody>
      </p:sp>
      <p:pic>
        <p:nvPicPr>
          <p:cNvPr id="242" name="Google Shape;242;p34"/>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243" name="Google Shape;243;p34"/>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244" name="Google Shape;244;p34"/>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245" name="Google Shape;245;p34"/>
          <p:cNvSpPr txBox="1"/>
          <p:nvPr/>
        </p:nvSpPr>
        <p:spPr>
          <a:xfrm>
            <a:off x="436675" y="387338"/>
            <a:ext cx="411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Repaso clase anterior</a:t>
            </a:r>
            <a:endParaRPr>
              <a:latin typeface="Muli"/>
              <a:ea typeface="Muli"/>
              <a:cs typeface="Muli"/>
              <a:sym typeface="Muli"/>
            </a:endParaRPr>
          </a:p>
        </p:txBody>
      </p:sp>
      <p:sp>
        <p:nvSpPr>
          <p:cNvPr id="246" name="Google Shape;246;p34"/>
          <p:cNvSpPr txBox="1"/>
          <p:nvPr/>
        </p:nvSpPr>
        <p:spPr>
          <a:xfrm>
            <a:off x="436675" y="903875"/>
            <a:ext cx="41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a:solidFill>
                  <a:schemeClr val="dk1"/>
                </a:solidFill>
                <a:latin typeface="Muli"/>
                <a:ea typeface="Muli"/>
                <a:cs typeface="Muli"/>
                <a:sym typeface="Muli"/>
              </a:rPr>
              <a:t>¿En qué trabajamos ayer? 💭</a:t>
            </a:r>
            <a:endParaRPr>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cxnSp>
        <p:nvCxnSpPr>
          <p:cNvPr id="251" name="Google Shape;251;p35"/>
          <p:cNvCxnSpPr/>
          <p:nvPr/>
        </p:nvCxnSpPr>
        <p:spPr>
          <a:xfrm flipH="1">
            <a:off x="3240328" y="1619255"/>
            <a:ext cx="1500" cy="950700"/>
          </a:xfrm>
          <a:prstGeom prst="straightConnector1">
            <a:avLst/>
          </a:prstGeom>
          <a:noFill/>
          <a:ln cap="flat" cmpd="sng" w="76200">
            <a:solidFill>
              <a:srgbClr val="FDD015"/>
            </a:solidFill>
            <a:prstDash val="solid"/>
            <a:round/>
            <a:headEnd len="med" w="med" type="none"/>
            <a:tailEnd len="med" w="med" type="none"/>
          </a:ln>
        </p:spPr>
      </p:cxnSp>
      <p:sp>
        <p:nvSpPr>
          <p:cNvPr id="252" name="Google Shape;252;p35"/>
          <p:cNvSpPr txBox="1"/>
          <p:nvPr/>
        </p:nvSpPr>
        <p:spPr>
          <a:xfrm>
            <a:off x="3711078" y="1527900"/>
            <a:ext cx="4116900" cy="4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chemeClr val="dk1"/>
                </a:solidFill>
                <a:latin typeface="Muli"/>
                <a:ea typeface="Muli"/>
                <a:cs typeface="Muli"/>
                <a:sym typeface="Muli"/>
              </a:rPr>
              <a:t>Comprender el uso e implementación de las Listas</a:t>
            </a:r>
            <a:endParaRPr b="1" sz="1600">
              <a:solidFill>
                <a:schemeClr val="dk1"/>
              </a:solidFill>
              <a:latin typeface="Muli"/>
              <a:ea typeface="Muli"/>
              <a:cs typeface="Muli"/>
              <a:sym typeface="Muli"/>
            </a:endParaRPr>
          </a:p>
        </p:txBody>
      </p:sp>
      <p:grpSp>
        <p:nvGrpSpPr>
          <p:cNvPr id="253" name="Google Shape;253;p35"/>
          <p:cNvGrpSpPr/>
          <p:nvPr/>
        </p:nvGrpSpPr>
        <p:grpSpPr>
          <a:xfrm>
            <a:off x="3001125" y="1527933"/>
            <a:ext cx="481406" cy="487443"/>
            <a:chOff x="-1007627" y="1743900"/>
            <a:chExt cx="2655300" cy="2688600"/>
          </a:xfrm>
        </p:grpSpPr>
        <p:sp>
          <p:nvSpPr>
            <p:cNvPr id="254" name="Google Shape;254;p35"/>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5"/>
          <p:cNvSpPr txBox="1"/>
          <p:nvPr/>
        </p:nvSpPr>
        <p:spPr>
          <a:xfrm>
            <a:off x="3711078" y="2118625"/>
            <a:ext cx="4038900" cy="4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600">
                <a:solidFill>
                  <a:schemeClr val="dk1"/>
                </a:solidFill>
                <a:latin typeface="Muli"/>
                <a:ea typeface="Muli"/>
                <a:cs typeface="Muli"/>
                <a:sym typeface="Muli"/>
              </a:rPr>
              <a:t>Aprender a manipular Colecciones de objetos</a:t>
            </a:r>
            <a:endParaRPr b="1" sz="1600">
              <a:solidFill>
                <a:schemeClr val="dk1"/>
              </a:solidFill>
              <a:latin typeface="Muli"/>
              <a:ea typeface="Muli"/>
              <a:cs typeface="Muli"/>
              <a:sym typeface="Muli"/>
            </a:endParaRPr>
          </a:p>
        </p:txBody>
      </p:sp>
      <p:grpSp>
        <p:nvGrpSpPr>
          <p:cNvPr id="258" name="Google Shape;258;p35"/>
          <p:cNvGrpSpPr/>
          <p:nvPr/>
        </p:nvGrpSpPr>
        <p:grpSpPr>
          <a:xfrm>
            <a:off x="3001125" y="2118658"/>
            <a:ext cx="481406" cy="487443"/>
            <a:chOff x="-1007627" y="1743900"/>
            <a:chExt cx="2655300" cy="2688600"/>
          </a:xfrm>
        </p:grpSpPr>
        <p:sp>
          <p:nvSpPr>
            <p:cNvPr id="259" name="Google Shape;259;p35"/>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35"/>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263" name="Google Shape;263;p35"/>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264" name="Google Shape;264;p35"/>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265" name="Google Shape;265;p35"/>
          <p:cNvSpPr txBox="1"/>
          <p:nvPr/>
        </p:nvSpPr>
        <p:spPr>
          <a:xfrm>
            <a:off x="436675" y="387350"/>
            <a:ext cx="4813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2500">
                <a:solidFill>
                  <a:schemeClr val="dk1"/>
                </a:solidFill>
                <a:latin typeface="Muli"/>
                <a:ea typeface="Muli"/>
                <a:cs typeface="Muli"/>
                <a:sym typeface="Muli"/>
              </a:rPr>
              <a:t>Objetivos de aprendizajes</a:t>
            </a:r>
            <a:endParaRPr>
              <a:latin typeface="Muli"/>
              <a:ea typeface="Muli"/>
              <a:cs typeface="Muli"/>
              <a:sym typeface="Muli"/>
            </a:endParaRPr>
          </a:p>
        </p:txBody>
      </p:sp>
      <p:sp>
        <p:nvSpPr>
          <p:cNvPr id="266" name="Google Shape;266;p35"/>
          <p:cNvSpPr txBox="1"/>
          <p:nvPr/>
        </p:nvSpPr>
        <p:spPr>
          <a:xfrm>
            <a:off x="436675" y="903875"/>
            <a:ext cx="411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1300">
                <a:solidFill>
                  <a:schemeClr val="dk1"/>
                </a:solidFill>
                <a:latin typeface="Muli"/>
                <a:ea typeface="Muli"/>
                <a:cs typeface="Muli"/>
                <a:sym typeface="Muli"/>
              </a:rPr>
              <a:t>Hoy lograremos…💡</a:t>
            </a:r>
            <a:endParaRPr sz="1300">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36"/>
          <p:cNvSpPr txBox="1"/>
          <p:nvPr/>
        </p:nvSpPr>
        <p:spPr>
          <a:xfrm>
            <a:off x="2203025" y="1890050"/>
            <a:ext cx="9624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chemeClr val="dk1"/>
                </a:solidFill>
                <a:latin typeface="Calibri"/>
                <a:ea typeface="Calibri"/>
                <a:cs typeface="Calibri"/>
                <a:sym typeface="Calibri"/>
              </a:rPr>
              <a:t>1.</a:t>
            </a:r>
            <a:endParaRPr>
              <a:solidFill>
                <a:schemeClr val="dk1"/>
              </a:solidFill>
            </a:endParaRPr>
          </a:p>
        </p:txBody>
      </p:sp>
      <p:sp>
        <p:nvSpPr>
          <p:cNvPr id="272" name="Google Shape;272;p36"/>
          <p:cNvSpPr/>
          <p:nvPr/>
        </p:nvSpPr>
        <p:spPr>
          <a:xfrm>
            <a:off x="3019350" y="3139475"/>
            <a:ext cx="6177600" cy="11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nvSpPr>
        <p:spPr>
          <a:xfrm>
            <a:off x="3786450" y="1890050"/>
            <a:ext cx="49788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Colecciones</a:t>
            </a:r>
            <a:endParaRPr sz="5000">
              <a:solidFill>
                <a:schemeClr val="lt1"/>
              </a:solidFill>
            </a:endParaRPr>
          </a:p>
        </p:txBody>
      </p:sp>
      <p:pic>
        <p:nvPicPr>
          <p:cNvPr id="274" name="Google Shape;274;p36"/>
          <p:cNvPicPr preferRelativeResize="0"/>
          <p:nvPr/>
        </p:nvPicPr>
        <p:blipFill>
          <a:blip r:embed="rId4">
            <a:alphaModFix/>
          </a:blip>
          <a:stretch>
            <a:fillRect/>
          </a:stretch>
        </p:blipFill>
        <p:spPr>
          <a:xfrm>
            <a:off x="5614132" y="4374450"/>
            <a:ext cx="1613251" cy="621990"/>
          </a:xfrm>
          <a:prstGeom prst="rect">
            <a:avLst/>
          </a:prstGeom>
          <a:noFill/>
          <a:ln>
            <a:noFill/>
          </a:ln>
        </p:spPr>
      </p:pic>
      <p:pic>
        <p:nvPicPr>
          <p:cNvPr id="275" name="Google Shape;275;p36"/>
          <p:cNvPicPr preferRelativeResize="0"/>
          <p:nvPr/>
        </p:nvPicPr>
        <p:blipFill rotWithShape="1">
          <a:blip r:embed="rId5">
            <a:alphaModFix/>
          </a:blip>
          <a:srcRect b="0" l="826" r="826" t="0"/>
          <a:stretch/>
        </p:blipFill>
        <p:spPr>
          <a:xfrm>
            <a:off x="7256381" y="4404393"/>
            <a:ext cx="1447941" cy="531254"/>
          </a:xfrm>
          <a:prstGeom prst="rect">
            <a:avLst/>
          </a:prstGeom>
          <a:noFill/>
          <a:ln>
            <a:noFill/>
          </a:ln>
        </p:spPr>
      </p:pic>
      <p:pic>
        <p:nvPicPr>
          <p:cNvPr id="276" name="Google Shape;276;p36"/>
          <p:cNvPicPr preferRelativeResize="0"/>
          <p:nvPr/>
        </p:nvPicPr>
        <p:blipFill rotWithShape="1">
          <a:blip r:embed="rId6">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