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a2cf266e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a2cf266e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a2cf266e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a2cf266e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a2cf266e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a2cf266e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a2cf266e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a2cf266e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Engineering productModel.js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42350" y="3406700"/>
            <a:ext cx="38586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Haley Beauchamp &amp; Mitchell McGaha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does it do?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Allows us to perform various operations with the JSON data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Get all products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Get product by id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Create product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Update product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Delete product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38325" y="1116150"/>
            <a:ext cx="727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0">
                <a:latin typeface="Montserrat"/>
                <a:ea typeface="Montserrat"/>
                <a:cs typeface="Montserrat"/>
                <a:sym typeface="Montserrat"/>
              </a:rPr>
              <a:t>Why Is That Useful?</a:t>
            </a:r>
            <a:endParaRPr sz="9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and Integration</a:t>
            </a:r>
            <a:endParaRPr sz="30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Simulates a database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Router in products.js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Makes use of its asynchronous function calls to simulate making changes to and accessing a database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it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088675"/>
            <a:ext cx="7239000" cy="3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getAllProducts()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</a:t>
            </a:r>
            <a:r>
              <a:rPr lang="en" sz="1600"/>
              <a:t>eads in the products.json file, converts that data into an array, and returns the data.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Get, Create, Update, and Delete functions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When getting, modifying, or removing products, an ID must be given to specify which product is being retrieved.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When data is changed/added, the function writeFile() is used to change the products.json data.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After the data within the array is retrieved and used, it’s converted back into JSON with stringify().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Finally, the functions are exported for use within products.js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