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1d5bf9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1d5bf9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ca6d7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ca6d7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ca6d7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ca6d7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1d5bf9a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1d5bf9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Hatch-a-Match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Haley Fletcher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23,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matching program for bigs and littles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Designed using a genetic algorithm for matching up mentors and mentees of organizations based off of preferences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POV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open the website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input big &amp; little names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input each participant’s preferences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receive an email containing the full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this project is important to me: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4 littles and 2 bigs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roommate is in Greek life and this process at scale is a huge source of drama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it’s a good use of my abilities: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LOVE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make things as simple as possible for people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