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4"/>
  </p:sldMasterIdLst>
  <p:notesMasterIdLst>
    <p:notesMasterId r:id="rId29"/>
  </p:notesMasterIdLst>
  <p:sldIdLst>
    <p:sldId id="256" r:id="rId5"/>
    <p:sldId id="258" r:id="rId6"/>
    <p:sldId id="315" r:id="rId7"/>
    <p:sldId id="323" r:id="rId8"/>
    <p:sldId id="314" r:id="rId9"/>
    <p:sldId id="326" r:id="rId10"/>
    <p:sldId id="339" r:id="rId11"/>
    <p:sldId id="340" r:id="rId12"/>
    <p:sldId id="348" r:id="rId13"/>
    <p:sldId id="313" r:id="rId14"/>
    <p:sldId id="324" r:id="rId15"/>
    <p:sldId id="343" r:id="rId16"/>
    <p:sldId id="347" r:id="rId17"/>
    <p:sldId id="344" r:id="rId18"/>
    <p:sldId id="316" r:id="rId19"/>
    <p:sldId id="327" r:id="rId20"/>
    <p:sldId id="338" r:id="rId21"/>
    <p:sldId id="328" r:id="rId22"/>
    <p:sldId id="334" r:id="rId23"/>
    <p:sldId id="331" r:id="rId24"/>
    <p:sldId id="332" r:id="rId25"/>
    <p:sldId id="335" r:id="rId26"/>
    <p:sldId id="346" r:id="rId27"/>
    <p:sldId id="336" r:id="rId28"/>
  </p:sldIdLst>
  <p:sldSz cx="9144000" cy="5143500" type="screen16x9"/>
  <p:notesSz cx="6858000" cy="9144000"/>
  <p:embeddedFontLst>
    <p:embeddedFont>
      <p:font typeface="Dela Gothic One" panose="020B0604020202020204" charset="0"/>
      <p:regular r:id="rId30"/>
    </p:embeddedFont>
    <p:embeddedFont>
      <p:font typeface="DM Sans" panose="020B0604020202020204" charset="0"/>
      <p:regular r:id="rId31"/>
      <p:bold r:id="rId32"/>
      <p:italic r:id="rId33"/>
      <p:boldItalic r:id="rId34"/>
    </p:embeddedFont>
    <p:embeddedFont>
      <p:font typeface="Heebo" panose="020B0604020202020204" charset="-79"/>
      <p:regular r:id="rId35"/>
      <p:bold r:id="rId36"/>
    </p:embeddedFont>
    <p:embeddedFont>
      <p:font typeface="Heebo Light" panose="020B0604020202020204" charset="-79"/>
      <p:regular r:id="rId37"/>
    </p:embeddedFont>
    <p:embeddedFont>
      <p:font typeface="Nunito Light" panose="020B060402020202020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13DA335-62AF-8709-DF6C-6DD21DE2736A}" name="Spoon, Jennylou" initials="JS" userId="S::j098s850@home.ku.edu::ddaf7277-d1a2-4990-8e74-deb377c20275" providerId="AD"/>
  <p188:author id="{083A6E77-CFCE-88AA-9114-9DEFF16329DC}" name="Moore, Noah M" initials="MN" userId="S::n255m256@home.ku.edu::89aa5080-f847-4d07-a2fd-8e6339fc848d" providerId="AD"/>
  <p188:author id="{65585F7A-6C1B-CE35-2433-0090D51CE40F}" name="Karolevitz, Haley N" initials="" userId="S::h315k647@home.ku.edu::6a9ecd75-6d4d-41ac-9088-62846da9ec8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9AAD5-ACB6-4F4F-9622-A0FD5054157D}" v="1321" dt="2025-05-08T15:21:09.161"/>
    <p1510:client id="{778521CC-0E3D-5A90-E56F-3C835ECE252E}" v="19" dt="2025-05-08T15:19:42.103"/>
  </p1510:revLst>
</p1510:revInfo>
</file>

<file path=ppt/tableStyles.xml><?xml version="1.0" encoding="utf-8"?>
<a:tblStyleLst xmlns:a="http://schemas.openxmlformats.org/drawingml/2006/main" def="{844C2FB1-39C2-401F-9ECF-4C91190240B4}">
  <a:tblStyle styleId="{844C2FB1-39C2-401F-9ECF-4C91190240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DAF60-74B9-463A-977B-690E19FCB6F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8/10/relationships/authors" Target="authors.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Noah M" userId="S::n255m256@home.ku.edu::89aa5080-f847-4d07-a2fd-8e6339fc848d" providerId="AD" clId="Web-{0449D8FE-84DC-B991-E708-5052C212225C}"/>
    <pc:docChg chg="mod addSld delSld modSld">
      <pc:chgData name="Moore, Noah M" userId="S::n255m256@home.ku.edu::89aa5080-f847-4d07-a2fd-8e6339fc848d" providerId="AD" clId="Web-{0449D8FE-84DC-B991-E708-5052C212225C}" dt="2025-05-06T21:58:32.994" v="326"/>
      <pc:docMkLst>
        <pc:docMk/>
      </pc:docMkLst>
      <pc:sldChg chg="addSp delSp modSp">
        <pc:chgData name="Moore, Noah M" userId="S::n255m256@home.ku.edu::89aa5080-f847-4d07-a2fd-8e6339fc848d" providerId="AD" clId="Web-{0449D8FE-84DC-B991-E708-5052C212225C}" dt="2025-05-06T21:43:30.502" v="264" actId="1076"/>
        <pc:sldMkLst>
          <pc:docMk/>
          <pc:sldMk cId="4165219427" sldId="338"/>
        </pc:sldMkLst>
        <pc:spChg chg="add mod">
          <ac:chgData name="Moore, Noah M" userId="S::n255m256@home.ku.edu::89aa5080-f847-4d07-a2fd-8e6339fc848d" providerId="AD" clId="Web-{0449D8FE-84DC-B991-E708-5052C212225C}" dt="2025-05-06T21:43:30.502" v="264" actId="1076"/>
          <ac:spMkLst>
            <pc:docMk/>
            <pc:sldMk cId="4165219427" sldId="338"/>
            <ac:spMk id="2" creationId="{41C349E5-8E65-7E28-5268-67360F12A269}"/>
          </ac:spMkLst>
        </pc:spChg>
        <pc:spChg chg="add mod">
          <ac:chgData name="Moore, Noah M" userId="S::n255m256@home.ku.edu::89aa5080-f847-4d07-a2fd-8e6339fc848d" providerId="AD" clId="Web-{0449D8FE-84DC-B991-E708-5052C212225C}" dt="2025-05-06T21:41:13.358" v="260" actId="20577"/>
          <ac:spMkLst>
            <pc:docMk/>
            <pc:sldMk cId="4165219427" sldId="338"/>
            <ac:spMk id="3" creationId="{25F62F9F-A43C-A4F4-6DA0-E7DB0E451A04}"/>
          </ac:spMkLst>
        </pc:spChg>
        <pc:spChg chg="add mod">
          <ac:chgData name="Moore, Noah M" userId="S::n255m256@home.ku.edu::89aa5080-f847-4d07-a2fd-8e6339fc848d" providerId="AD" clId="Web-{0449D8FE-84DC-B991-E708-5052C212225C}" dt="2025-05-06T21:37:35.071" v="237" actId="1076"/>
          <ac:spMkLst>
            <pc:docMk/>
            <pc:sldMk cId="4165219427" sldId="338"/>
            <ac:spMk id="4" creationId="{2B1D3CFF-B506-705F-6D07-A5587325C9B0}"/>
          </ac:spMkLst>
        </pc:spChg>
        <pc:picChg chg="add del mod">
          <ac:chgData name="Moore, Noah M" userId="S::n255m256@home.ku.edu::89aa5080-f847-4d07-a2fd-8e6339fc848d" providerId="AD" clId="Web-{0449D8FE-84DC-B991-E708-5052C212225C}" dt="2025-05-06T21:39:13.433" v="247"/>
          <ac:picMkLst>
            <pc:docMk/>
            <pc:sldMk cId="4165219427" sldId="338"/>
            <ac:picMk id="5" creationId="{FD6185AF-7776-9600-5095-0725E3848FE8}"/>
          </ac:picMkLst>
        </pc:picChg>
        <pc:picChg chg="add mod">
          <ac:chgData name="Moore, Noah M" userId="S::n255m256@home.ku.edu::89aa5080-f847-4d07-a2fd-8e6339fc848d" providerId="AD" clId="Web-{0449D8FE-84DC-B991-E708-5052C212225C}" dt="2025-05-06T21:40:17.700" v="255" actId="14100"/>
          <ac:picMkLst>
            <pc:docMk/>
            <pc:sldMk cId="4165219427" sldId="338"/>
            <ac:picMk id="6" creationId="{88BA384E-7DDF-48A3-5468-D16EA104A786}"/>
          </ac:picMkLst>
        </pc:picChg>
      </pc:sldChg>
      <pc:sldChg chg="addSp delSp modSp">
        <pc:chgData name="Moore, Noah M" userId="S::n255m256@home.ku.edu::89aa5080-f847-4d07-a2fd-8e6339fc848d" providerId="AD" clId="Web-{0449D8FE-84DC-B991-E708-5052C212225C}" dt="2025-05-06T21:58:32.994" v="326"/>
        <pc:sldMkLst>
          <pc:docMk/>
          <pc:sldMk cId="1692789062" sldId="344"/>
        </pc:sldMkLst>
        <pc:spChg chg="mod">
          <ac:chgData name="Moore, Noah M" userId="S::n255m256@home.ku.edu::89aa5080-f847-4d07-a2fd-8e6339fc848d" providerId="AD" clId="Web-{0449D8FE-84DC-B991-E708-5052C212225C}" dt="2025-05-06T21:55:19.661" v="310" actId="20577"/>
          <ac:spMkLst>
            <pc:docMk/>
            <pc:sldMk cId="1692789062" sldId="344"/>
            <ac:spMk id="2" creationId="{7FC5E4A7-ED9A-0076-E0E4-18D47DBCA7C3}"/>
          </ac:spMkLst>
        </pc:spChg>
        <pc:picChg chg="add del mod">
          <ac:chgData name="Moore, Noah M" userId="S::n255m256@home.ku.edu::89aa5080-f847-4d07-a2fd-8e6339fc848d" providerId="AD" clId="Web-{0449D8FE-84DC-B991-E708-5052C212225C}" dt="2025-05-06T21:48:48.588" v="268"/>
          <ac:picMkLst>
            <pc:docMk/>
            <pc:sldMk cId="1692789062" sldId="344"/>
            <ac:picMk id="3" creationId="{DE3F5177-75FA-4EB8-DB25-7970F25794B5}"/>
          </ac:picMkLst>
        </pc:picChg>
        <pc:picChg chg="add del mod">
          <ac:chgData name="Moore, Noah M" userId="S::n255m256@home.ku.edu::89aa5080-f847-4d07-a2fd-8e6339fc848d" providerId="AD" clId="Web-{0449D8FE-84DC-B991-E708-5052C212225C}" dt="2025-05-06T21:58:32.994" v="326"/>
          <ac:picMkLst>
            <pc:docMk/>
            <pc:sldMk cId="1692789062" sldId="344"/>
            <ac:picMk id="4" creationId="{D4482A36-C2DA-B777-2E78-4F2C64B864D6}"/>
          </ac:picMkLst>
        </pc:picChg>
        <pc:picChg chg="del">
          <ac:chgData name="Moore, Noah M" userId="S::n255m256@home.ku.edu::89aa5080-f847-4d07-a2fd-8e6339fc848d" providerId="AD" clId="Web-{0449D8FE-84DC-B991-E708-5052C212225C}" dt="2025-05-06T21:48:42.651" v="265"/>
          <ac:picMkLst>
            <pc:docMk/>
            <pc:sldMk cId="1692789062" sldId="344"/>
            <ac:picMk id="5" creationId="{25EDF70B-6966-8E98-293D-1FC583BA8A9D}"/>
          </ac:picMkLst>
        </pc:picChg>
        <pc:picChg chg="add del mod">
          <ac:chgData name="Moore, Noah M" userId="S::n255m256@home.ku.edu::89aa5080-f847-4d07-a2fd-8e6339fc848d" providerId="AD" clId="Web-{0449D8FE-84DC-B991-E708-5052C212225C}" dt="2025-05-06T21:58:31.760" v="325"/>
          <ac:picMkLst>
            <pc:docMk/>
            <pc:sldMk cId="1692789062" sldId="344"/>
            <ac:picMk id="6" creationId="{22580E3C-FB85-5772-1A2F-A1D9827534AB}"/>
          </ac:picMkLst>
        </pc:picChg>
        <pc:picChg chg="del">
          <ac:chgData name="Moore, Noah M" userId="S::n255m256@home.ku.edu::89aa5080-f847-4d07-a2fd-8e6339fc848d" providerId="AD" clId="Web-{0449D8FE-84DC-B991-E708-5052C212225C}" dt="2025-05-06T21:48:44.932" v="266"/>
          <ac:picMkLst>
            <pc:docMk/>
            <pc:sldMk cId="1692789062" sldId="344"/>
            <ac:picMk id="8" creationId="{4DEFAD3E-D2DA-F15D-8093-E2B564F2544A}"/>
          </ac:picMkLst>
        </pc:picChg>
      </pc:sldChg>
      <pc:sldChg chg="delSp modSp">
        <pc:chgData name="Moore, Noah M" userId="S::n255m256@home.ku.edu::89aa5080-f847-4d07-a2fd-8e6339fc848d" providerId="AD" clId="Web-{0449D8FE-84DC-B991-E708-5052C212225C}" dt="2025-05-06T21:41:57.468" v="262"/>
        <pc:sldMkLst>
          <pc:docMk/>
          <pc:sldMk cId="2646296111" sldId="346"/>
        </pc:sldMkLst>
        <pc:spChg chg="del mod">
          <ac:chgData name="Moore, Noah M" userId="S::n255m256@home.ku.edu::89aa5080-f847-4d07-a2fd-8e6339fc848d" providerId="AD" clId="Web-{0449D8FE-84DC-B991-E708-5052C212225C}" dt="2025-05-06T21:41:57.468" v="262"/>
          <ac:spMkLst>
            <pc:docMk/>
            <pc:sldMk cId="2646296111" sldId="346"/>
            <ac:spMk id="6" creationId="{D040292B-FDF8-B779-6AFA-EBEDDDED6F25}"/>
          </ac:spMkLst>
        </pc:spChg>
      </pc:sldChg>
      <pc:sldChg chg="new del">
        <pc:chgData name="Moore, Noah M" userId="S::n255m256@home.ku.edu::89aa5080-f847-4d07-a2fd-8e6339fc848d" providerId="AD" clId="Web-{0449D8FE-84DC-B991-E708-5052C212225C}" dt="2025-05-06T21:57:21.930" v="317"/>
        <pc:sldMkLst>
          <pc:docMk/>
          <pc:sldMk cId="2180732671" sldId="347"/>
        </pc:sldMkLst>
      </pc:sldChg>
    </pc:docChg>
  </pc:docChgLst>
  <pc:docChgLst>
    <pc:chgData name="Moore, Noah M" userId="S::n255m256@home.ku.edu::89aa5080-f847-4d07-a2fd-8e6339fc848d" providerId="AD" clId="Web-{673605E3-28E5-00DB-3BE5-D94B06CC9D94}"/>
    <pc:docChg chg="modSld">
      <pc:chgData name="Moore, Noah M" userId="S::n255m256@home.ku.edu::89aa5080-f847-4d07-a2fd-8e6339fc848d" providerId="AD" clId="Web-{673605E3-28E5-00DB-3BE5-D94B06CC9D94}" dt="2025-05-07T02:40:27.222" v="113" actId="20577"/>
      <pc:docMkLst>
        <pc:docMk/>
      </pc:docMkLst>
      <pc:sldChg chg="modSp">
        <pc:chgData name="Moore, Noah M" userId="S::n255m256@home.ku.edu::89aa5080-f847-4d07-a2fd-8e6339fc848d" providerId="AD" clId="Web-{673605E3-28E5-00DB-3BE5-D94B06CC9D94}" dt="2025-05-07T02:40:27.222" v="113" actId="20577"/>
        <pc:sldMkLst>
          <pc:docMk/>
          <pc:sldMk cId="1847999408" sldId="332"/>
        </pc:sldMkLst>
        <pc:spChg chg="mod">
          <ac:chgData name="Moore, Noah M" userId="S::n255m256@home.ku.edu::89aa5080-f847-4d07-a2fd-8e6339fc848d" providerId="AD" clId="Web-{673605E3-28E5-00DB-3BE5-D94B06CC9D94}" dt="2025-05-07T02:40:27.222" v="113" actId="20577"/>
          <ac:spMkLst>
            <pc:docMk/>
            <pc:sldMk cId="1847999408" sldId="332"/>
            <ac:spMk id="2" creationId="{AB0E6290-668A-E53B-4AE4-29BDA0B259C4}"/>
          </ac:spMkLst>
        </pc:spChg>
        <pc:spChg chg="mod">
          <ac:chgData name="Moore, Noah M" userId="S::n255m256@home.ku.edu::89aa5080-f847-4d07-a2fd-8e6339fc848d" providerId="AD" clId="Web-{673605E3-28E5-00DB-3BE5-D94B06CC9D94}" dt="2025-05-07T02:39:19.878" v="109" actId="20577"/>
          <ac:spMkLst>
            <pc:docMk/>
            <pc:sldMk cId="1847999408" sldId="332"/>
            <ac:spMk id="1619" creationId="{AC6695EE-3A7E-0AD6-DA7C-A9086124D4CA}"/>
          </ac:spMkLst>
        </pc:spChg>
      </pc:sldChg>
      <pc:sldChg chg="modSp">
        <pc:chgData name="Moore, Noah M" userId="S::n255m256@home.ku.edu::89aa5080-f847-4d07-a2fd-8e6339fc848d" providerId="AD" clId="Web-{673605E3-28E5-00DB-3BE5-D94B06CC9D94}" dt="2025-05-07T02:32:38.626" v="55" actId="20577"/>
        <pc:sldMkLst>
          <pc:docMk/>
          <pc:sldMk cId="1105183006" sldId="334"/>
        </pc:sldMkLst>
        <pc:spChg chg="mod">
          <ac:chgData name="Moore, Noah M" userId="S::n255m256@home.ku.edu::89aa5080-f847-4d07-a2fd-8e6339fc848d" providerId="AD" clId="Web-{673605E3-28E5-00DB-3BE5-D94B06CC9D94}" dt="2025-05-07T02:32:38.626" v="55" actId="20577"/>
          <ac:spMkLst>
            <pc:docMk/>
            <pc:sldMk cId="1105183006" sldId="334"/>
            <ac:spMk id="1619" creationId="{4666438A-DE32-2EAD-15FC-57D6167C7BD5}"/>
          </ac:spMkLst>
        </pc:spChg>
      </pc:sldChg>
      <pc:sldChg chg="addSp delSp modSp">
        <pc:chgData name="Moore, Noah M" userId="S::n255m256@home.ku.edu::89aa5080-f847-4d07-a2fd-8e6339fc848d" providerId="AD" clId="Web-{673605E3-28E5-00DB-3BE5-D94B06CC9D94}" dt="2025-05-07T02:38:21.425" v="104" actId="14100"/>
        <pc:sldMkLst>
          <pc:docMk/>
          <pc:sldMk cId="1650281949" sldId="335"/>
        </pc:sldMkLst>
        <pc:spChg chg="mod">
          <ac:chgData name="Moore, Noah M" userId="S::n255m256@home.ku.edu::89aa5080-f847-4d07-a2fd-8e6339fc848d" providerId="AD" clId="Web-{673605E3-28E5-00DB-3BE5-D94B06CC9D94}" dt="2025-05-07T02:37:35.096" v="101" actId="1076"/>
          <ac:spMkLst>
            <pc:docMk/>
            <pc:sldMk cId="1650281949" sldId="335"/>
            <ac:spMk id="1618" creationId="{4F526FAD-3C7D-13D4-A551-59ED198EC293}"/>
          </ac:spMkLst>
        </pc:spChg>
        <pc:picChg chg="del">
          <ac:chgData name="Moore, Noah M" userId="S::n255m256@home.ku.edu::89aa5080-f847-4d07-a2fd-8e6339fc848d" providerId="AD" clId="Web-{673605E3-28E5-00DB-3BE5-D94B06CC9D94}" dt="2025-05-07T02:35:51.908" v="99"/>
          <ac:picMkLst>
            <pc:docMk/>
            <pc:sldMk cId="1650281949" sldId="335"/>
            <ac:picMk id="2" creationId="{8D5F46DC-98C7-5099-4A71-F0BD8D10032C}"/>
          </ac:picMkLst>
        </pc:picChg>
        <pc:picChg chg="add mod">
          <ac:chgData name="Moore, Noah M" userId="S::n255m256@home.ku.edu::89aa5080-f847-4d07-a2fd-8e6339fc848d" providerId="AD" clId="Web-{673605E3-28E5-00DB-3BE5-D94B06CC9D94}" dt="2025-05-07T02:38:21.425" v="104" actId="14100"/>
          <ac:picMkLst>
            <pc:docMk/>
            <pc:sldMk cId="1650281949" sldId="335"/>
            <ac:picMk id="3" creationId="{8B499885-42B4-8711-4F1A-19E2EB77D7C4}"/>
          </ac:picMkLst>
        </pc:picChg>
      </pc:sldChg>
    </pc:docChg>
  </pc:docChgLst>
  <pc:docChgLst>
    <pc:chgData name="Moore, Noah M" userId="S::n255m256@home.ku.edu::89aa5080-f847-4d07-a2fd-8e6339fc848d" providerId="AD" clId="Web-{FFF63912-3A45-CF1D-D66A-0D22ABF77F0A}"/>
    <pc:docChg chg="addSld delSld modSld sldOrd">
      <pc:chgData name="Moore, Noah M" userId="S::n255m256@home.ku.edu::89aa5080-f847-4d07-a2fd-8e6339fc848d" providerId="AD" clId="Web-{FFF63912-3A45-CF1D-D66A-0D22ABF77F0A}" dt="2025-05-07T01:20:07.510" v="1107" actId="1076"/>
      <pc:docMkLst>
        <pc:docMk/>
      </pc:docMkLst>
      <pc:sldChg chg="del">
        <pc:chgData name="Moore, Noah M" userId="S::n255m256@home.ku.edu::89aa5080-f847-4d07-a2fd-8e6339fc848d" providerId="AD" clId="Web-{FFF63912-3A45-CF1D-D66A-0D22ABF77F0A}" dt="2025-05-07T00:22:18.008" v="322"/>
        <pc:sldMkLst>
          <pc:docMk/>
          <pc:sldMk cId="0" sldId="257"/>
        </pc:sldMkLst>
      </pc:sldChg>
      <pc:sldChg chg="del">
        <pc:chgData name="Moore, Noah M" userId="S::n255m256@home.ku.edu::89aa5080-f847-4d07-a2fd-8e6339fc848d" providerId="AD" clId="Web-{FFF63912-3A45-CF1D-D66A-0D22ABF77F0A}" dt="2025-05-07T00:22:09.930" v="310"/>
        <pc:sldMkLst>
          <pc:docMk/>
          <pc:sldMk cId="0" sldId="260"/>
        </pc:sldMkLst>
      </pc:sldChg>
      <pc:sldChg chg="del">
        <pc:chgData name="Moore, Noah M" userId="S::n255m256@home.ku.edu::89aa5080-f847-4d07-a2fd-8e6339fc848d" providerId="AD" clId="Web-{FFF63912-3A45-CF1D-D66A-0D22ABF77F0A}" dt="2025-05-07T00:22:11.539" v="311"/>
        <pc:sldMkLst>
          <pc:docMk/>
          <pc:sldMk cId="0" sldId="261"/>
        </pc:sldMkLst>
      </pc:sldChg>
      <pc:sldChg chg="del">
        <pc:chgData name="Moore, Noah M" userId="S::n255m256@home.ku.edu::89aa5080-f847-4d07-a2fd-8e6339fc848d" providerId="AD" clId="Web-{FFF63912-3A45-CF1D-D66A-0D22ABF77F0A}" dt="2025-05-07T00:22:12.539" v="312"/>
        <pc:sldMkLst>
          <pc:docMk/>
          <pc:sldMk cId="0" sldId="262"/>
        </pc:sldMkLst>
      </pc:sldChg>
      <pc:sldChg chg="del">
        <pc:chgData name="Moore, Noah M" userId="S::n255m256@home.ku.edu::89aa5080-f847-4d07-a2fd-8e6339fc848d" providerId="AD" clId="Web-{FFF63912-3A45-CF1D-D66A-0D22ABF77F0A}" dt="2025-05-07T00:22:13.211" v="313"/>
        <pc:sldMkLst>
          <pc:docMk/>
          <pc:sldMk cId="0" sldId="263"/>
        </pc:sldMkLst>
      </pc:sldChg>
      <pc:sldChg chg="del">
        <pc:chgData name="Moore, Noah M" userId="S::n255m256@home.ku.edu::89aa5080-f847-4d07-a2fd-8e6339fc848d" providerId="AD" clId="Web-{FFF63912-3A45-CF1D-D66A-0D22ABF77F0A}" dt="2025-05-07T00:22:13.852" v="314"/>
        <pc:sldMkLst>
          <pc:docMk/>
          <pc:sldMk cId="0" sldId="264"/>
        </pc:sldMkLst>
      </pc:sldChg>
      <pc:sldChg chg="del">
        <pc:chgData name="Moore, Noah M" userId="S::n255m256@home.ku.edu::89aa5080-f847-4d07-a2fd-8e6339fc848d" providerId="AD" clId="Web-{FFF63912-3A45-CF1D-D66A-0D22ABF77F0A}" dt="2025-05-07T00:22:14.446" v="315"/>
        <pc:sldMkLst>
          <pc:docMk/>
          <pc:sldMk cId="0" sldId="265"/>
        </pc:sldMkLst>
      </pc:sldChg>
      <pc:sldChg chg="del">
        <pc:chgData name="Moore, Noah M" userId="S::n255m256@home.ku.edu::89aa5080-f847-4d07-a2fd-8e6339fc848d" providerId="AD" clId="Web-{FFF63912-3A45-CF1D-D66A-0D22ABF77F0A}" dt="2025-05-07T00:22:15.196" v="316"/>
        <pc:sldMkLst>
          <pc:docMk/>
          <pc:sldMk cId="0" sldId="266"/>
        </pc:sldMkLst>
      </pc:sldChg>
      <pc:sldChg chg="del">
        <pc:chgData name="Moore, Noah M" userId="S::n255m256@home.ku.edu::89aa5080-f847-4d07-a2fd-8e6339fc848d" providerId="AD" clId="Web-{FFF63912-3A45-CF1D-D66A-0D22ABF77F0A}" dt="2025-05-07T00:22:15.633" v="317"/>
        <pc:sldMkLst>
          <pc:docMk/>
          <pc:sldMk cId="0" sldId="267"/>
        </pc:sldMkLst>
      </pc:sldChg>
      <pc:sldChg chg="del">
        <pc:chgData name="Moore, Noah M" userId="S::n255m256@home.ku.edu::89aa5080-f847-4d07-a2fd-8e6339fc848d" providerId="AD" clId="Web-{FFF63912-3A45-CF1D-D66A-0D22ABF77F0A}" dt="2025-05-07T00:22:16.039" v="318"/>
        <pc:sldMkLst>
          <pc:docMk/>
          <pc:sldMk cId="0" sldId="268"/>
        </pc:sldMkLst>
      </pc:sldChg>
      <pc:sldChg chg="del">
        <pc:chgData name="Moore, Noah M" userId="S::n255m256@home.ku.edu::89aa5080-f847-4d07-a2fd-8e6339fc848d" providerId="AD" clId="Web-{FFF63912-3A45-CF1D-D66A-0D22ABF77F0A}" dt="2025-05-07T00:22:17.555" v="319"/>
        <pc:sldMkLst>
          <pc:docMk/>
          <pc:sldMk cId="0" sldId="269"/>
        </pc:sldMkLst>
      </pc:sldChg>
      <pc:sldChg chg="del">
        <pc:chgData name="Moore, Noah M" userId="S::n255m256@home.ku.edu::89aa5080-f847-4d07-a2fd-8e6339fc848d" providerId="AD" clId="Web-{FFF63912-3A45-CF1D-D66A-0D22ABF77F0A}" dt="2025-05-07T00:22:17.961" v="320"/>
        <pc:sldMkLst>
          <pc:docMk/>
          <pc:sldMk cId="0" sldId="270"/>
        </pc:sldMkLst>
      </pc:sldChg>
      <pc:sldChg chg="del">
        <pc:chgData name="Moore, Noah M" userId="S::n255m256@home.ku.edu::89aa5080-f847-4d07-a2fd-8e6339fc848d" providerId="AD" clId="Web-{FFF63912-3A45-CF1D-D66A-0D22ABF77F0A}" dt="2025-05-07T00:22:17.977" v="321"/>
        <pc:sldMkLst>
          <pc:docMk/>
          <pc:sldMk cId="0" sldId="271"/>
        </pc:sldMkLst>
      </pc:sldChg>
      <pc:sldChg chg="del">
        <pc:chgData name="Moore, Noah M" userId="S::n255m256@home.ku.edu::89aa5080-f847-4d07-a2fd-8e6339fc848d" providerId="AD" clId="Web-{FFF63912-3A45-CF1D-D66A-0D22ABF77F0A}" dt="2025-05-07T00:22:19.383" v="323"/>
        <pc:sldMkLst>
          <pc:docMk/>
          <pc:sldMk cId="0" sldId="272"/>
        </pc:sldMkLst>
      </pc:sldChg>
      <pc:sldChg chg="del">
        <pc:chgData name="Moore, Noah M" userId="S::n255m256@home.ku.edu::89aa5080-f847-4d07-a2fd-8e6339fc848d" providerId="AD" clId="Web-{FFF63912-3A45-CF1D-D66A-0D22ABF77F0A}" dt="2025-05-07T00:22:19.930" v="324"/>
        <pc:sldMkLst>
          <pc:docMk/>
          <pc:sldMk cId="0" sldId="273"/>
        </pc:sldMkLst>
      </pc:sldChg>
      <pc:sldChg chg="del">
        <pc:chgData name="Moore, Noah M" userId="S::n255m256@home.ku.edu::89aa5080-f847-4d07-a2fd-8e6339fc848d" providerId="AD" clId="Web-{FFF63912-3A45-CF1D-D66A-0D22ABF77F0A}" dt="2025-05-07T00:22:19.946" v="325"/>
        <pc:sldMkLst>
          <pc:docMk/>
          <pc:sldMk cId="0" sldId="274"/>
        </pc:sldMkLst>
      </pc:sldChg>
      <pc:sldChg chg="del">
        <pc:chgData name="Moore, Noah M" userId="S::n255m256@home.ku.edu::89aa5080-f847-4d07-a2fd-8e6339fc848d" providerId="AD" clId="Web-{FFF63912-3A45-CF1D-D66A-0D22ABF77F0A}" dt="2025-05-07T00:22:20.352" v="326"/>
        <pc:sldMkLst>
          <pc:docMk/>
          <pc:sldMk cId="0" sldId="275"/>
        </pc:sldMkLst>
      </pc:sldChg>
      <pc:sldChg chg="del">
        <pc:chgData name="Moore, Noah M" userId="S::n255m256@home.ku.edu::89aa5080-f847-4d07-a2fd-8e6339fc848d" providerId="AD" clId="Web-{FFF63912-3A45-CF1D-D66A-0D22ABF77F0A}" dt="2025-05-07T00:22:20.743" v="327"/>
        <pc:sldMkLst>
          <pc:docMk/>
          <pc:sldMk cId="0" sldId="276"/>
        </pc:sldMkLst>
      </pc:sldChg>
      <pc:sldChg chg="del">
        <pc:chgData name="Moore, Noah M" userId="S::n255m256@home.ku.edu::89aa5080-f847-4d07-a2fd-8e6339fc848d" providerId="AD" clId="Web-{FFF63912-3A45-CF1D-D66A-0D22ABF77F0A}" dt="2025-05-07T00:22:21.133" v="328"/>
        <pc:sldMkLst>
          <pc:docMk/>
          <pc:sldMk cId="0" sldId="277"/>
        </pc:sldMkLst>
      </pc:sldChg>
      <pc:sldChg chg="del">
        <pc:chgData name="Moore, Noah M" userId="S::n255m256@home.ku.edu::89aa5080-f847-4d07-a2fd-8e6339fc848d" providerId="AD" clId="Web-{FFF63912-3A45-CF1D-D66A-0D22ABF77F0A}" dt="2025-05-07T00:22:22.305" v="329"/>
        <pc:sldMkLst>
          <pc:docMk/>
          <pc:sldMk cId="0" sldId="278"/>
        </pc:sldMkLst>
      </pc:sldChg>
      <pc:sldChg chg="del">
        <pc:chgData name="Moore, Noah M" userId="S::n255m256@home.ku.edu::89aa5080-f847-4d07-a2fd-8e6339fc848d" providerId="AD" clId="Web-{FFF63912-3A45-CF1D-D66A-0D22ABF77F0A}" dt="2025-05-07T00:22:22.696" v="330"/>
        <pc:sldMkLst>
          <pc:docMk/>
          <pc:sldMk cId="0" sldId="279"/>
        </pc:sldMkLst>
      </pc:sldChg>
      <pc:sldChg chg="del">
        <pc:chgData name="Moore, Noah M" userId="S::n255m256@home.ku.edu::89aa5080-f847-4d07-a2fd-8e6339fc848d" providerId="AD" clId="Web-{FFF63912-3A45-CF1D-D66A-0D22ABF77F0A}" dt="2025-05-07T00:22:23.180" v="331"/>
        <pc:sldMkLst>
          <pc:docMk/>
          <pc:sldMk cId="0" sldId="280"/>
        </pc:sldMkLst>
      </pc:sldChg>
      <pc:sldChg chg="del">
        <pc:chgData name="Moore, Noah M" userId="S::n255m256@home.ku.edu::89aa5080-f847-4d07-a2fd-8e6339fc848d" providerId="AD" clId="Web-{FFF63912-3A45-CF1D-D66A-0D22ABF77F0A}" dt="2025-05-07T00:22:23.789" v="332"/>
        <pc:sldMkLst>
          <pc:docMk/>
          <pc:sldMk cId="0" sldId="281"/>
        </pc:sldMkLst>
      </pc:sldChg>
      <pc:sldChg chg="del">
        <pc:chgData name="Moore, Noah M" userId="S::n255m256@home.ku.edu::89aa5080-f847-4d07-a2fd-8e6339fc848d" providerId="AD" clId="Web-{FFF63912-3A45-CF1D-D66A-0D22ABF77F0A}" dt="2025-05-07T00:22:25.727" v="333"/>
        <pc:sldMkLst>
          <pc:docMk/>
          <pc:sldMk cId="0" sldId="282"/>
        </pc:sldMkLst>
      </pc:sldChg>
      <pc:sldChg chg="del">
        <pc:chgData name="Moore, Noah M" userId="S::n255m256@home.ku.edu::89aa5080-f847-4d07-a2fd-8e6339fc848d" providerId="AD" clId="Web-{FFF63912-3A45-CF1D-D66A-0D22ABF77F0A}" dt="2025-05-07T00:22:27.508" v="334"/>
        <pc:sldMkLst>
          <pc:docMk/>
          <pc:sldMk cId="0" sldId="283"/>
        </pc:sldMkLst>
      </pc:sldChg>
      <pc:sldChg chg="del">
        <pc:chgData name="Moore, Noah M" userId="S::n255m256@home.ku.edu::89aa5080-f847-4d07-a2fd-8e6339fc848d" providerId="AD" clId="Web-{FFF63912-3A45-CF1D-D66A-0D22ABF77F0A}" dt="2025-05-07T00:22:28.836" v="335"/>
        <pc:sldMkLst>
          <pc:docMk/>
          <pc:sldMk cId="0" sldId="284"/>
        </pc:sldMkLst>
      </pc:sldChg>
      <pc:sldChg chg="del">
        <pc:chgData name="Moore, Noah M" userId="S::n255m256@home.ku.edu::89aa5080-f847-4d07-a2fd-8e6339fc848d" providerId="AD" clId="Web-{FFF63912-3A45-CF1D-D66A-0D22ABF77F0A}" dt="2025-05-07T00:22:29.743" v="336"/>
        <pc:sldMkLst>
          <pc:docMk/>
          <pc:sldMk cId="0" sldId="285"/>
        </pc:sldMkLst>
      </pc:sldChg>
      <pc:sldChg chg="del">
        <pc:chgData name="Moore, Noah M" userId="S::n255m256@home.ku.edu::89aa5080-f847-4d07-a2fd-8e6339fc848d" providerId="AD" clId="Web-{FFF63912-3A45-CF1D-D66A-0D22ABF77F0A}" dt="2025-05-07T00:22:30.524" v="337"/>
        <pc:sldMkLst>
          <pc:docMk/>
          <pc:sldMk cId="0" sldId="286"/>
        </pc:sldMkLst>
      </pc:sldChg>
      <pc:sldChg chg="del">
        <pc:chgData name="Moore, Noah M" userId="S::n255m256@home.ku.edu::89aa5080-f847-4d07-a2fd-8e6339fc848d" providerId="AD" clId="Web-{FFF63912-3A45-CF1D-D66A-0D22ABF77F0A}" dt="2025-05-07T00:22:31.305" v="338"/>
        <pc:sldMkLst>
          <pc:docMk/>
          <pc:sldMk cId="0" sldId="287"/>
        </pc:sldMkLst>
      </pc:sldChg>
      <pc:sldChg chg="del">
        <pc:chgData name="Moore, Noah M" userId="S::n255m256@home.ku.edu::89aa5080-f847-4d07-a2fd-8e6339fc848d" providerId="AD" clId="Web-{FFF63912-3A45-CF1D-D66A-0D22ABF77F0A}" dt="2025-05-07T00:22:31.946" v="339"/>
        <pc:sldMkLst>
          <pc:docMk/>
          <pc:sldMk cId="0" sldId="288"/>
        </pc:sldMkLst>
      </pc:sldChg>
      <pc:sldChg chg="del">
        <pc:chgData name="Moore, Noah M" userId="S::n255m256@home.ku.edu::89aa5080-f847-4d07-a2fd-8e6339fc848d" providerId="AD" clId="Web-{FFF63912-3A45-CF1D-D66A-0D22ABF77F0A}" dt="2025-05-07T00:22:33.164" v="340"/>
        <pc:sldMkLst>
          <pc:docMk/>
          <pc:sldMk cId="0" sldId="289"/>
        </pc:sldMkLst>
      </pc:sldChg>
      <pc:sldChg chg="del">
        <pc:chgData name="Moore, Noah M" userId="S::n255m256@home.ku.edu::89aa5080-f847-4d07-a2fd-8e6339fc848d" providerId="AD" clId="Web-{FFF63912-3A45-CF1D-D66A-0D22ABF77F0A}" dt="2025-05-07T00:22:35.649" v="341"/>
        <pc:sldMkLst>
          <pc:docMk/>
          <pc:sldMk cId="0" sldId="290"/>
        </pc:sldMkLst>
      </pc:sldChg>
      <pc:sldChg chg="del">
        <pc:chgData name="Moore, Noah M" userId="S::n255m256@home.ku.edu::89aa5080-f847-4d07-a2fd-8e6339fc848d" providerId="AD" clId="Web-{FFF63912-3A45-CF1D-D66A-0D22ABF77F0A}" dt="2025-05-07T01:17:54.886" v="1091"/>
        <pc:sldMkLst>
          <pc:docMk/>
          <pc:sldMk cId="0" sldId="291"/>
        </pc:sldMkLst>
      </pc:sldChg>
      <pc:sldChg chg="del">
        <pc:chgData name="Moore, Noah M" userId="S::n255m256@home.ku.edu::89aa5080-f847-4d07-a2fd-8e6339fc848d" providerId="AD" clId="Web-{FFF63912-3A45-CF1D-D66A-0D22ABF77F0A}" dt="2025-05-07T00:31:45.492" v="405"/>
        <pc:sldMkLst>
          <pc:docMk/>
          <pc:sldMk cId="0" sldId="292"/>
        </pc:sldMkLst>
      </pc:sldChg>
      <pc:sldChg chg="del">
        <pc:chgData name="Moore, Noah M" userId="S::n255m256@home.ku.edu::89aa5080-f847-4d07-a2fd-8e6339fc848d" providerId="AD" clId="Web-{FFF63912-3A45-CF1D-D66A-0D22ABF77F0A}" dt="2025-05-07T00:31:46.492" v="406"/>
        <pc:sldMkLst>
          <pc:docMk/>
          <pc:sldMk cId="0" sldId="293"/>
        </pc:sldMkLst>
      </pc:sldChg>
      <pc:sldChg chg="del">
        <pc:chgData name="Moore, Noah M" userId="S::n255m256@home.ku.edu::89aa5080-f847-4d07-a2fd-8e6339fc848d" providerId="AD" clId="Web-{FFF63912-3A45-CF1D-D66A-0D22ABF77F0A}" dt="2025-05-07T00:31:46.930" v="407"/>
        <pc:sldMkLst>
          <pc:docMk/>
          <pc:sldMk cId="0" sldId="294"/>
        </pc:sldMkLst>
      </pc:sldChg>
      <pc:sldChg chg="del">
        <pc:chgData name="Moore, Noah M" userId="S::n255m256@home.ku.edu::89aa5080-f847-4d07-a2fd-8e6339fc848d" providerId="AD" clId="Web-{FFF63912-3A45-CF1D-D66A-0D22ABF77F0A}" dt="2025-05-07T00:31:47.383" v="408"/>
        <pc:sldMkLst>
          <pc:docMk/>
          <pc:sldMk cId="0" sldId="295"/>
        </pc:sldMkLst>
      </pc:sldChg>
      <pc:sldChg chg="del">
        <pc:chgData name="Moore, Noah M" userId="S::n255m256@home.ku.edu::89aa5080-f847-4d07-a2fd-8e6339fc848d" providerId="AD" clId="Web-{FFF63912-3A45-CF1D-D66A-0D22ABF77F0A}" dt="2025-05-07T00:31:48.305" v="409"/>
        <pc:sldMkLst>
          <pc:docMk/>
          <pc:sldMk cId="0" sldId="296"/>
        </pc:sldMkLst>
      </pc:sldChg>
      <pc:sldChg chg="del">
        <pc:chgData name="Moore, Noah M" userId="S::n255m256@home.ku.edu::89aa5080-f847-4d07-a2fd-8e6339fc848d" providerId="AD" clId="Web-{FFF63912-3A45-CF1D-D66A-0D22ABF77F0A}" dt="2025-05-07T00:31:49.680" v="410"/>
        <pc:sldMkLst>
          <pc:docMk/>
          <pc:sldMk cId="0" sldId="297"/>
        </pc:sldMkLst>
      </pc:sldChg>
      <pc:sldChg chg="del">
        <pc:chgData name="Moore, Noah M" userId="S::n255m256@home.ku.edu::89aa5080-f847-4d07-a2fd-8e6339fc848d" providerId="AD" clId="Web-{FFF63912-3A45-CF1D-D66A-0D22ABF77F0A}" dt="2025-05-07T00:31:51.055" v="411"/>
        <pc:sldMkLst>
          <pc:docMk/>
          <pc:sldMk cId="0" sldId="298"/>
        </pc:sldMkLst>
      </pc:sldChg>
      <pc:sldChg chg="del">
        <pc:chgData name="Moore, Noah M" userId="S::n255m256@home.ku.edu::89aa5080-f847-4d07-a2fd-8e6339fc848d" providerId="AD" clId="Web-{FFF63912-3A45-CF1D-D66A-0D22ABF77F0A}" dt="2025-05-07T00:31:51.930" v="412"/>
        <pc:sldMkLst>
          <pc:docMk/>
          <pc:sldMk cId="0" sldId="299"/>
        </pc:sldMkLst>
      </pc:sldChg>
      <pc:sldChg chg="del">
        <pc:chgData name="Moore, Noah M" userId="S::n255m256@home.ku.edu::89aa5080-f847-4d07-a2fd-8e6339fc848d" providerId="AD" clId="Web-{FFF63912-3A45-CF1D-D66A-0D22ABF77F0A}" dt="2025-05-07T00:31:53.258" v="413"/>
        <pc:sldMkLst>
          <pc:docMk/>
          <pc:sldMk cId="0" sldId="300"/>
        </pc:sldMkLst>
      </pc:sldChg>
      <pc:sldChg chg="del">
        <pc:chgData name="Moore, Noah M" userId="S::n255m256@home.ku.edu::89aa5080-f847-4d07-a2fd-8e6339fc848d" providerId="AD" clId="Web-{FFF63912-3A45-CF1D-D66A-0D22ABF77F0A}" dt="2025-05-07T00:31:54.320" v="414"/>
        <pc:sldMkLst>
          <pc:docMk/>
          <pc:sldMk cId="0" sldId="301"/>
        </pc:sldMkLst>
      </pc:sldChg>
      <pc:sldChg chg="del">
        <pc:chgData name="Moore, Noah M" userId="S::n255m256@home.ku.edu::89aa5080-f847-4d07-a2fd-8e6339fc848d" providerId="AD" clId="Web-{FFF63912-3A45-CF1D-D66A-0D22ABF77F0A}" dt="2025-05-07T00:31:58.320" v="415"/>
        <pc:sldMkLst>
          <pc:docMk/>
          <pc:sldMk cId="0" sldId="302"/>
        </pc:sldMkLst>
      </pc:sldChg>
      <pc:sldChg chg="del">
        <pc:chgData name="Moore, Noah M" userId="S::n255m256@home.ku.edu::89aa5080-f847-4d07-a2fd-8e6339fc848d" providerId="AD" clId="Web-{FFF63912-3A45-CF1D-D66A-0D22ABF77F0A}" dt="2025-05-07T00:32:02.383" v="416"/>
        <pc:sldMkLst>
          <pc:docMk/>
          <pc:sldMk cId="0" sldId="303"/>
        </pc:sldMkLst>
      </pc:sldChg>
      <pc:sldChg chg="del">
        <pc:chgData name="Moore, Noah M" userId="S::n255m256@home.ku.edu::89aa5080-f847-4d07-a2fd-8e6339fc848d" providerId="AD" clId="Web-{FFF63912-3A45-CF1D-D66A-0D22ABF77F0A}" dt="2025-05-07T00:32:04.242" v="417"/>
        <pc:sldMkLst>
          <pc:docMk/>
          <pc:sldMk cId="0" sldId="304"/>
        </pc:sldMkLst>
      </pc:sldChg>
      <pc:sldChg chg="del">
        <pc:chgData name="Moore, Noah M" userId="S::n255m256@home.ku.edu::89aa5080-f847-4d07-a2fd-8e6339fc848d" providerId="AD" clId="Web-{FFF63912-3A45-CF1D-D66A-0D22ABF77F0A}" dt="2025-05-07T00:32:10.586" v="418"/>
        <pc:sldMkLst>
          <pc:docMk/>
          <pc:sldMk cId="0" sldId="305"/>
        </pc:sldMkLst>
      </pc:sldChg>
      <pc:sldChg chg="del">
        <pc:chgData name="Moore, Noah M" userId="S::n255m256@home.ku.edu::89aa5080-f847-4d07-a2fd-8e6339fc848d" providerId="AD" clId="Web-{FFF63912-3A45-CF1D-D66A-0D22ABF77F0A}" dt="2025-05-07T00:32:18.070" v="424"/>
        <pc:sldMkLst>
          <pc:docMk/>
          <pc:sldMk cId="0" sldId="306"/>
        </pc:sldMkLst>
      </pc:sldChg>
      <pc:sldChg chg="del">
        <pc:chgData name="Moore, Noah M" userId="S::n255m256@home.ku.edu::89aa5080-f847-4d07-a2fd-8e6339fc848d" providerId="AD" clId="Web-{FFF63912-3A45-CF1D-D66A-0D22ABF77F0A}" dt="2025-05-07T00:32:18.039" v="423"/>
        <pc:sldMkLst>
          <pc:docMk/>
          <pc:sldMk cId="0" sldId="307"/>
        </pc:sldMkLst>
      </pc:sldChg>
      <pc:sldChg chg="del">
        <pc:chgData name="Moore, Noah M" userId="S::n255m256@home.ku.edu::89aa5080-f847-4d07-a2fd-8e6339fc848d" providerId="AD" clId="Web-{FFF63912-3A45-CF1D-D66A-0D22ABF77F0A}" dt="2025-05-07T00:32:18.023" v="422"/>
        <pc:sldMkLst>
          <pc:docMk/>
          <pc:sldMk cId="0" sldId="308"/>
        </pc:sldMkLst>
      </pc:sldChg>
      <pc:sldChg chg="del">
        <pc:chgData name="Moore, Noah M" userId="S::n255m256@home.ku.edu::89aa5080-f847-4d07-a2fd-8e6339fc848d" providerId="AD" clId="Web-{FFF63912-3A45-CF1D-D66A-0D22ABF77F0A}" dt="2025-05-07T00:32:17.992" v="421"/>
        <pc:sldMkLst>
          <pc:docMk/>
          <pc:sldMk cId="0" sldId="309"/>
        </pc:sldMkLst>
      </pc:sldChg>
      <pc:sldChg chg="del">
        <pc:chgData name="Moore, Noah M" userId="S::n255m256@home.ku.edu::89aa5080-f847-4d07-a2fd-8e6339fc848d" providerId="AD" clId="Web-{FFF63912-3A45-CF1D-D66A-0D22ABF77F0A}" dt="2025-05-07T00:32:17.977" v="420"/>
        <pc:sldMkLst>
          <pc:docMk/>
          <pc:sldMk cId="0" sldId="310"/>
        </pc:sldMkLst>
      </pc:sldChg>
      <pc:sldChg chg="del">
        <pc:chgData name="Moore, Noah M" userId="S::n255m256@home.ku.edu::89aa5080-f847-4d07-a2fd-8e6339fc848d" providerId="AD" clId="Web-{FFF63912-3A45-CF1D-D66A-0D22ABF77F0A}" dt="2025-05-07T00:32:17.977" v="419"/>
        <pc:sldMkLst>
          <pc:docMk/>
          <pc:sldMk cId="0" sldId="311"/>
        </pc:sldMkLst>
      </pc:sldChg>
      <pc:sldChg chg="del">
        <pc:chgData name="Moore, Noah M" userId="S::n255m256@home.ku.edu::89aa5080-f847-4d07-a2fd-8e6339fc848d" providerId="AD" clId="Web-{FFF63912-3A45-CF1D-D66A-0D22ABF77F0A}" dt="2025-05-07T00:22:08.961" v="309"/>
        <pc:sldMkLst>
          <pc:docMk/>
          <pc:sldMk cId="1647383165" sldId="321"/>
        </pc:sldMkLst>
      </pc:sldChg>
      <pc:sldChg chg="addSp modSp">
        <pc:chgData name="Moore, Noah M" userId="S::n255m256@home.ku.edu::89aa5080-f847-4d07-a2fd-8e6339fc848d" providerId="AD" clId="Web-{FFF63912-3A45-CF1D-D66A-0D22ABF77F0A}" dt="2025-05-07T00:29:08.477" v="385" actId="20577"/>
        <pc:sldMkLst>
          <pc:docMk/>
          <pc:sldMk cId="4257118843" sldId="324"/>
        </pc:sldMkLst>
        <pc:spChg chg="mod">
          <ac:chgData name="Moore, Noah M" userId="S::n255m256@home.ku.edu::89aa5080-f847-4d07-a2fd-8e6339fc848d" providerId="AD" clId="Web-{FFF63912-3A45-CF1D-D66A-0D22ABF77F0A}" dt="2025-05-07T00:29:08.477" v="385" actId="20577"/>
          <ac:spMkLst>
            <pc:docMk/>
            <pc:sldMk cId="4257118843" sldId="324"/>
            <ac:spMk id="1619" creationId="{E26C5DF4-9902-AE69-7351-560B7C779B91}"/>
          </ac:spMkLst>
        </pc:spChg>
        <pc:grpChg chg="add mod">
          <ac:chgData name="Moore, Noah M" userId="S::n255m256@home.ku.edu::89aa5080-f847-4d07-a2fd-8e6339fc848d" providerId="AD" clId="Web-{FFF63912-3A45-CF1D-D66A-0D22ABF77F0A}" dt="2025-05-07T00:23:34.711" v="345" actId="1076"/>
          <ac:grpSpMkLst>
            <pc:docMk/>
            <pc:sldMk cId="4257118843" sldId="324"/>
            <ac:grpSpMk id="10" creationId="{F787FC62-301F-46D2-D411-A65A82E233FA}"/>
          </ac:grpSpMkLst>
        </pc:grpChg>
      </pc:sldChg>
      <pc:sldChg chg="modSp">
        <pc:chgData name="Moore, Noah M" userId="S::n255m256@home.ku.edu::89aa5080-f847-4d07-a2fd-8e6339fc848d" providerId="AD" clId="Web-{FFF63912-3A45-CF1D-D66A-0D22ABF77F0A}" dt="2025-05-07T00:26:22.946" v="360" actId="14100"/>
        <pc:sldMkLst>
          <pc:docMk/>
          <pc:sldMk cId="2407528219" sldId="326"/>
        </pc:sldMkLst>
        <pc:spChg chg="mod">
          <ac:chgData name="Moore, Noah M" userId="S::n255m256@home.ku.edu::89aa5080-f847-4d07-a2fd-8e6339fc848d" providerId="AD" clId="Web-{FFF63912-3A45-CF1D-D66A-0D22ABF77F0A}" dt="2025-05-07T00:26:13.164" v="358" actId="1076"/>
          <ac:spMkLst>
            <pc:docMk/>
            <pc:sldMk cId="2407528219" sldId="326"/>
            <ac:spMk id="10" creationId="{A129AD2A-84EB-6415-14D1-DB89330068F4}"/>
          </ac:spMkLst>
        </pc:spChg>
        <pc:picChg chg="mod">
          <ac:chgData name="Moore, Noah M" userId="S::n255m256@home.ku.edu::89aa5080-f847-4d07-a2fd-8e6339fc848d" providerId="AD" clId="Web-{FFF63912-3A45-CF1D-D66A-0D22ABF77F0A}" dt="2025-05-07T00:26:22.946" v="360" actId="14100"/>
          <ac:picMkLst>
            <pc:docMk/>
            <pc:sldMk cId="2407528219" sldId="326"/>
            <ac:picMk id="9" creationId="{91E820AB-87A7-1C7A-71BC-9E19F80F7899}"/>
          </ac:picMkLst>
        </pc:picChg>
      </pc:sldChg>
      <pc:sldChg chg="addSp modSp">
        <pc:chgData name="Moore, Noah M" userId="S::n255m256@home.ku.edu::89aa5080-f847-4d07-a2fd-8e6339fc848d" providerId="AD" clId="Web-{FFF63912-3A45-CF1D-D66A-0D22ABF77F0A}" dt="2025-05-07T01:14:24.479" v="1080" actId="1076"/>
        <pc:sldMkLst>
          <pc:docMk/>
          <pc:sldMk cId="3629859386" sldId="327"/>
        </pc:sldMkLst>
        <pc:spChg chg="mod">
          <ac:chgData name="Moore, Noah M" userId="S::n255m256@home.ku.edu::89aa5080-f847-4d07-a2fd-8e6339fc848d" providerId="AD" clId="Web-{FFF63912-3A45-CF1D-D66A-0D22ABF77F0A}" dt="2025-05-07T01:05:23.479" v="1012" actId="1076"/>
          <ac:spMkLst>
            <pc:docMk/>
            <pc:sldMk cId="3629859386" sldId="327"/>
            <ac:spMk id="5" creationId="{CD08FC27-EB6C-FA77-5111-89C23A1AF38D}"/>
          </ac:spMkLst>
        </pc:spChg>
        <pc:spChg chg="mod">
          <ac:chgData name="Moore, Noah M" userId="S::n255m256@home.ku.edu::89aa5080-f847-4d07-a2fd-8e6339fc848d" providerId="AD" clId="Web-{FFF63912-3A45-CF1D-D66A-0D22ABF77F0A}" dt="2025-05-07T01:05:18.433" v="1011" actId="1076"/>
          <ac:spMkLst>
            <pc:docMk/>
            <pc:sldMk cId="3629859386" sldId="327"/>
            <ac:spMk id="6" creationId="{8FBDEBEB-C288-2CDB-242E-4DA052812CF2}"/>
          </ac:spMkLst>
        </pc:spChg>
        <pc:spChg chg="mod">
          <ac:chgData name="Moore, Noah M" userId="S::n255m256@home.ku.edu::89aa5080-f847-4d07-a2fd-8e6339fc848d" providerId="AD" clId="Web-{FFF63912-3A45-CF1D-D66A-0D22ABF77F0A}" dt="2025-05-07T00:29:44.102" v="394" actId="1076"/>
          <ac:spMkLst>
            <pc:docMk/>
            <pc:sldMk cId="3629859386" sldId="327"/>
            <ac:spMk id="1618" creationId="{ADF1DB5C-4DC5-999F-909D-796BC850078C}"/>
          </ac:spMkLst>
        </pc:spChg>
        <pc:spChg chg="mod">
          <ac:chgData name="Moore, Noah M" userId="S::n255m256@home.ku.edu::89aa5080-f847-4d07-a2fd-8e6339fc848d" providerId="AD" clId="Web-{FFF63912-3A45-CF1D-D66A-0D22ABF77F0A}" dt="2025-05-07T01:05:08.839" v="1010" actId="20577"/>
          <ac:spMkLst>
            <pc:docMk/>
            <pc:sldMk cId="3629859386" sldId="327"/>
            <ac:spMk id="1619" creationId="{948EF09A-AB45-00EE-6CA4-090FCD709B06}"/>
          </ac:spMkLst>
        </pc:spChg>
        <pc:grpChg chg="add mod">
          <ac:chgData name="Moore, Noah M" userId="S::n255m256@home.ku.edu::89aa5080-f847-4d07-a2fd-8e6339fc848d" providerId="AD" clId="Web-{FFF63912-3A45-CF1D-D66A-0D22ABF77F0A}" dt="2025-05-07T01:14:24.479" v="1080" actId="1076"/>
          <ac:grpSpMkLst>
            <pc:docMk/>
            <pc:sldMk cId="3629859386" sldId="327"/>
            <ac:grpSpMk id="12" creationId="{D27DEBD6-EFA1-E56E-3B9D-34DE28F22A0C}"/>
          </ac:grpSpMkLst>
        </pc:grpChg>
      </pc:sldChg>
      <pc:sldChg chg="modSp">
        <pc:chgData name="Moore, Noah M" userId="S::n255m256@home.ku.edu::89aa5080-f847-4d07-a2fd-8e6339fc848d" providerId="AD" clId="Web-{FFF63912-3A45-CF1D-D66A-0D22ABF77F0A}" dt="2025-05-07T00:54:38.898" v="690" actId="1076"/>
        <pc:sldMkLst>
          <pc:docMk/>
          <pc:sldMk cId="2430921435" sldId="328"/>
        </pc:sldMkLst>
        <pc:spChg chg="mod">
          <ac:chgData name="Moore, Noah M" userId="S::n255m256@home.ku.edu::89aa5080-f847-4d07-a2fd-8e6339fc848d" providerId="AD" clId="Web-{FFF63912-3A45-CF1D-D66A-0D22ABF77F0A}" dt="2025-05-07T00:54:38.898" v="690" actId="1076"/>
          <ac:spMkLst>
            <pc:docMk/>
            <pc:sldMk cId="2430921435" sldId="328"/>
            <ac:spMk id="1063" creationId="{BE26A2FF-3E95-86B4-3884-456379F1EC8D}"/>
          </ac:spMkLst>
        </pc:spChg>
      </pc:sldChg>
      <pc:sldChg chg="del">
        <pc:chgData name="Moore, Noah M" userId="S::n255m256@home.ku.edu::89aa5080-f847-4d07-a2fd-8e6339fc848d" providerId="AD" clId="Web-{FFF63912-3A45-CF1D-D66A-0D22ABF77F0A}" dt="2025-05-07T00:54:18.289" v="684"/>
        <pc:sldMkLst>
          <pc:docMk/>
          <pc:sldMk cId="1177273379" sldId="329"/>
        </pc:sldMkLst>
      </pc:sldChg>
      <pc:sldChg chg="del">
        <pc:chgData name="Moore, Noah M" userId="S::n255m256@home.ku.edu::89aa5080-f847-4d07-a2fd-8e6339fc848d" providerId="AD" clId="Web-{FFF63912-3A45-CF1D-D66A-0D22ABF77F0A}" dt="2025-05-07T00:54:19.523" v="685"/>
        <pc:sldMkLst>
          <pc:docMk/>
          <pc:sldMk cId="3379189563" sldId="330"/>
        </pc:sldMkLst>
      </pc:sldChg>
      <pc:sldChg chg="addSp delSp modSp">
        <pc:chgData name="Moore, Noah M" userId="S::n255m256@home.ku.edu::89aa5080-f847-4d07-a2fd-8e6339fc848d" providerId="AD" clId="Web-{FFF63912-3A45-CF1D-D66A-0D22ABF77F0A}" dt="2025-05-07T00:55:29.148" v="706" actId="1076"/>
        <pc:sldMkLst>
          <pc:docMk/>
          <pc:sldMk cId="1847999408" sldId="332"/>
        </pc:sldMkLst>
        <pc:spChg chg="mod">
          <ac:chgData name="Moore, Noah M" userId="S::n255m256@home.ku.edu::89aa5080-f847-4d07-a2fd-8e6339fc848d" providerId="AD" clId="Web-{FFF63912-3A45-CF1D-D66A-0D22ABF77F0A}" dt="2025-05-07T00:55:29.148" v="706" actId="1076"/>
          <ac:spMkLst>
            <pc:docMk/>
            <pc:sldMk cId="1847999408" sldId="332"/>
            <ac:spMk id="2" creationId="{AB0E6290-668A-E53B-4AE4-29BDA0B259C4}"/>
          </ac:spMkLst>
        </pc:spChg>
        <pc:spChg chg="add del mod">
          <ac:chgData name="Moore, Noah M" userId="S::n255m256@home.ku.edu::89aa5080-f847-4d07-a2fd-8e6339fc848d" providerId="AD" clId="Web-{FFF63912-3A45-CF1D-D66A-0D22ABF77F0A}" dt="2025-05-07T00:48:46.445" v="574"/>
          <ac:spMkLst>
            <pc:docMk/>
            <pc:sldMk cId="1847999408" sldId="332"/>
            <ac:spMk id="12" creationId="{586391FF-55AF-16B6-1CB2-353047F4FC01}"/>
          </ac:spMkLst>
        </pc:spChg>
        <pc:spChg chg="mod">
          <ac:chgData name="Moore, Noah M" userId="S::n255m256@home.ku.edu::89aa5080-f847-4d07-a2fd-8e6339fc848d" providerId="AD" clId="Web-{FFF63912-3A45-CF1D-D66A-0D22ABF77F0A}" dt="2025-05-07T00:55:25.804" v="705" actId="1076"/>
          <ac:spMkLst>
            <pc:docMk/>
            <pc:sldMk cId="1847999408" sldId="332"/>
            <ac:spMk id="1619" creationId="{AC6695EE-3A7E-0AD6-DA7C-A9086124D4CA}"/>
          </ac:spMkLst>
        </pc:spChg>
        <pc:grpChg chg="add mod">
          <ac:chgData name="Moore, Noah M" userId="S::n255m256@home.ku.edu::89aa5080-f847-4d07-a2fd-8e6339fc848d" providerId="AD" clId="Web-{FFF63912-3A45-CF1D-D66A-0D22ABF77F0A}" dt="2025-05-07T00:22:57.227" v="343" actId="1076"/>
          <ac:grpSpMkLst>
            <pc:docMk/>
            <pc:sldMk cId="1847999408" sldId="332"/>
            <ac:grpSpMk id="11" creationId="{5A67871A-F514-B546-BA22-8BD9A81F55BB}"/>
          </ac:grpSpMkLst>
        </pc:grpChg>
      </pc:sldChg>
      <pc:sldChg chg="addSp modSp ord modCm">
        <pc:chgData name="Moore, Noah M" userId="S::n255m256@home.ku.edu::89aa5080-f847-4d07-a2fd-8e6339fc848d" providerId="AD" clId="Web-{FFF63912-3A45-CF1D-D66A-0D22ABF77F0A}" dt="2025-05-07T01:11:32.339" v="1055" actId="20577"/>
        <pc:sldMkLst>
          <pc:docMk/>
          <pc:sldMk cId="1105183006" sldId="334"/>
        </pc:sldMkLst>
        <pc:spChg chg="add mod">
          <ac:chgData name="Moore, Noah M" userId="S::n255m256@home.ku.edu::89aa5080-f847-4d07-a2fd-8e6339fc848d" providerId="AD" clId="Web-{FFF63912-3A45-CF1D-D66A-0D22ABF77F0A}" dt="2025-05-07T01:00:31.026" v="972" actId="20577"/>
          <ac:spMkLst>
            <pc:docMk/>
            <pc:sldMk cId="1105183006" sldId="334"/>
            <ac:spMk id="3" creationId="{838B62A4-305C-905C-824E-B65AAA946009}"/>
          </ac:spMkLst>
        </pc:spChg>
        <pc:spChg chg="mod">
          <ac:chgData name="Moore, Noah M" userId="S::n255m256@home.ku.edu::89aa5080-f847-4d07-a2fd-8e6339fc848d" providerId="AD" clId="Web-{FFF63912-3A45-CF1D-D66A-0D22ABF77F0A}" dt="2025-05-07T00:51:10.867" v="605" actId="1076"/>
          <ac:spMkLst>
            <pc:docMk/>
            <pc:sldMk cId="1105183006" sldId="334"/>
            <ac:spMk id="1618" creationId="{09C28BDF-5E5C-3E4C-E2BA-CB3446C9839C}"/>
          </ac:spMkLst>
        </pc:spChg>
        <pc:spChg chg="mod">
          <ac:chgData name="Moore, Noah M" userId="S::n255m256@home.ku.edu::89aa5080-f847-4d07-a2fd-8e6339fc848d" providerId="AD" clId="Web-{FFF63912-3A45-CF1D-D66A-0D22ABF77F0A}" dt="2025-05-07T01:11:32.339" v="1055" actId="20577"/>
          <ac:spMkLst>
            <pc:docMk/>
            <pc:sldMk cId="1105183006" sldId="334"/>
            <ac:spMk id="1619" creationId="{4666438A-DE32-2EAD-15FC-57D6167C7BD5}"/>
          </ac:spMkLst>
        </pc:spChg>
        <pc:picChg chg="add mod">
          <ac:chgData name="Moore, Noah M" userId="S::n255m256@home.ku.edu::89aa5080-f847-4d07-a2fd-8e6339fc848d" providerId="AD" clId="Web-{FFF63912-3A45-CF1D-D66A-0D22ABF77F0A}" dt="2025-05-07T01:00:17.776" v="971" actId="1076"/>
          <ac:picMkLst>
            <pc:docMk/>
            <pc:sldMk cId="1105183006" sldId="334"/>
            <ac:picMk id="4" creationId="{7950AAFF-DD82-A8E0-AD77-D3AD24EDED1C}"/>
          </ac:picMkLst>
        </pc:picChg>
        <pc:extLst>
          <p:ext xmlns:p="http://schemas.openxmlformats.org/presentationml/2006/main" uri="{D6D511B9-2390-475A-947B-AFAB55BFBCF1}">
            <pc226:cmChg xmlns:pc226="http://schemas.microsoft.com/office/powerpoint/2022/06/main/command" chg="mod">
              <pc226:chgData name="Moore, Noah M" userId="S::n255m256@home.ku.edu::89aa5080-f847-4d07-a2fd-8e6339fc848d" providerId="AD" clId="Web-{FFF63912-3A45-CF1D-D66A-0D22ABF77F0A}" dt="2025-05-07T01:11:28.089" v="1054" actId="20577"/>
              <pc2:cmMkLst xmlns:pc2="http://schemas.microsoft.com/office/powerpoint/2019/9/main/command">
                <pc:docMk/>
                <pc:sldMk cId="1105183006" sldId="334"/>
                <pc2:cmMk id="{20266A43-CDE8-406E-87D2-79DBB12E5615}"/>
              </pc2:cmMkLst>
            </pc226:cmChg>
          </p:ext>
        </pc:extLst>
      </pc:sldChg>
      <pc:sldChg chg="addSp modSp">
        <pc:chgData name="Moore, Noah M" userId="S::n255m256@home.ku.edu::89aa5080-f847-4d07-a2fd-8e6339fc848d" providerId="AD" clId="Web-{FFF63912-3A45-CF1D-D66A-0D22ABF77F0A}" dt="2025-05-07T01:20:07.510" v="1107" actId="1076"/>
        <pc:sldMkLst>
          <pc:docMk/>
          <pc:sldMk cId="1650281949" sldId="335"/>
        </pc:sldMkLst>
        <pc:spChg chg="add mod">
          <ac:chgData name="Moore, Noah M" userId="S::n255m256@home.ku.edu::89aa5080-f847-4d07-a2fd-8e6339fc848d" providerId="AD" clId="Web-{FFF63912-3A45-CF1D-D66A-0D22ABF77F0A}" dt="2025-05-07T01:20:03.495" v="1106" actId="1076"/>
          <ac:spMkLst>
            <pc:docMk/>
            <pc:sldMk cId="1650281949" sldId="335"/>
            <ac:spMk id="6" creationId="{FC657D33-4FE0-92A1-AE3B-5AED26F4B98A}"/>
          </ac:spMkLst>
        </pc:spChg>
        <pc:spChg chg="mod">
          <ac:chgData name="Moore, Noah M" userId="S::n255m256@home.ku.edu::89aa5080-f847-4d07-a2fd-8e6339fc848d" providerId="AD" clId="Web-{FFF63912-3A45-CF1D-D66A-0D22ABF77F0A}" dt="2025-05-07T01:20:07.510" v="1107" actId="1076"/>
          <ac:spMkLst>
            <pc:docMk/>
            <pc:sldMk cId="1650281949" sldId="335"/>
            <ac:spMk id="1618" creationId="{4F526FAD-3C7D-13D4-A551-59ED198EC293}"/>
          </ac:spMkLst>
        </pc:spChg>
        <pc:picChg chg="mod">
          <ac:chgData name="Moore, Noah M" userId="S::n255m256@home.ku.edu::89aa5080-f847-4d07-a2fd-8e6339fc848d" providerId="AD" clId="Web-{FFF63912-3A45-CF1D-D66A-0D22ABF77F0A}" dt="2025-05-07T01:19:57.354" v="1103" actId="1076"/>
          <ac:picMkLst>
            <pc:docMk/>
            <pc:sldMk cId="1650281949" sldId="335"/>
            <ac:picMk id="2" creationId="{8D5F46DC-98C7-5099-4A71-F0BD8D10032C}"/>
          </ac:picMkLst>
        </pc:picChg>
        <pc:picChg chg="mod">
          <ac:chgData name="Moore, Noah M" userId="S::n255m256@home.ku.edu::89aa5080-f847-4d07-a2fd-8e6339fc848d" providerId="AD" clId="Web-{FFF63912-3A45-CF1D-D66A-0D22ABF77F0A}" dt="2025-05-07T01:20:00.370" v="1105" actId="1076"/>
          <ac:picMkLst>
            <pc:docMk/>
            <pc:sldMk cId="1650281949" sldId="335"/>
            <ac:picMk id="4" creationId="{F296F045-2251-A41C-12A1-E0E6423029AF}"/>
          </ac:picMkLst>
        </pc:picChg>
        <pc:picChg chg="mod">
          <ac:chgData name="Moore, Noah M" userId="S::n255m256@home.ku.edu::89aa5080-f847-4d07-a2fd-8e6339fc848d" providerId="AD" clId="Web-{FFF63912-3A45-CF1D-D66A-0D22ABF77F0A}" dt="2025-05-07T01:19:58.495" v="1104" actId="1076"/>
          <ac:picMkLst>
            <pc:docMk/>
            <pc:sldMk cId="1650281949" sldId="335"/>
            <ac:picMk id="5" creationId="{A00C7162-AFDF-EBE2-C05A-07F8D38DBB2F}"/>
          </ac:picMkLst>
        </pc:picChg>
      </pc:sldChg>
      <pc:sldChg chg="modSp mod modClrScheme chgLayout">
        <pc:chgData name="Moore, Noah M" userId="S::n255m256@home.ku.edu::89aa5080-f847-4d07-a2fd-8e6339fc848d" providerId="AD" clId="Web-{FFF63912-3A45-CF1D-D66A-0D22ABF77F0A}" dt="2025-05-07T00:25:24.133" v="350"/>
        <pc:sldMkLst>
          <pc:docMk/>
          <pc:sldMk cId="31191657" sldId="337"/>
        </pc:sldMkLst>
        <pc:spChg chg="mod">
          <ac:chgData name="Moore, Noah M" userId="S::n255m256@home.ku.edu::89aa5080-f847-4d07-a2fd-8e6339fc848d" providerId="AD" clId="Web-{FFF63912-3A45-CF1D-D66A-0D22ABF77F0A}" dt="2025-05-07T00:25:24.133" v="350"/>
          <ac:spMkLst>
            <pc:docMk/>
            <pc:sldMk cId="31191657" sldId="337"/>
            <ac:spMk id="1618" creationId="{ABE4F7B9-93E5-95A7-3DC8-38F92D6883D5}"/>
          </ac:spMkLst>
        </pc:spChg>
        <pc:picChg chg="mod">
          <ac:chgData name="Moore, Noah M" userId="S::n255m256@home.ku.edu::89aa5080-f847-4d07-a2fd-8e6339fc848d" providerId="AD" clId="Web-{FFF63912-3A45-CF1D-D66A-0D22ABF77F0A}" dt="2025-05-07T00:25:24.133" v="350"/>
          <ac:picMkLst>
            <pc:docMk/>
            <pc:sldMk cId="31191657" sldId="337"/>
            <ac:picMk id="7" creationId="{12133B0D-D4ED-3CE2-0096-EBA52E4E4F42}"/>
          </ac:picMkLst>
        </pc:picChg>
      </pc:sldChg>
      <pc:sldChg chg="addSp delSp modSp">
        <pc:chgData name="Moore, Noah M" userId="S::n255m256@home.ku.edu::89aa5080-f847-4d07-a2fd-8e6339fc848d" providerId="AD" clId="Web-{FFF63912-3A45-CF1D-D66A-0D22ABF77F0A}" dt="2025-05-07T01:14:30.307" v="1082" actId="1076"/>
        <pc:sldMkLst>
          <pc:docMk/>
          <pc:sldMk cId="4165219427" sldId="338"/>
        </pc:sldMkLst>
        <pc:spChg chg="mod">
          <ac:chgData name="Moore, Noah M" userId="S::n255m256@home.ku.edu::89aa5080-f847-4d07-a2fd-8e6339fc848d" providerId="AD" clId="Web-{FFF63912-3A45-CF1D-D66A-0D22ABF77F0A}" dt="2025-05-07T01:12:47.432" v="1076" actId="20577"/>
          <ac:spMkLst>
            <pc:docMk/>
            <pc:sldMk cId="4165219427" sldId="338"/>
            <ac:spMk id="2" creationId="{41C349E5-8E65-7E28-5268-67360F12A269}"/>
          </ac:spMkLst>
        </pc:spChg>
        <pc:spChg chg="mod">
          <ac:chgData name="Moore, Noah M" userId="S::n255m256@home.ku.edu::89aa5080-f847-4d07-a2fd-8e6339fc848d" providerId="AD" clId="Web-{FFF63912-3A45-CF1D-D66A-0D22ABF77F0A}" dt="2025-05-07T01:12:49.276" v="1078" actId="20577"/>
          <ac:spMkLst>
            <pc:docMk/>
            <pc:sldMk cId="4165219427" sldId="338"/>
            <ac:spMk id="3" creationId="{25F62F9F-A43C-A4F4-6DA0-E7DB0E451A04}"/>
          </ac:spMkLst>
        </pc:spChg>
        <pc:spChg chg="del mod">
          <ac:chgData name="Moore, Noah M" userId="S::n255m256@home.ku.edu::89aa5080-f847-4d07-a2fd-8e6339fc848d" providerId="AD" clId="Web-{FFF63912-3A45-CF1D-D66A-0D22ABF77F0A}" dt="2025-05-07T01:02:07.761" v="988"/>
          <ac:spMkLst>
            <pc:docMk/>
            <pc:sldMk cId="4165219427" sldId="338"/>
            <ac:spMk id="4" creationId="{2B1D3CFF-B506-705F-6D07-A5587325C9B0}"/>
          </ac:spMkLst>
        </pc:spChg>
        <pc:spChg chg="add del mod">
          <ac:chgData name="Moore, Noah M" userId="S::n255m256@home.ku.edu::89aa5080-f847-4d07-a2fd-8e6339fc848d" providerId="AD" clId="Web-{FFF63912-3A45-CF1D-D66A-0D22ABF77F0A}" dt="2025-05-07T00:30:49.024" v="401"/>
          <ac:spMkLst>
            <pc:docMk/>
            <pc:sldMk cId="4165219427" sldId="338"/>
            <ac:spMk id="7" creationId="{9319EC4F-8677-B2FC-CB93-D157EF27ABA1}"/>
          </ac:spMkLst>
        </pc:spChg>
        <pc:spChg chg="del mod">
          <ac:chgData name="Moore, Noah M" userId="S::n255m256@home.ku.edu::89aa5080-f847-4d07-a2fd-8e6339fc848d" providerId="AD" clId="Web-{FFF63912-3A45-CF1D-D66A-0D22ABF77F0A}" dt="2025-05-07T00:30:45.133" v="400"/>
          <ac:spMkLst>
            <pc:docMk/>
            <pc:sldMk cId="4165219427" sldId="338"/>
            <ac:spMk id="1619" creationId="{CEEECA5D-1D60-3D24-71DB-D1DA072FB54B}"/>
          </ac:spMkLst>
        </pc:spChg>
        <pc:grpChg chg="add mod">
          <ac:chgData name="Moore, Noah M" userId="S::n255m256@home.ku.edu::89aa5080-f847-4d07-a2fd-8e6339fc848d" providerId="AD" clId="Web-{FFF63912-3A45-CF1D-D66A-0D22ABF77F0A}" dt="2025-05-07T01:14:30.307" v="1082" actId="1076"/>
          <ac:grpSpMkLst>
            <pc:docMk/>
            <pc:sldMk cId="4165219427" sldId="338"/>
            <ac:grpSpMk id="15" creationId="{FBE3DB40-1141-0878-A578-CE9AD973399D}"/>
          </ac:grpSpMkLst>
        </pc:grpChg>
        <pc:picChg chg="mod">
          <ac:chgData name="Moore, Noah M" userId="S::n255m256@home.ku.edu::89aa5080-f847-4d07-a2fd-8e6339fc848d" providerId="AD" clId="Web-{FFF63912-3A45-CF1D-D66A-0D22ABF77F0A}" dt="2025-05-07T01:02:57.995" v="997" actId="1076"/>
          <ac:picMkLst>
            <pc:docMk/>
            <pc:sldMk cId="4165219427" sldId="338"/>
            <ac:picMk id="6" creationId="{88BA384E-7DDF-48A3-5468-D16EA104A786}"/>
          </ac:picMkLst>
        </pc:picChg>
      </pc:sldChg>
      <pc:sldChg chg="addSp delSp modSp">
        <pc:chgData name="Moore, Noah M" userId="S::n255m256@home.ku.edu::89aa5080-f847-4d07-a2fd-8e6339fc848d" providerId="AD" clId="Web-{FFF63912-3A45-CF1D-D66A-0D22ABF77F0A}" dt="2025-05-07T00:27:51.867" v="373" actId="1076"/>
        <pc:sldMkLst>
          <pc:docMk/>
          <pc:sldMk cId="1323439849" sldId="339"/>
        </pc:sldMkLst>
        <pc:spChg chg="add mod">
          <ac:chgData name="Moore, Noah M" userId="S::n255m256@home.ku.edu::89aa5080-f847-4d07-a2fd-8e6339fc848d" providerId="AD" clId="Web-{FFF63912-3A45-CF1D-D66A-0D22ABF77F0A}" dt="2025-05-07T00:27:33.477" v="367" actId="1076"/>
          <ac:spMkLst>
            <pc:docMk/>
            <pc:sldMk cId="1323439849" sldId="339"/>
            <ac:spMk id="4" creationId="{B096D653-6FC7-EF46-0290-B33C7304B4E2}"/>
          </ac:spMkLst>
        </pc:spChg>
        <pc:spChg chg="del">
          <ac:chgData name="Moore, Noah M" userId="S::n255m256@home.ku.edu::89aa5080-f847-4d07-a2fd-8e6339fc848d" providerId="AD" clId="Web-{FFF63912-3A45-CF1D-D66A-0D22ABF77F0A}" dt="2025-05-07T00:25:51.758" v="353"/>
          <ac:spMkLst>
            <pc:docMk/>
            <pc:sldMk cId="1323439849" sldId="339"/>
            <ac:spMk id="6" creationId="{7B0E378E-F25A-D0B6-C907-7FEABB760DC1}"/>
          </ac:spMkLst>
        </pc:spChg>
        <pc:picChg chg="mod">
          <ac:chgData name="Moore, Noah M" userId="S::n255m256@home.ku.edu::89aa5080-f847-4d07-a2fd-8e6339fc848d" providerId="AD" clId="Web-{FFF63912-3A45-CF1D-D66A-0D22ABF77F0A}" dt="2025-05-07T00:27:02.508" v="363" actId="1076"/>
          <ac:picMkLst>
            <pc:docMk/>
            <pc:sldMk cId="1323439849" sldId="339"/>
            <ac:picMk id="3" creationId="{3CB99FC6-E329-F1BE-1874-C60627F2313E}"/>
          </ac:picMkLst>
        </pc:picChg>
        <pc:picChg chg="mod">
          <ac:chgData name="Moore, Noah M" userId="S::n255m256@home.ku.edu::89aa5080-f847-4d07-a2fd-8e6339fc848d" providerId="AD" clId="Web-{FFF63912-3A45-CF1D-D66A-0D22ABF77F0A}" dt="2025-05-07T00:27:51.867" v="373" actId="1076"/>
          <ac:picMkLst>
            <pc:docMk/>
            <pc:sldMk cId="1323439849" sldId="339"/>
            <ac:picMk id="5" creationId="{68F9FAF4-09EA-8961-AFA1-01561A7FFBC8}"/>
          </ac:picMkLst>
        </pc:picChg>
      </pc:sldChg>
      <pc:sldChg chg="modSp">
        <pc:chgData name="Moore, Noah M" userId="S::n255m256@home.ku.edu::89aa5080-f847-4d07-a2fd-8e6339fc848d" providerId="AD" clId="Web-{FFF63912-3A45-CF1D-D66A-0D22ABF77F0A}" dt="2025-05-07T00:25:43.961" v="352" actId="1076"/>
        <pc:sldMkLst>
          <pc:docMk/>
          <pc:sldMk cId="1989310997" sldId="340"/>
        </pc:sldMkLst>
        <pc:spChg chg="mod">
          <ac:chgData name="Moore, Noah M" userId="S::n255m256@home.ku.edu::89aa5080-f847-4d07-a2fd-8e6339fc848d" providerId="AD" clId="Web-{FFF63912-3A45-CF1D-D66A-0D22ABF77F0A}" dt="2025-05-07T00:25:43.961" v="352" actId="1076"/>
          <ac:spMkLst>
            <pc:docMk/>
            <pc:sldMk cId="1989310997" sldId="340"/>
            <ac:spMk id="6" creationId="{D8465A3B-93D4-8CAF-2F5D-AFE47D50CCAC}"/>
          </ac:spMkLst>
        </pc:spChg>
      </pc:sldChg>
      <pc:sldChg chg="modSp">
        <pc:chgData name="Moore, Noah M" userId="S::n255m256@home.ku.edu::89aa5080-f847-4d07-a2fd-8e6339fc848d" providerId="AD" clId="Web-{FFF63912-3A45-CF1D-D66A-0D22ABF77F0A}" dt="2025-05-07T01:16:45.136" v="1090" actId="1076"/>
        <pc:sldMkLst>
          <pc:docMk/>
          <pc:sldMk cId="303813446" sldId="343"/>
        </pc:sldMkLst>
        <pc:picChg chg="mod">
          <ac:chgData name="Moore, Noah M" userId="S::n255m256@home.ku.edu::89aa5080-f847-4d07-a2fd-8e6339fc848d" providerId="AD" clId="Web-{FFF63912-3A45-CF1D-D66A-0D22ABF77F0A}" dt="2025-05-07T01:16:45.136" v="1090" actId="1076"/>
          <ac:picMkLst>
            <pc:docMk/>
            <pc:sldMk cId="303813446" sldId="343"/>
            <ac:picMk id="3" creationId="{53D37573-9FF7-EC99-6F5E-8F4B488B395F}"/>
          </ac:picMkLst>
        </pc:picChg>
      </pc:sldChg>
      <pc:sldChg chg="addSp delSp modSp">
        <pc:chgData name="Moore, Noah M" userId="S::n255m256@home.ku.edu::89aa5080-f847-4d07-a2fd-8e6339fc848d" providerId="AD" clId="Web-{FFF63912-3A45-CF1D-D66A-0D22ABF77F0A}" dt="2025-05-07T01:04:46.011" v="1005" actId="1076"/>
        <pc:sldMkLst>
          <pc:docMk/>
          <pc:sldMk cId="1692789062" sldId="344"/>
        </pc:sldMkLst>
        <pc:spChg chg="mod">
          <ac:chgData name="Moore, Noah M" userId="S::n255m256@home.ku.edu::89aa5080-f847-4d07-a2fd-8e6339fc848d" providerId="AD" clId="Web-{FFF63912-3A45-CF1D-D66A-0D22ABF77F0A}" dt="2025-05-07T01:04:46.011" v="1005" actId="1076"/>
          <ac:spMkLst>
            <pc:docMk/>
            <pc:sldMk cId="1692789062" sldId="344"/>
            <ac:spMk id="2" creationId="{7FC5E4A7-ED9A-0076-E0E4-18D47DBCA7C3}"/>
          </ac:spMkLst>
        </pc:spChg>
        <pc:spChg chg="add mod">
          <ac:chgData name="Moore, Noah M" userId="S::n255m256@home.ku.edu::89aa5080-f847-4d07-a2fd-8e6339fc848d" providerId="AD" clId="Web-{FFF63912-3A45-CF1D-D66A-0D22ABF77F0A}" dt="2025-05-07T01:04:32.167" v="1003" actId="1076"/>
          <ac:spMkLst>
            <pc:docMk/>
            <pc:sldMk cId="1692789062" sldId="344"/>
            <ac:spMk id="9" creationId="{9AD7EF70-DF48-1F50-C0F9-9FA50CC3D7FB}"/>
          </ac:spMkLst>
        </pc:spChg>
        <pc:picChg chg="add mod">
          <ac:chgData name="Moore, Noah M" userId="S::n255m256@home.ku.edu::89aa5080-f847-4d07-a2fd-8e6339fc848d" providerId="AD" clId="Web-{FFF63912-3A45-CF1D-D66A-0D22ABF77F0A}" dt="2025-05-07T00:44:28.304" v="506" actId="1076"/>
          <ac:picMkLst>
            <pc:docMk/>
            <pc:sldMk cId="1692789062" sldId="344"/>
            <ac:picMk id="3" creationId="{88497E04-76AB-1AB1-6060-B88A855BCE75}"/>
          </ac:picMkLst>
        </pc:picChg>
        <pc:picChg chg="add del mod">
          <ac:chgData name="Moore, Noah M" userId="S::n255m256@home.ku.edu::89aa5080-f847-4d07-a2fd-8e6339fc848d" providerId="AD" clId="Web-{FFF63912-3A45-CF1D-D66A-0D22ABF77F0A}" dt="2025-05-07T00:36:00.789" v="442"/>
          <ac:picMkLst>
            <pc:docMk/>
            <pc:sldMk cId="1692789062" sldId="344"/>
            <ac:picMk id="4" creationId="{2994D71E-630A-2C87-B1A7-6F08BEEB75B0}"/>
          </ac:picMkLst>
        </pc:picChg>
        <pc:picChg chg="add del mod">
          <ac:chgData name="Moore, Noah M" userId="S::n255m256@home.ku.edu::89aa5080-f847-4d07-a2fd-8e6339fc848d" providerId="AD" clId="Web-{FFF63912-3A45-CF1D-D66A-0D22ABF77F0A}" dt="2025-05-07T00:36:01.133" v="443"/>
          <ac:picMkLst>
            <pc:docMk/>
            <pc:sldMk cId="1692789062" sldId="344"/>
            <ac:picMk id="5" creationId="{A431C87E-4046-958A-7CC8-F27BB7DB2A87}"/>
          </ac:picMkLst>
        </pc:picChg>
        <pc:picChg chg="add del mod">
          <ac:chgData name="Moore, Noah M" userId="S::n255m256@home.ku.edu::89aa5080-f847-4d07-a2fd-8e6339fc848d" providerId="AD" clId="Web-{FFF63912-3A45-CF1D-D66A-0D22ABF77F0A}" dt="2025-05-07T00:42:04.508" v="484"/>
          <ac:picMkLst>
            <pc:docMk/>
            <pc:sldMk cId="1692789062" sldId="344"/>
            <ac:picMk id="6" creationId="{AC964F80-2940-1DE1-D348-9E89679CEAE1}"/>
          </ac:picMkLst>
        </pc:picChg>
        <pc:picChg chg="add mod">
          <ac:chgData name="Moore, Noah M" userId="S::n255m256@home.ku.edu::89aa5080-f847-4d07-a2fd-8e6339fc848d" providerId="AD" clId="Web-{FFF63912-3A45-CF1D-D66A-0D22ABF77F0A}" dt="2025-05-07T01:04:10.292" v="1000" actId="14100"/>
          <ac:picMkLst>
            <pc:docMk/>
            <pc:sldMk cId="1692789062" sldId="344"/>
            <ac:picMk id="7" creationId="{B8102AA0-D4D3-9E18-F695-D069C0E9E452}"/>
          </ac:picMkLst>
        </pc:picChg>
      </pc:sldChg>
      <pc:sldChg chg="modSp ord">
        <pc:chgData name="Moore, Noah M" userId="S::n255m256@home.ku.edu::89aa5080-f847-4d07-a2fd-8e6339fc848d" providerId="AD" clId="Web-{FFF63912-3A45-CF1D-D66A-0D22ABF77F0A}" dt="2025-05-07T00:29:00.570" v="383" actId="20577"/>
        <pc:sldMkLst>
          <pc:docMk/>
          <pc:sldMk cId="2879678996" sldId="345"/>
        </pc:sldMkLst>
        <pc:spChg chg="mod">
          <ac:chgData name="Moore, Noah M" userId="S::n255m256@home.ku.edu::89aa5080-f847-4d07-a2fd-8e6339fc848d" providerId="AD" clId="Web-{FFF63912-3A45-CF1D-D66A-0D22ABF77F0A}" dt="2025-05-07T00:29:00.570" v="383" actId="20577"/>
          <ac:spMkLst>
            <pc:docMk/>
            <pc:sldMk cId="2879678996" sldId="345"/>
            <ac:spMk id="1619" creationId="{F3314087-9D13-E313-1263-8B73092F66B8}"/>
          </ac:spMkLst>
        </pc:spChg>
      </pc:sldChg>
      <pc:sldChg chg="modSp">
        <pc:chgData name="Moore, Noah M" userId="S::n255m256@home.ku.edu::89aa5080-f847-4d07-a2fd-8e6339fc848d" providerId="AD" clId="Web-{FFF63912-3A45-CF1D-D66A-0D22ABF77F0A}" dt="2025-05-07T00:09:32.040" v="138" actId="20577"/>
        <pc:sldMkLst>
          <pc:docMk/>
          <pc:sldMk cId="2646296111" sldId="346"/>
        </pc:sldMkLst>
        <pc:spChg chg="mod">
          <ac:chgData name="Moore, Noah M" userId="S::n255m256@home.ku.edu::89aa5080-f847-4d07-a2fd-8e6339fc848d" providerId="AD" clId="Web-{FFF63912-3A45-CF1D-D66A-0D22ABF77F0A}" dt="2025-05-07T00:09:32.040" v="138" actId="20577"/>
          <ac:spMkLst>
            <pc:docMk/>
            <pc:sldMk cId="2646296111" sldId="346"/>
            <ac:spMk id="1618" creationId="{5E1275F5-8759-B5E6-5DD6-949641D4334C}"/>
          </ac:spMkLst>
        </pc:spChg>
      </pc:sldChg>
      <pc:sldChg chg="addSp delSp modSp add ord replId">
        <pc:chgData name="Moore, Noah M" userId="S::n255m256@home.ku.edu::89aa5080-f847-4d07-a2fd-8e6339fc848d" providerId="AD" clId="Web-{FFF63912-3A45-CF1D-D66A-0D22ABF77F0A}" dt="2025-05-07T01:09:50.854" v="1044" actId="20577"/>
        <pc:sldMkLst>
          <pc:docMk/>
          <pc:sldMk cId="571413541" sldId="347"/>
        </pc:sldMkLst>
        <pc:spChg chg="mod">
          <ac:chgData name="Moore, Noah M" userId="S::n255m256@home.ku.edu::89aa5080-f847-4d07-a2fd-8e6339fc848d" providerId="AD" clId="Web-{FFF63912-3A45-CF1D-D66A-0D22ABF77F0A}" dt="2025-05-07T00:11:07.634" v="143" actId="20577"/>
          <ac:spMkLst>
            <pc:docMk/>
            <pc:sldMk cId="571413541" sldId="347"/>
            <ac:spMk id="1618" creationId="{0C603EB6-EA75-8F42-9936-9E51E541AA4B}"/>
          </ac:spMkLst>
        </pc:spChg>
        <pc:spChg chg="mod">
          <ac:chgData name="Moore, Noah M" userId="S::n255m256@home.ku.edu::89aa5080-f847-4d07-a2fd-8e6339fc848d" providerId="AD" clId="Web-{FFF63912-3A45-CF1D-D66A-0D22ABF77F0A}" dt="2025-05-07T01:09:50.854" v="1044" actId="20577"/>
          <ac:spMkLst>
            <pc:docMk/>
            <pc:sldMk cId="571413541" sldId="347"/>
            <ac:spMk id="1619" creationId="{34A60641-6F31-E185-E33D-64C1DF5D7B1A}"/>
          </ac:spMkLst>
        </pc:spChg>
        <pc:grpChg chg="add mod">
          <ac:chgData name="Moore, Noah M" userId="S::n255m256@home.ku.edu::89aa5080-f847-4d07-a2fd-8e6339fc848d" providerId="AD" clId="Web-{FFF63912-3A45-CF1D-D66A-0D22ABF77F0A}" dt="2025-05-07T00:24:25.602" v="347" actId="1076"/>
          <ac:grpSpMkLst>
            <pc:docMk/>
            <pc:sldMk cId="571413541" sldId="347"/>
            <ac:grpSpMk id="10" creationId="{33D29F8B-E977-92A5-06E1-F92DB07F0E53}"/>
          </ac:grpSpMkLst>
        </pc:grpChg>
        <pc:picChg chg="add mod">
          <ac:chgData name="Moore, Noah M" userId="S::n255m256@home.ku.edu::89aa5080-f847-4d07-a2fd-8e6339fc848d" providerId="AD" clId="Web-{FFF63912-3A45-CF1D-D66A-0D22ABF77F0A}" dt="2025-05-07T00:21:44.977" v="308" actId="1076"/>
          <ac:picMkLst>
            <pc:docMk/>
            <pc:sldMk cId="571413541" sldId="347"/>
            <ac:picMk id="2" creationId="{736AF9AB-631F-3DE3-F949-8C1DF667B086}"/>
          </ac:picMkLst>
        </pc:picChg>
        <pc:picChg chg="del">
          <ac:chgData name="Moore, Noah M" userId="S::n255m256@home.ku.edu::89aa5080-f847-4d07-a2fd-8e6339fc848d" providerId="AD" clId="Web-{FFF63912-3A45-CF1D-D66A-0D22ABF77F0A}" dt="2025-05-07T00:20:36.446" v="302"/>
          <ac:picMkLst>
            <pc:docMk/>
            <pc:sldMk cId="571413541" sldId="347"/>
            <ac:picMk id="7" creationId="{4D153FDE-F94D-79FF-781F-24ABD9C3F496}"/>
          </ac:picMkLst>
        </pc:picChg>
      </pc:sldChg>
      <pc:sldChg chg="addSp modSp">
        <pc:chgData name="Moore, Noah M" userId="S::n255m256@home.ku.edu::89aa5080-f847-4d07-a2fd-8e6339fc848d" providerId="AD" clId="Web-{FFF63912-3A45-CF1D-D66A-0D22ABF77F0A}" dt="2025-05-07T01:16:11.901" v="1087" actId="1076"/>
        <pc:sldMkLst>
          <pc:docMk/>
          <pc:sldMk cId="1283377791" sldId="348"/>
        </pc:sldMkLst>
        <pc:spChg chg="mod">
          <ac:chgData name="Moore, Noah M" userId="S::n255m256@home.ku.edu::89aa5080-f847-4d07-a2fd-8e6339fc848d" providerId="AD" clId="Web-{FFF63912-3A45-CF1D-D66A-0D22ABF77F0A}" dt="2025-05-07T01:15:59.542" v="1084" actId="1076"/>
          <ac:spMkLst>
            <pc:docMk/>
            <pc:sldMk cId="1283377791" sldId="348"/>
            <ac:spMk id="1618" creationId="{778C02B8-60DD-8864-4AE6-550403720A69}"/>
          </ac:spMkLst>
        </pc:spChg>
        <pc:grpChg chg="add mod">
          <ac:chgData name="Moore, Noah M" userId="S::n255m256@home.ku.edu::89aa5080-f847-4d07-a2fd-8e6339fc848d" providerId="AD" clId="Web-{FFF63912-3A45-CF1D-D66A-0D22ABF77F0A}" dt="2025-05-07T01:16:11.901" v="1087" actId="1076"/>
          <ac:grpSpMkLst>
            <pc:docMk/>
            <pc:sldMk cId="1283377791" sldId="348"/>
            <ac:grpSpMk id="12" creationId="{2503D92D-D576-B02D-0C2C-553897BD6065}"/>
          </ac:grpSpMkLst>
        </pc:grpChg>
      </pc:sldChg>
      <pc:sldChg chg="del">
        <pc:chgData name="Moore, Noah M" userId="S::n255m256@home.ku.edu::89aa5080-f847-4d07-a2fd-8e6339fc848d" providerId="AD" clId="Web-{FFF63912-3A45-CF1D-D66A-0D22ABF77F0A}" dt="2025-05-07T01:10:46.479" v="1045"/>
        <pc:sldMkLst>
          <pc:docMk/>
          <pc:sldMk cId="1230755444" sldId="349"/>
        </pc:sldMkLst>
      </pc:sldChg>
    </pc:docChg>
  </pc:docChgLst>
  <pc:docChgLst>
    <pc:chgData name="Haley Karolevitz" userId="49a5683dcc18c065" providerId="LiveId" clId="{E19C8673-E5EA-4706-B00E-397BEAAB9B86}"/>
    <pc:docChg chg="undo redo custSel addSld delSld modSld sldOrd">
      <pc:chgData name="Haley Karolevitz" userId="49a5683dcc18c065" providerId="LiveId" clId="{E19C8673-E5EA-4706-B00E-397BEAAB9B86}" dt="2025-05-05T06:18:12.112" v="2866" actId="20577"/>
      <pc:docMkLst>
        <pc:docMk/>
      </pc:docMkLst>
      <pc:sldChg chg="modSp mod">
        <pc:chgData name="Haley Karolevitz" userId="49a5683dcc18c065" providerId="LiveId" clId="{E19C8673-E5EA-4706-B00E-397BEAAB9B86}" dt="2025-05-05T05:37:22.244" v="659" actId="1076"/>
        <pc:sldMkLst>
          <pc:docMk/>
          <pc:sldMk cId="0" sldId="256"/>
        </pc:sldMkLst>
        <pc:spChg chg="mod">
          <ac:chgData name="Haley Karolevitz" userId="49a5683dcc18c065" providerId="LiveId" clId="{E19C8673-E5EA-4706-B00E-397BEAAB9B86}" dt="2025-05-05T05:37:22.244" v="659" actId="1076"/>
          <ac:spMkLst>
            <pc:docMk/>
            <pc:sldMk cId="0" sldId="256"/>
            <ac:spMk id="445" creationId="{00000000-0000-0000-0000-000000000000}"/>
          </ac:spMkLst>
        </pc:spChg>
      </pc:sldChg>
      <pc:sldChg chg="addSp delSp modSp mod">
        <pc:chgData name="Haley Karolevitz" userId="49a5683dcc18c065" providerId="LiveId" clId="{E19C8673-E5EA-4706-B00E-397BEAAB9B86}" dt="2025-05-05T06:02:39.726" v="1323" actId="1076"/>
        <pc:sldMkLst>
          <pc:docMk/>
          <pc:sldMk cId="0" sldId="258"/>
        </pc:sldMkLst>
        <pc:spChg chg="add del mod">
          <ac:chgData name="Haley Karolevitz" userId="49a5683dcc18c065" providerId="LiveId" clId="{E19C8673-E5EA-4706-B00E-397BEAAB9B86}" dt="2025-05-05T05:57:06.748" v="1162" actId="478"/>
          <ac:spMkLst>
            <pc:docMk/>
            <pc:sldMk cId="0" sldId="258"/>
            <ac:spMk id="3" creationId="{88879AF9-CA09-30FA-03E2-C80EF77566DF}"/>
          </ac:spMkLst>
        </pc:spChg>
        <pc:spChg chg="add del mod">
          <ac:chgData name="Haley Karolevitz" userId="49a5683dcc18c065" providerId="LiveId" clId="{E19C8673-E5EA-4706-B00E-397BEAAB9B86}" dt="2025-05-05T05:57:44.469" v="1194" actId="478"/>
          <ac:spMkLst>
            <pc:docMk/>
            <pc:sldMk cId="0" sldId="258"/>
            <ac:spMk id="5" creationId="{4B79BCE6-8CD4-46CD-2339-546A212E8765}"/>
          </ac:spMkLst>
        </pc:spChg>
        <pc:spChg chg="add del mod">
          <ac:chgData name="Haley Karolevitz" userId="49a5683dcc18c065" providerId="LiveId" clId="{E19C8673-E5EA-4706-B00E-397BEAAB9B86}" dt="2025-05-05T05:58:21.561" v="1238" actId="478"/>
          <ac:spMkLst>
            <pc:docMk/>
            <pc:sldMk cId="0" sldId="258"/>
            <ac:spMk id="7" creationId="{AF5E96F8-6828-E7BA-55CD-395AC7B0F567}"/>
          </ac:spMkLst>
        </pc:spChg>
        <pc:spChg chg="add del mod">
          <ac:chgData name="Haley Karolevitz" userId="49a5683dcc18c065" providerId="LiveId" clId="{E19C8673-E5EA-4706-B00E-397BEAAB9B86}" dt="2025-05-05T05:58:46.375" v="1256" actId="478"/>
          <ac:spMkLst>
            <pc:docMk/>
            <pc:sldMk cId="0" sldId="258"/>
            <ac:spMk id="9" creationId="{A2882676-AFB9-6D79-EC5A-29DF3DEA461E}"/>
          </ac:spMkLst>
        </pc:spChg>
        <pc:spChg chg="add mod">
          <ac:chgData name="Haley Karolevitz" userId="49a5683dcc18c065" providerId="LiveId" clId="{E19C8673-E5EA-4706-B00E-397BEAAB9B86}" dt="2025-05-05T06:02:09.991" v="1321" actId="1076"/>
          <ac:spMkLst>
            <pc:docMk/>
            <pc:sldMk cId="0" sldId="258"/>
            <ac:spMk id="10" creationId="{126A28EC-0069-B9DA-839E-07554AD2689E}"/>
          </ac:spMkLst>
        </pc:spChg>
        <pc:spChg chg="add mod">
          <ac:chgData name="Haley Karolevitz" userId="49a5683dcc18c065" providerId="LiveId" clId="{E19C8673-E5EA-4706-B00E-397BEAAB9B86}" dt="2025-05-05T06:02:09.991" v="1321" actId="1076"/>
          <ac:spMkLst>
            <pc:docMk/>
            <pc:sldMk cId="0" sldId="258"/>
            <ac:spMk id="11" creationId="{B697A6A2-4628-F607-8C1E-95DD56E2571B}"/>
          </ac:spMkLst>
        </pc:spChg>
        <pc:spChg chg="add mod">
          <ac:chgData name="Haley Karolevitz" userId="49a5683dcc18c065" providerId="LiveId" clId="{E19C8673-E5EA-4706-B00E-397BEAAB9B86}" dt="2025-05-05T06:02:09.991" v="1321" actId="1076"/>
          <ac:spMkLst>
            <pc:docMk/>
            <pc:sldMk cId="0" sldId="258"/>
            <ac:spMk id="12" creationId="{5E0D3340-50FF-FEEB-4801-552BFE909EE7}"/>
          </ac:spMkLst>
        </pc:spChg>
        <pc:spChg chg="add mod">
          <ac:chgData name="Haley Karolevitz" userId="49a5683dcc18c065" providerId="LiveId" clId="{E19C8673-E5EA-4706-B00E-397BEAAB9B86}" dt="2025-05-05T06:02:09.991" v="1321" actId="1076"/>
          <ac:spMkLst>
            <pc:docMk/>
            <pc:sldMk cId="0" sldId="258"/>
            <ac:spMk id="13" creationId="{0242B5FD-EE81-B538-E252-7594AA50F424}"/>
          </ac:spMkLst>
        </pc:spChg>
        <pc:spChg chg="mod">
          <ac:chgData name="Haley Karolevitz" userId="49a5683dcc18c065" providerId="LiveId" clId="{E19C8673-E5EA-4706-B00E-397BEAAB9B86}" dt="2025-05-05T06:01:46.108" v="1320" actId="14100"/>
          <ac:spMkLst>
            <pc:docMk/>
            <pc:sldMk cId="0" sldId="258"/>
            <ac:spMk id="460" creationId="{00000000-0000-0000-0000-000000000000}"/>
          </ac:spMkLst>
        </pc:spChg>
        <pc:spChg chg="mod">
          <ac:chgData name="Haley Karolevitz" userId="49a5683dcc18c065" providerId="LiveId" clId="{E19C8673-E5EA-4706-B00E-397BEAAB9B86}" dt="2025-05-05T05:59:14.849" v="1273" actId="1076"/>
          <ac:spMkLst>
            <pc:docMk/>
            <pc:sldMk cId="0" sldId="258"/>
            <ac:spMk id="461" creationId="{00000000-0000-0000-0000-000000000000}"/>
          </ac:spMkLst>
        </pc:spChg>
        <pc:spChg chg="mod">
          <ac:chgData name="Haley Karolevitz" userId="49a5683dcc18c065" providerId="LiveId" clId="{E19C8673-E5EA-4706-B00E-397BEAAB9B86}" dt="2025-05-05T06:02:20.584" v="1322" actId="1076"/>
          <ac:spMkLst>
            <pc:docMk/>
            <pc:sldMk cId="0" sldId="258"/>
            <ac:spMk id="462" creationId="{00000000-0000-0000-0000-000000000000}"/>
          </ac:spMkLst>
        </pc:spChg>
        <pc:spChg chg="mod">
          <ac:chgData name="Haley Karolevitz" userId="49a5683dcc18c065" providerId="LiveId" clId="{E19C8673-E5EA-4706-B00E-397BEAAB9B86}" dt="2025-05-05T05:59:20.437" v="1274" actId="1076"/>
          <ac:spMkLst>
            <pc:docMk/>
            <pc:sldMk cId="0" sldId="258"/>
            <ac:spMk id="463" creationId="{00000000-0000-0000-0000-000000000000}"/>
          </ac:spMkLst>
        </pc:spChg>
        <pc:spChg chg="mod">
          <ac:chgData name="Haley Karolevitz" userId="49a5683dcc18c065" providerId="LiveId" clId="{E19C8673-E5EA-4706-B00E-397BEAAB9B86}" dt="2025-05-05T06:02:39.726" v="1323" actId="1076"/>
          <ac:spMkLst>
            <pc:docMk/>
            <pc:sldMk cId="0" sldId="258"/>
            <ac:spMk id="464" creationId="{00000000-0000-0000-0000-000000000000}"/>
          </ac:spMkLst>
        </pc:spChg>
        <pc:spChg chg="mod">
          <ac:chgData name="Haley Karolevitz" userId="49a5683dcc18c065" providerId="LiveId" clId="{E19C8673-E5EA-4706-B00E-397BEAAB9B86}" dt="2025-05-05T05:59:08.908" v="1271" actId="1076"/>
          <ac:spMkLst>
            <pc:docMk/>
            <pc:sldMk cId="0" sldId="258"/>
            <ac:spMk id="465" creationId="{00000000-0000-0000-0000-000000000000}"/>
          </ac:spMkLst>
        </pc:spChg>
        <pc:spChg chg="del">
          <ac:chgData name="Haley Karolevitz" userId="49a5683dcc18c065" providerId="LiveId" clId="{E19C8673-E5EA-4706-B00E-397BEAAB9B86}" dt="2025-05-05T05:57:04.069" v="1161" actId="478"/>
          <ac:spMkLst>
            <pc:docMk/>
            <pc:sldMk cId="0" sldId="258"/>
            <ac:spMk id="466" creationId="{00000000-0000-0000-0000-000000000000}"/>
          </ac:spMkLst>
        </pc:spChg>
        <pc:spChg chg="del">
          <ac:chgData name="Haley Karolevitz" userId="49a5683dcc18c065" providerId="LiveId" clId="{E19C8673-E5EA-4706-B00E-397BEAAB9B86}" dt="2025-05-05T05:57:42.936" v="1193" actId="478"/>
          <ac:spMkLst>
            <pc:docMk/>
            <pc:sldMk cId="0" sldId="258"/>
            <ac:spMk id="467" creationId="{00000000-0000-0000-0000-000000000000}"/>
          </ac:spMkLst>
        </pc:spChg>
        <pc:spChg chg="del">
          <ac:chgData name="Haley Karolevitz" userId="49a5683dcc18c065" providerId="LiveId" clId="{E19C8673-E5EA-4706-B00E-397BEAAB9B86}" dt="2025-05-05T05:58:20.462" v="1237" actId="478"/>
          <ac:spMkLst>
            <pc:docMk/>
            <pc:sldMk cId="0" sldId="258"/>
            <ac:spMk id="468" creationId="{00000000-0000-0000-0000-000000000000}"/>
          </ac:spMkLst>
        </pc:spChg>
        <pc:spChg chg="del">
          <ac:chgData name="Haley Karolevitz" userId="49a5683dcc18c065" providerId="LiveId" clId="{E19C8673-E5EA-4706-B00E-397BEAAB9B86}" dt="2025-05-05T05:58:42.984" v="1255" actId="478"/>
          <ac:spMkLst>
            <pc:docMk/>
            <pc:sldMk cId="0" sldId="258"/>
            <ac:spMk id="469" creationId="{00000000-0000-0000-0000-000000000000}"/>
          </ac:spMkLst>
        </pc:spChg>
        <pc:spChg chg="mod">
          <ac:chgData name="Haley Karolevitz" userId="49a5683dcc18c065" providerId="LiveId" clId="{E19C8673-E5EA-4706-B00E-397BEAAB9B86}" dt="2025-05-05T05:59:29.453" v="1275" actId="1076"/>
          <ac:spMkLst>
            <pc:docMk/>
            <pc:sldMk cId="0" sldId="258"/>
            <ac:spMk id="470" creationId="{00000000-0000-0000-0000-000000000000}"/>
          </ac:spMkLst>
        </pc:spChg>
        <pc:spChg chg="mod">
          <ac:chgData name="Haley Karolevitz" userId="49a5683dcc18c065" providerId="LiveId" clId="{E19C8673-E5EA-4706-B00E-397BEAAB9B86}" dt="2025-05-05T06:02:39.726" v="1323" actId="1076"/>
          <ac:spMkLst>
            <pc:docMk/>
            <pc:sldMk cId="0" sldId="258"/>
            <ac:spMk id="471" creationId="{00000000-0000-0000-0000-000000000000}"/>
          </ac:spMkLst>
        </pc:spChg>
        <pc:spChg chg="mod">
          <ac:chgData name="Haley Karolevitz" userId="49a5683dcc18c065" providerId="LiveId" clId="{E19C8673-E5EA-4706-B00E-397BEAAB9B86}" dt="2025-05-05T06:02:20.584" v="1322" actId="1076"/>
          <ac:spMkLst>
            <pc:docMk/>
            <pc:sldMk cId="0" sldId="258"/>
            <ac:spMk id="472" creationId="{00000000-0000-0000-0000-000000000000}"/>
          </ac:spMkLst>
        </pc:spChg>
      </pc:sldChg>
      <pc:sldChg chg="modSp del mod ord">
        <pc:chgData name="Haley Karolevitz" userId="49a5683dcc18c065" providerId="LiveId" clId="{E19C8673-E5EA-4706-B00E-397BEAAB9B86}" dt="2025-05-05T05:37:58.216" v="663" actId="47"/>
        <pc:sldMkLst>
          <pc:docMk/>
          <pc:sldMk cId="0" sldId="259"/>
        </pc:sldMkLst>
        <pc:spChg chg="mod">
          <ac:chgData name="Haley Karolevitz" userId="49a5683dcc18c065" providerId="LiveId" clId="{E19C8673-E5EA-4706-B00E-397BEAAB9B86}" dt="2025-05-05T05:27:11.112" v="39" actId="20577"/>
          <ac:spMkLst>
            <pc:docMk/>
            <pc:sldMk cId="0" sldId="259"/>
            <ac:spMk id="497" creationId="{00000000-0000-0000-0000-000000000000}"/>
          </ac:spMkLst>
        </pc:spChg>
      </pc:sldChg>
      <pc:sldChg chg="del">
        <pc:chgData name="Haley Karolevitz" userId="49a5683dcc18c065" providerId="LiveId" clId="{E19C8673-E5EA-4706-B00E-397BEAAB9B86}" dt="2025-05-05T05:37:56.166" v="662" actId="47"/>
        <pc:sldMkLst>
          <pc:docMk/>
          <pc:sldMk cId="3102795808" sldId="312"/>
        </pc:sldMkLst>
      </pc:sldChg>
      <pc:sldChg chg="modSp mod">
        <pc:chgData name="Haley Karolevitz" userId="49a5683dcc18c065" providerId="LiveId" clId="{E19C8673-E5EA-4706-B00E-397BEAAB9B86}" dt="2025-05-05T05:38:10.084" v="667" actId="20577"/>
        <pc:sldMkLst>
          <pc:docMk/>
          <pc:sldMk cId="736963795" sldId="313"/>
        </pc:sldMkLst>
        <pc:spChg chg="mod">
          <ac:chgData name="Haley Karolevitz" userId="49a5683dcc18c065" providerId="LiveId" clId="{E19C8673-E5EA-4706-B00E-397BEAAB9B86}" dt="2025-05-05T05:27:49.542" v="68" actId="1076"/>
          <ac:spMkLst>
            <pc:docMk/>
            <pc:sldMk cId="736963795" sldId="313"/>
            <ac:spMk id="1063" creationId="{74893B4E-627F-0077-8C0F-E429796ED4E0}"/>
          </ac:spMkLst>
        </pc:spChg>
        <pc:spChg chg="mod">
          <ac:chgData name="Haley Karolevitz" userId="49a5683dcc18c065" providerId="LiveId" clId="{E19C8673-E5EA-4706-B00E-397BEAAB9B86}" dt="2025-05-05T05:38:10.084" v="667" actId="20577"/>
          <ac:spMkLst>
            <pc:docMk/>
            <pc:sldMk cId="736963795" sldId="313"/>
            <ac:spMk id="1064" creationId="{78201FB1-C109-0578-C909-9507A099FE86}"/>
          </ac:spMkLst>
        </pc:spChg>
      </pc:sldChg>
      <pc:sldChg chg="modSp mod ord">
        <pc:chgData name="Haley Karolevitz" userId="49a5683dcc18c065" providerId="LiveId" clId="{E19C8673-E5EA-4706-B00E-397BEAAB9B86}" dt="2025-05-05T05:38:06.215" v="665" actId="20577"/>
        <pc:sldMkLst>
          <pc:docMk/>
          <pc:sldMk cId="1612884451" sldId="314"/>
        </pc:sldMkLst>
        <pc:spChg chg="mod">
          <ac:chgData name="Haley Karolevitz" userId="49a5683dcc18c065" providerId="LiveId" clId="{E19C8673-E5EA-4706-B00E-397BEAAB9B86}" dt="2025-05-05T05:29:01.041" v="151" actId="1076"/>
          <ac:spMkLst>
            <pc:docMk/>
            <pc:sldMk cId="1612884451" sldId="314"/>
            <ac:spMk id="1063" creationId="{AE89FC03-4242-D8AC-195E-D311C9323950}"/>
          </ac:spMkLst>
        </pc:spChg>
        <pc:spChg chg="mod">
          <ac:chgData name="Haley Karolevitz" userId="49a5683dcc18c065" providerId="LiveId" clId="{E19C8673-E5EA-4706-B00E-397BEAAB9B86}" dt="2025-05-05T05:38:06.215" v="665" actId="20577"/>
          <ac:spMkLst>
            <pc:docMk/>
            <pc:sldMk cId="1612884451" sldId="314"/>
            <ac:spMk id="1064" creationId="{11C6926E-86AE-25E0-B98E-60CF3AE6CB9B}"/>
          </ac:spMkLst>
        </pc:spChg>
      </pc:sldChg>
      <pc:sldChg chg="modSp mod">
        <pc:chgData name="Haley Karolevitz" userId="49a5683dcc18c065" providerId="LiveId" clId="{E19C8673-E5EA-4706-B00E-397BEAAB9B86}" dt="2025-05-05T05:37:54.381" v="661" actId="20577"/>
        <pc:sldMkLst>
          <pc:docMk/>
          <pc:sldMk cId="623618638" sldId="315"/>
        </pc:sldMkLst>
        <pc:spChg chg="mod">
          <ac:chgData name="Haley Karolevitz" userId="49a5683dcc18c065" providerId="LiveId" clId="{E19C8673-E5EA-4706-B00E-397BEAAB9B86}" dt="2025-05-05T05:37:54.381" v="661" actId="20577"/>
          <ac:spMkLst>
            <pc:docMk/>
            <pc:sldMk cId="623618638" sldId="315"/>
            <ac:spMk id="1064" creationId="{4B96748B-940E-9B63-D8EA-337B506CE7EA}"/>
          </ac:spMkLst>
        </pc:spChg>
      </pc:sldChg>
      <pc:sldChg chg="modSp mod">
        <pc:chgData name="Haley Karolevitz" userId="49a5683dcc18c065" providerId="LiveId" clId="{E19C8673-E5EA-4706-B00E-397BEAAB9B86}" dt="2025-05-05T05:38:13.296" v="669" actId="20577"/>
        <pc:sldMkLst>
          <pc:docMk/>
          <pc:sldMk cId="172478447" sldId="316"/>
        </pc:sldMkLst>
        <pc:spChg chg="mod">
          <ac:chgData name="Haley Karolevitz" userId="49a5683dcc18c065" providerId="LiveId" clId="{E19C8673-E5EA-4706-B00E-397BEAAB9B86}" dt="2025-05-05T05:30:46.746" v="262" actId="1076"/>
          <ac:spMkLst>
            <pc:docMk/>
            <pc:sldMk cId="172478447" sldId="316"/>
            <ac:spMk id="1063" creationId="{254890F1-B602-A023-D6F9-C50571737CDB}"/>
          </ac:spMkLst>
        </pc:spChg>
        <pc:spChg chg="mod">
          <ac:chgData name="Haley Karolevitz" userId="49a5683dcc18c065" providerId="LiveId" clId="{E19C8673-E5EA-4706-B00E-397BEAAB9B86}" dt="2025-05-05T05:38:13.296" v="669" actId="20577"/>
          <ac:spMkLst>
            <pc:docMk/>
            <pc:sldMk cId="172478447" sldId="316"/>
            <ac:spMk id="1064" creationId="{E72E48C1-19FB-3E4E-D0D8-7286323C056B}"/>
          </ac:spMkLst>
        </pc:spChg>
      </pc:sldChg>
      <pc:sldChg chg="addSp delSp modSp add mod ord">
        <pc:chgData name="Haley Karolevitz" userId="49a5683dcc18c065" providerId="LiveId" clId="{E19C8673-E5EA-4706-B00E-397BEAAB9B86}" dt="2025-05-05T06:17:57.475" v="2865" actId="1076"/>
        <pc:sldMkLst>
          <pc:docMk/>
          <pc:sldMk cId="1370089018" sldId="323"/>
        </pc:sldMkLst>
        <pc:spChg chg="add mod">
          <ac:chgData name="Haley Karolevitz" userId="49a5683dcc18c065" providerId="LiveId" clId="{E19C8673-E5EA-4706-B00E-397BEAAB9B86}" dt="2025-05-05T06:17:50.729" v="2863" actId="1076"/>
          <ac:spMkLst>
            <pc:docMk/>
            <pc:sldMk cId="1370089018" sldId="323"/>
            <ac:spMk id="2" creationId="{874F847A-5A69-CEA5-2D59-DECA1A05ADE6}"/>
          </ac:spMkLst>
        </pc:spChg>
        <pc:spChg chg="add mod">
          <ac:chgData name="Haley Karolevitz" userId="49a5683dcc18c065" providerId="LiveId" clId="{E19C8673-E5EA-4706-B00E-397BEAAB9B86}" dt="2025-05-05T06:17:54.636" v="2864" actId="1076"/>
          <ac:spMkLst>
            <pc:docMk/>
            <pc:sldMk cId="1370089018" sldId="323"/>
            <ac:spMk id="3" creationId="{6C96CB68-266F-0BFC-90C1-CA9716E678F8}"/>
          </ac:spMkLst>
        </pc:spChg>
        <pc:spChg chg="add del mod">
          <ac:chgData name="Haley Karolevitz" userId="49a5683dcc18c065" providerId="LiveId" clId="{E19C8673-E5EA-4706-B00E-397BEAAB9B86}" dt="2025-05-05T05:51:03.982" v="1075" actId="478"/>
          <ac:spMkLst>
            <pc:docMk/>
            <pc:sldMk cId="1370089018" sldId="323"/>
            <ac:spMk id="4" creationId="{25A2DA9E-0AFC-24CE-C2BD-FE63CBD8BE70}"/>
          </ac:spMkLst>
        </pc:spChg>
        <pc:spChg chg="mod">
          <ac:chgData name="Haley Karolevitz" userId="49a5683dcc18c065" providerId="LiveId" clId="{E19C8673-E5EA-4706-B00E-397BEAAB9B86}" dt="2025-05-05T06:17:44.983" v="2862" actId="1076"/>
          <ac:spMkLst>
            <pc:docMk/>
            <pc:sldMk cId="1370089018" sldId="323"/>
            <ac:spMk id="5" creationId="{5A5E2203-D3EC-1BA8-92DB-FDBF3B8C9B8F}"/>
          </ac:spMkLst>
        </pc:spChg>
        <pc:spChg chg="mod">
          <ac:chgData name="Haley Karolevitz" userId="49a5683dcc18c065" providerId="LiveId" clId="{E19C8673-E5EA-4706-B00E-397BEAAB9B86}" dt="2025-05-05T06:17:44.983" v="2862" actId="1076"/>
          <ac:spMkLst>
            <pc:docMk/>
            <pc:sldMk cId="1370089018" sldId="323"/>
            <ac:spMk id="6" creationId="{98FAA956-ED69-B2E8-C079-0C6613AFD136}"/>
          </ac:spMkLst>
        </pc:spChg>
        <pc:spChg chg="add mod">
          <ac:chgData name="Haley Karolevitz" userId="49a5683dcc18c065" providerId="LiveId" clId="{E19C8673-E5EA-4706-B00E-397BEAAB9B86}" dt="2025-05-05T06:17:44.983" v="2862" actId="1076"/>
          <ac:spMkLst>
            <pc:docMk/>
            <pc:sldMk cId="1370089018" sldId="323"/>
            <ac:spMk id="7" creationId="{D566D407-9DEA-30B3-11B2-CABCAA251D36}"/>
          </ac:spMkLst>
        </pc:spChg>
        <pc:spChg chg="mod">
          <ac:chgData name="Haley Karolevitz" userId="49a5683dcc18c065" providerId="LiveId" clId="{E19C8673-E5EA-4706-B00E-397BEAAB9B86}" dt="2025-05-05T05:44:19.793" v="785"/>
          <ac:spMkLst>
            <pc:docMk/>
            <pc:sldMk cId="1370089018" sldId="323"/>
            <ac:spMk id="9" creationId="{401B09E8-3528-A721-01D7-AD2D1BBF3B02}"/>
          </ac:spMkLst>
        </pc:spChg>
        <pc:spChg chg="mod">
          <ac:chgData name="Haley Karolevitz" userId="49a5683dcc18c065" providerId="LiveId" clId="{E19C8673-E5EA-4706-B00E-397BEAAB9B86}" dt="2025-05-05T05:44:19.793" v="785"/>
          <ac:spMkLst>
            <pc:docMk/>
            <pc:sldMk cId="1370089018" sldId="323"/>
            <ac:spMk id="11" creationId="{10DCA61B-6DC8-E3DF-E152-9DE6F8C107D9}"/>
          </ac:spMkLst>
        </pc:spChg>
        <pc:spChg chg="mod">
          <ac:chgData name="Haley Karolevitz" userId="49a5683dcc18c065" providerId="LiveId" clId="{E19C8673-E5EA-4706-B00E-397BEAAB9B86}" dt="2025-05-05T05:44:19.793" v="785"/>
          <ac:spMkLst>
            <pc:docMk/>
            <pc:sldMk cId="1370089018" sldId="323"/>
            <ac:spMk id="19" creationId="{5BB890CC-6AAA-B60E-80BC-CFB26EE518F3}"/>
          </ac:spMkLst>
        </pc:spChg>
        <pc:spChg chg="mod">
          <ac:chgData name="Haley Karolevitz" userId="49a5683dcc18c065" providerId="LiveId" clId="{E19C8673-E5EA-4706-B00E-397BEAAB9B86}" dt="2025-05-05T05:44:19.793" v="785"/>
          <ac:spMkLst>
            <pc:docMk/>
            <pc:sldMk cId="1370089018" sldId="323"/>
            <ac:spMk id="20" creationId="{602B40C8-ECFC-52F6-6C62-B7140F97EE17}"/>
          </ac:spMkLst>
        </pc:spChg>
        <pc:spChg chg="mod">
          <ac:chgData name="Haley Karolevitz" userId="49a5683dcc18c065" providerId="LiveId" clId="{E19C8673-E5EA-4706-B00E-397BEAAB9B86}" dt="2025-05-05T05:44:19.793" v="785"/>
          <ac:spMkLst>
            <pc:docMk/>
            <pc:sldMk cId="1370089018" sldId="323"/>
            <ac:spMk id="21" creationId="{A47C747E-5E64-7816-F000-BD36D45B2ED2}"/>
          </ac:spMkLst>
        </pc:spChg>
        <pc:spChg chg="mod">
          <ac:chgData name="Haley Karolevitz" userId="49a5683dcc18c065" providerId="LiveId" clId="{E19C8673-E5EA-4706-B00E-397BEAAB9B86}" dt="2025-05-05T05:44:19.793" v="785"/>
          <ac:spMkLst>
            <pc:docMk/>
            <pc:sldMk cId="1370089018" sldId="323"/>
            <ac:spMk id="29" creationId="{42B474AB-43CB-C2C0-D657-2A8B3AD54CB5}"/>
          </ac:spMkLst>
        </pc:spChg>
        <pc:spChg chg="add mod">
          <ac:chgData name="Haley Karolevitz" userId="49a5683dcc18c065" providerId="LiveId" clId="{E19C8673-E5EA-4706-B00E-397BEAAB9B86}" dt="2025-05-05T06:17:57.475" v="2865" actId="1076"/>
          <ac:spMkLst>
            <pc:docMk/>
            <pc:sldMk cId="1370089018" sldId="323"/>
            <ac:spMk id="34" creationId="{6C56209E-2F77-E4B6-4329-BD8CCBB13FD1}"/>
          </ac:spMkLst>
        </pc:spChg>
        <pc:spChg chg="mod">
          <ac:chgData name="Haley Karolevitz" userId="49a5683dcc18c065" providerId="LiveId" clId="{E19C8673-E5EA-4706-B00E-397BEAAB9B86}" dt="2025-05-05T05:52:17.324" v="1120"/>
          <ac:spMkLst>
            <pc:docMk/>
            <pc:sldMk cId="1370089018" sldId="323"/>
            <ac:spMk id="36" creationId="{5FB5CBB2-42AE-AF7D-1EBD-A6129E8E1CD0}"/>
          </ac:spMkLst>
        </pc:spChg>
        <pc:spChg chg="mod">
          <ac:chgData name="Haley Karolevitz" userId="49a5683dcc18c065" providerId="LiveId" clId="{E19C8673-E5EA-4706-B00E-397BEAAB9B86}" dt="2025-05-05T05:52:17.324" v="1120"/>
          <ac:spMkLst>
            <pc:docMk/>
            <pc:sldMk cId="1370089018" sldId="323"/>
            <ac:spMk id="37" creationId="{7FE83683-DB42-B09B-0C54-B4F9DD0A60FF}"/>
          </ac:spMkLst>
        </pc:spChg>
        <pc:spChg chg="mod">
          <ac:chgData name="Haley Karolevitz" userId="49a5683dcc18c065" providerId="LiveId" clId="{E19C8673-E5EA-4706-B00E-397BEAAB9B86}" dt="2025-05-05T05:52:17.324" v="1120"/>
          <ac:spMkLst>
            <pc:docMk/>
            <pc:sldMk cId="1370089018" sldId="323"/>
            <ac:spMk id="38" creationId="{2B6564B0-95B2-7FB9-7300-67CA6CB1C4A6}"/>
          </ac:spMkLst>
        </pc:spChg>
        <pc:spChg chg="mod">
          <ac:chgData name="Haley Karolevitz" userId="49a5683dcc18c065" providerId="LiveId" clId="{E19C8673-E5EA-4706-B00E-397BEAAB9B86}" dt="2025-05-05T05:52:17.324" v="1120"/>
          <ac:spMkLst>
            <pc:docMk/>
            <pc:sldMk cId="1370089018" sldId="323"/>
            <ac:spMk id="39" creationId="{25F1A53E-D7C2-CCC4-A97B-AD75170A7806}"/>
          </ac:spMkLst>
        </pc:spChg>
        <pc:spChg chg="mod">
          <ac:chgData name="Haley Karolevitz" userId="49a5683dcc18c065" providerId="LiveId" clId="{E19C8673-E5EA-4706-B00E-397BEAAB9B86}" dt="2025-05-05T05:52:17.324" v="1120"/>
          <ac:spMkLst>
            <pc:docMk/>
            <pc:sldMk cId="1370089018" sldId="323"/>
            <ac:spMk id="40" creationId="{8471B62C-04F6-0AA0-0A1C-03819BDDA33B}"/>
          </ac:spMkLst>
        </pc:spChg>
        <pc:spChg chg="mod">
          <ac:chgData name="Haley Karolevitz" userId="49a5683dcc18c065" providerId="LiveId" clId="{E19C8673-E5EA-4706-B00E-397BEAAB9B86}" dt="2025-05-05T05:52:17.324" v="1120"/>
          <ac:spMkLst>
            <pc:docMk/>
            <pc:sldMk cId="1370089018" sldId="323"/>
            <ac:spMk id="41" creationId="{8B30C03D-BDA9-4A9A-6C28-1EC33531E0A7}"/>
          </ac:spMkLst>
        </pc:spChg>
        <pc:spChg chg="mod">
          <ac:chgData name="Haley Karolevitz" userId="49a5683dcc18c065" providerId="LiveId" clId="{E19C8673-E5EA-4706-B00E-397BEAAB9B86}" dt="2025-05-05T05:52:17.324" v="1120"/>
          <ac:spMkLst>
            <pc:docMk/>
            <pc:sldMk cId="1370089018" sldId="323"/>
            <ac:spMk id="42" creationId="{9D2C0FE9-DBAA-4611-AEAC-470151DC6B2E}"/>
          </ac:spMkLst>
        </pc:spChg>
        <pc:spChg chg="mod">
          <ac:chgData name="Haley Karolevitz" userId="49a5683dcc18c065" providerId="LiveId" clId="{E19C8673-E5EA-4706-B00E-397BEAAB9B86}" dt="2025-05-05T05:54:13.226" v="1123"/>
          <ac:spMkLst>
            <pc:docMk/>
            <pc:sldMk cId="1370089018" sldId="323"/>
            <ac:spMk id="44" creationId="{B682A2C1-CA63-0489-B8DD-ACBCDD39130F}"/>
          </ac:spMkLst>
        </pc:spChg>
        <pc:spChg chg="mod">
          <ac:chgData name="Haley Karolevitz" userId="49a5683dcc18c065" providerId="LiveId" clId="{E19C8673-E5EA-4706-B00E-397BEAAB9B86}" dt="2025-05-05T05:54:13.226" v="1123"/>
          <ac:spMkLst>
            <pc:docMk/>
            <pc:sldMk cId="1370089018" sldId="323"/>
            <ac:spMk id="45" creationId="{C282CD2A-9523-F57B-F74F-E66FAB5C0566}"/>
          </ac:spMkLst>
        </pc:spChg>
        <pc:spChg chg="mod">
          <ac:chgData name="Haley Karolevitz" userId="49a5683dcc18c065" providerId="LiveId" clId="{E19C8673-E5EA-4706-B00E-397BEAAB9B86}" dt="2025-05-05T05:54:54.232" v="1126"/>
          <ac:spMkLst>
            <pc:docMk/>
            <pc:sldMk cId="1370089018" sldId="323"/>
            <ac:spMk id="47" creationId="{C787202E-22B2-9D3D-F657-5DBCD7227521}"/>
          </ac:spMkLst>
        </pc:spChg>
        <pc:spChg chg="mod">
          <ac:chgData name="Haley Karolevitz" userId="49a5683dcc18c065" providerId="LiveId" clId="{E19C8673-E5EA-4706-B00E-397BEAAB9B86}" dt="2025-05-05T05:54:54.232" v="1126"/>
          <ac:spMkLst>
            <pc:docMk/>
            <pc:sldMk cId="1370089018" sldId="323"/>
            <ac:spMk id="48" creationId="{50340C45-D976-DEAB-D2B4-9E0D49BD815C}"/>
          </ac:spMkLst>
        </pc:spChg>
        <pc:spChg chg="mod">
          <ac:chgData name="Haley Karolevitz" userId="49a5683dcc18c065" providerId="LiveId" clId="{E19C8673-E5EA-4706-B00E-397BEAAB9B86}" dt="2025-05-05T06:17:11.415" v="2857" actId="20577"/>
          <ac:spMkLst>
            <pc:docMk/>
            <pc:sldMk cId="1370089018" sldId="323"/>
            <ac:spMk id="1618" creationId="{FAE6AB16-AF7B-ACEF-53D5-2B4F4ECC4913}"/>
          </ac:spMkLst>
        </pc:spChg>
        <pc:spChg chg="mod">
          <ac:chgData name="Haley Karolevitz" userId="49a5683dcc18c065" providerId="LiveId" clId="{E19C8673-E5EA-4706-B00E-397BEAAB9B86}" dt="2025-05-05T06:17:23.280" v="2861" actId="1076"/>
          <ac:spMkLst>
            <pc:docMk/>
            <pc:sldMk cId="1370089018" sldId="323"/>
            <ac:spMk id="1619" creationId="{E3428BDE-DC7E-7BA3-2969-3EF0F830660C}"/>
          </ac:spMkLst>
        </pc:spChg>
        <pc:grpChg chg="del">
          <ac:chgData name="Haley Karolevitz" userId="49a5683dcc18c065" providerId="LiveId" clId="{E19C8673-E5EA-4706-B00E-397BEAAB9B86}" dt="2025-05-05T05:52:16.989" v="1119" actId="478"/>
          <ac:grpSpMkLst>
            <pc:docMk/>
            <pc:sldMk cId="1370089018" sldId="323"/>
            <ac:grpSpMk id="8" creationId="{5124FFCD-F25D-D330-E2F6-31BDDB4CA572}"/>
          </ac:grpSpMkLst>
        </pc:grpChg>
        <pc:grpChg chg="del">
          <ac:chgData name="Haley Karolevitz" userId="49a5683dcc18c065" providerId="LiveId" clId="{E19C8673-E5EA-4706-B00E-397BEAAB9B86}" dt="2025-05-05T05:54:12.863" v="1122" actId="478"/>
          <ac:grpSpMkLst>
            <pc:docMk/>
            <pc:sldMk cId="1370089018" sldId="323"/>
            <ac:grpSpMk id="13" creationId="{A9FB136C-F8C7-35CD-4698-7F47C030B30B}"/>
          </ac:grpSpMkLst>
        </pc:grpChg>
        <pc:grpChg chg="del">
          <ac:chgData name="Haley Karolevitz" userId="49a5683dcc18c065" providerId="LiveId" clId="{E19C8673-E5EA-4706-B00E-397BEAAB9B86}" dt="2025-05-05T05:54:21.433" v="1125" actId="478"/>
          <ac:grpSpMkLst>
            <pc:docMk/>
            <pc:sldMk cId="1370089018" sldId="323"/>
            <ac:grpSpMk id="24" creationId="{EE30A2D6-F6BB-D614-3DAA-622A5AC85C66}"/>
          </ac:grpSpMkLst>
        </pc:grpChg>
        <pc:grpChg chg="add mod">
          <ac:chgData name="Haley Karolevitz" userId="49a5683dcc18c065" providerId="LiveId" clId="{E19C8673-E5EA-4706-B00E-397BEAAB9B86}" dt="2025-05-05T06:17:44.983" v="2862" actId="1076"/>
          <ac:grpSpMkLst>
            <pc:docMk/>
            <pc:sldMk cId="1370089018" sldId="323"/>
            <ac:grpSpMk id="35" creationId="{FC6B2472-C892-C84A-D6AF-1863D99D304B}"/>
          </ac:grpSpMkLst>
        </pc:grpChg>
        <pc:grpChg chg="add mod">
          <ac:chgData name="Haley Karolevitz" userId="49a5683dcc18c065" providerId="LiveId" clId="{E19C8673-E5EA-4706-B00E-397BEAAB9B86}" dt="2025-05-05T06:17:44.983" v="2862" actId="1076"/>
          <ac:grpSpMkLst>
            <pc:docMk/>
            <pc:sldMk cId="1370089018" sldId="323"/>
            <ac:grpSpMk id="43" creationId="{AD865B3C-0823-E791-68FE-9224732F6FAC}"/>
          </ac:grpSpMkLst>
        </pc:grpChg>
        <pc:grpChg chg="add mod">
          <ac:chgData name="Haley Karolevitz" userId="49a5683dcc18c065" providerId="LiveId" clId="{E19C8673-E5EA-4706-B00E-397BEAAB9B86}" dt="2025-05-05T06:17:44.983" v="2862" actId="1076"/>
          <ac:grpSpMkLst>
            <pc:docMk/>
            <pc:sldMk cId="1370089018" sldId="323"/>
            <ac:grpSpMk id="46" creationId="{7F291AEF-7125-3966-0B1E-70004A42E0D5}"/>
          </ac:grpSpMkLst>
        </pc:grpChg>
        <pc:graphicFrameChg chg="add mod">
          <ac:chgData name="Haley Karolevitz" userId="49a5683dcc18c065" providerId="LiveId" clId="{E19C8673-E5EA-4706-B00E-397BEAAB9B86}" dt="2025-05-05T05:50:17.962" v="1049"/>
          <ac:graphicFrameMkLst>
            <pc:docMk/>
            <pc:sldMk cId="1370089018" sldId="323"/>
            <ac:graphicFrameMk id="32" creationId="{622D3E49-D48E-1F7E-0A4D-66732A780F09}"/>
          </ac:graphicFrameMkLst>
        </pc:graphicFrameChg>
        <pc:graphicFrameChg chg="add del mod">
          <ac:chgData name="Haley Karolevitz" userId="49a5683dcc18c065" providerId="LiveId" clId="{E19C8673-E5EA-4706-B00E-397BEAAB9B86}" dt="2025-05-05T05:50:38.926" v="1066" actId="478"/>
          <ac:graphicFrameMkLst>
            <pc:docMk/>
            <pc:sldMk cId="1370089018" sldId="323"/>
            <ac:graphicFrameMk id="33" creationId="{A46F6ED0-60DC-2C4F-6CDF-2F14F60FD705}"/>
          </ac:graphicFrameMkLst>
        </pc:graphicFrameChg>
      </pc:sldChg>
      <pc:sldChg chg="modSp add mod">
        <pc:chgData name="Haley Karolevitz" userId="49a5683dcc18c065" providerId="LiveId" clId="{E19C8673-E5EA-4706-B00E-397BEAAB9B86}" dt="2025-05-05T06:18:12.112" v="2866" actId="20577"/>
        <pc:sldMkLst>
          <pc:docMk/>
          <pc:sldMk cId="4257118843" sldId="324"/>
        </pc:sldMkLst>
        <pc:spChg chg="mod">
          <ac:chgData name="Haley Karolevitz" userId="49a5683dcc18c065" providerId="LiveId" clId="{E19C8673-E5EA-4706-B00E-397BEAAB9B86}" dt="2025-05-05T05:28:18.130" v="118" actId="20577"/>
          <ac:spMkLst>
            <pc:docMk/>
            <pc:sldMk cId="4257118843" sldId="324"/>
            <ac:spMk id="1618" creationId="{C635B85B-140B-1F81-E455-C455B1EF96E3}"/>
          </ac:spMkLst>
        </pc:spChg>
        <pc:spChg chg="mod">
          <ac:chgData name="Haley Karolevitz" userId="49a5683dcc18c065" providerId="LiveId" clId="{E19C8673-E5EA-4706-B00E-397BEAAB9B86}" dt="2025-05-05T06:18:12.112" v="2866" actId="20577"/>
          <ac:spMkLst>
            <pc:docMk/>
            <pc:sldMk cId="4257118843" sldId="324"/>
            <ac:spMk id="1619" creationId="{E26C5DF4-9902-AE69-7351-560B7C779B91}"/>
          </ac:spMkLst>
        </pc:spChg>
      </pc:sldChg>
      <pc:sldChg chg="modSp add mod">
        <pc:chgData name="Haley Karolevitz" userId="49a5683dcc18c065" providerId="LiveId" clId="{E19C8673-E5EA-4706-B00E-397BEAAB9B86}" dt="2025-05-05T05:28:13.260" v="108" actId="20577"/>
        <pc:sldMkLst>
          <pc:docMk/>
          <pc:sldMk cId="1913233987" sldId="325"/>
        </pc:sldMkLst>
        <pc:spChg chg="mod">
          <ac:chgData name="Haley Karolevitz" userId="49a5683dcc18c065" providerId="LiveId" clId="{E19C8673-E5EA-4706-B00E-397BEAAB9B86}" dt="2025-05-05T05:28:13.260" v="108" actId="20577"/>
          <ac:spMkLst>
            <pc:docMk/>
            <pc:sldMk cId="1913233987" sldId="325"/>
            <ac:spMk id="1618" creationId="{76C63A3E-550F-7E53-CA2F-2455DA207E7D}"/>
          </ac:spMkLst>
        </pc:spChg>
      </pc:sldChg>
      <pc:sldChg chg="modSp add mod">
        <pc:chgData name="Haley Karolevitz" userId="49a5683dcc18c065" providerId="LiveId" clId="{E19C8673-E5EA-4706-B00E-397BEAAB9B86}" dt="2025-05-05T05:29:12.976" v="171" actId="20577"/>
        <pc:sldMkLst>
          <pc:docMk/>
          <pc:sldMk cId="2407528219" sldId="326"/>
        </pc:sldMkLst>
        <pc:spChg chg="mod">
          <ac:chgData name="Haley Karolevitz" userId="49a5683dcc18c065" providerId="LiveId" clId="{E19C8673-E5EA-4706-B00E-397BEAAB9B86}" dt="2025-05-05T05:29:12.976" v="171" actId="20577"/>
          <ac:spMkLst>
            <pc:docMk/>
            <pc:sldMk cId="2407528219" sldId="326"/>
            <ac:spMk id="1618" creationId="{5C08F1E9-5FDB-0DD8-7A43-20157DBEB8BA}"/>
          </ac:spMkLst>
        </pc:spChg>
      </pc:sldChg>
      <pc:sldChg chg="modSp add del mod">
        <pc:chgData name="Haley Karolevitz" userId="49a5683dcc18c065" providerId="LiveId" clId="{E19C8673-E5EA-4706-B00E-397BEAAB9B86}" dt="2025-05-05T05:30:11.898" v="225" actId="47"/>
        <pc:sldMkLst>
          <pc:docMk/>
          <pc:sldMk cId="1335774163" sldId="327"/>
        </pc:sldMkLst>
        <pc:spChg chg="mod">
          <ac:chgData name="Haley Karolevitz" userId="49a5683dcc18c065" providerId="LiveId" clId="{E19C8673-E5EA-4706-B00E-397BEAAB9B86}" dt="2025-05-05T05:30:00.338" v="224" actId="20577"/>
          <ac:spMkLst>
            <pc:docMk/>
            <pc:sldMk cId="1335774163" sldId="327"/>
            <ac:spMk id="1618" creationId="{9DCAD858-94DD-6756-8BD0-606EAAD4AF22}"/>
          </ac:spMkLst>
        </pc:spChg>
      </pc:sldChg>
      <pc:sldChg chg="addSp modSp add mod">
        <pc:chgData name="Haley Karolevitz" userId="49a5683dcc18c065" providerId="LiveId" clId="{E19C8673-E5EA-4706-B00E-397BEAAB9B86}" dt="2025-05-05T06:14:52.545" v="2593" actId="1076"/>
        <pc:sldMkLst>
          <pc:docMk/>
          <pc:sldMk cId="3629859386" sldId="327"/>
        </pc:sldMkLst>
        <pc:spChg chg="add mod">
          <ac:chgData name="Haley Karolevitz" userId="49a5683dcc18c065" providerId="LiveId" clId="{E19C8673-E5EA-4706-B00E-397BEAAB9B86}" dt="2025-05-05T06:14:52.545" v="2593" actId="1076"/>
          <ac:spMkLst>
            <pc:docMk/>
            <pc:sldMk cId="3629859386" sldId="327"/>
            <ac:spMk id="2" creationId="{4390211A-469B-845C-31D6-CBCB70F6F743}"/>
          </ac:spMkLst>
        </pc:spChg>
        <pc:spChg chg="add mod">
          <ac:chgData name="Haley Karolevitz" userId="49a5683dcc18c065" providerId="LiveId" clId="{E19C8673-E5EA-4706-B00E-397BEAAB9B86}" dt="2025-05-05T06:14:48.578" v="2592" actId="1076"/>
          <ac:spMkLst>
            <pc:docMk/>
            <pc:sldMk cId="3629859386" sldId="327"/>
            <ac:spMk id="3" creationId="{C65E9870-18EA-B57C-A126-2ABA40059F6C}"/>
          </ac:spMkLst>
        </pc:spChg>
        <pc:spChg chg="mod">
          <ac:chgData name="Haley Karolevitz" userId="49a5683dcc18c065" providerId="LiveId" clId="{E19C8673-E5EA-4706-B00E-397BEAAB9B86}" dt="2025-05-05T06:10:20.933" v="1958" actId="20577"/>
          <ac:spMkLst>
            <pc:docMk/>
            <pc:sldMk cId="3629859386" sldId="327"/>
            <ac:spMk id="1618" creationId="{ADF1DB5C-4DC5-999F-909D-796BC850078C}"/>
          </ac:spMkLst>
        </pc:spChg>
        <pc:spChg chg="mod">
          <ac:chgData name="Haley Karolevitz" userId="49a5683dcc18c065" providerId="LiveId" clId="{E19C8673-E5EA-4706-B00E-397BEAAB9B86}" dt="2025-05-05T06:14:38.780" v="2589" actId="108"/>
          <ac:spMkLst>
            <pc:docMk/>
            <pc:sldMk cId="3629859386" sldId="327"/>
            <ac:spMk id="1619" creationId="{948EF09A-AB45-00EE-6CA4-090FCD709B06}"/>
          </ac:spMkLst>
        </pc:spChg>
      </pc:sldChg>
      <pc:sldChg chg="modSp add mod">
        <pc:chgData name="Haley Karolevitz" userId="49a5683dcc18c065" providerId="LiveId" clId="{E19C8673-E5EA-4706-B00E-397BEAAB9B86}" dt="2025-05-05T05:38:16.862" v="671" actId="20577"/>
        <pc:sldMkLst>
          <pc:docMk/>
          <pc:sldMk cId="2430921435" sldId="328"/>
        </pc:sldMkLst>
        <pc:spChg chg="mod">
          <ac:chgData name="Haley Karolevitz" userId="49a5683dcc18c065" providerId="LiveId" clId="{E19C8673-E5EA-4706-B00E-397BEAAB9B86}" dt="2025-05-05T05:31:17.190" v="307" actId="20577"/>
          <ac:spMkLst>
            <pc:docMk/>
            <pc:sldMk cId="2430921435" sldId="328"/>
            <ac:spMk id="1063" creationId="{BE26A2FF-3E95-86B4-3884-456379F1EC8D}"/>
          </ac:spMkLst>
        </pc:spChg>
        <pc:spChg chg="mod">
          <ac:chgData name="Haley Karolevitz" userId="49a5683dcc18c065" providerId="LiveId" clId="{E19C8673-E5EA-4706-B00E-397BEAAB9B86}" dt="2025-05-05T05:38:16.862" v="671" actId="20577"/>
          <ac:spMkLst>
            <pc:docMk/>
            <pc:sldMk cId="2430921435" sldId="328"/>
            <ac:spMk id="1064" creationId="{B7F0E4E1-C14A-6BBB-DDAF-A19A1A889CBB}"/>
          </ac:spMkLst>
        </pc:spChg>
      </pc:sldChg>
      <pc:sldChg chg="modSp add mod">
        <pc:chgData name="Haley Karolevitz" userId="49a5683dcc18c065" providerId="LiveId" clId="{E19C8673-E5EA-4706-B00E-397BEAAB9B86}" dt="2025-05-05T05:31:29.030" v="330" actId="20577"/>
        <pc:sldMkLst>
          <pc:docMk/>
          <pc:sldMk cId="1177273379" sldId="329"/>
        </pc:sldMkLst>
        <pc:spChg chg="mod">
          <ac:chgData name="Haley Karolevitz" userId="49a5683dcc18c065" providerId="LiveId" clId="{E19C8673-E5EA-4706-B00E-397BEAAB9B86}" dt="2025-05-05T05:31:29.030" v="330" actId="20577"/>
          <ac:spMkLst>
            <pc:docMk/>
            <pc:sldMk cId="1177273379" sldId="329"/>
            <ac:spMk id="1618" creationId="{F0D80E56-B35B-BF73-866E-EB9C075E1017}"/>
          </ac:spMkLst>
        </pc:spChg>
      </pc:sldChg>
      <pc:sldChg chg="modSp add mod">
        <pc:chgData name="Haley Karolevitz" userId="49a5683dcc18c065" providerId="LiveId" clId="{E19C8673-E5EA-4706-B00E-397BEAAB9B86}" dt="2025-05-05T05:31:37.405" v="351" actId="20577"/>
        <pc:sldMkLst>
          <pc:docMk/>
          <pc:sldMk cId="3379189563" sldId="330"/>
        </pc:sldMkLst>
        <pc:spChg chg="mod">
          <ac:chgData name="Haley Karolevitz" userId="49a5683dcc18c065" providerId="LiveId" clId="{E19C8673-E5EA-4706-B00E-397BEAAB9B86}" dt="2025-05-05T05:31:37.405" v="351" actId="20577"/>
          <ac:spMkLst>
            <pc:docMk/>
            <pc:sldMk cId="3379189563" sldId="330"/>
            <ac:spMk id="1618" creationId="{107C791D-A3AA-C544-9B6D-4AE1EF3085F9}"/>
          </ac:spMkLst>
        </pc:spChg>
      </pc:sldChg>
      <pc:sldChg chg="modSp add mod ord">
        <pc:chgData name="Haley Karolevitz" userId="49a5683dcc18c065" providerId="LiveId" clId="{E19C8673-E5EA-4706-B00E-397BEAAB9B86}" dt="2025-05-05T05:31:55.458" v="369" actId="1076"/>
        <pc:sldMkLst>
          <pc:docMk/>
          <pc:sldMk cId="1894245565" sldId="331"/>
        </pc:sldMkLst>
        <pc:spChg chg="mod">
          <ac:chgData name="Haley Karolevitz" userId="49a5683dcc18c065" providerId="LiveId" clId="{E19C8673-E5EA-4706-B00E-397BEAAB9B86}" dt="2025-05-05T05:31:55.458" v="369" actId="1076"/>
          <ac:spMkLst>
            <pc:docMk/>
            <pc:sldMk cId="1894245565" sldId="331"/>
            <ac:spMk id="1063" creationId="{369EA864-9658-37A3-D910-B76C809CB4D9}"/>
          </ac:spMkLst>
        </pc:spChg>
      </pc:sldChg>
      <pc:sldChg chg="modSp add mod">
        <pc:chgData name="Haley Karolevitz" userId="49a5683dcc18c065" providerId="LiveId" clId="{E19C8673-E5EA-4706-B00E-397BEAAB9B86}" dt="2025-05-05T05:32:02.120" v="395" actId="20577"/>
        <pc:sldMkLst>
          <pc:docMk/>
          <pc:sldMk cId="1847999408" sldId="332"/>
        </pc:sldMkLst>
        <pc:spChg chg="mod">
          <ac:chgData name="Haley Karolevitz" userId="49a5683dcc18c065" providerId="LiveId" clId="{E19C8673-E5EA-4706-B00E-397BEAAB9B86}" dt="2025-05-05T05:32:02.120" v="395" actId="20577"/>
          <ac:spMkLst>
            <pc:docMk/>
            <pc:sldMk cId="1847999408" sldId="332"/>
            <ac:spMk id="1618" creationId="{80DCA7D3-143C-7D12-441C-C94797D1B253}"/>
          </ac:spMkLst>
        </pc:spChg>
      </pc:sldChg>
      <pc:sldChg chg="addSp delSp modSp add mod">
        <pc:chgData name="Haley Karolevitz" userId="49a5683dcc18c065" providerId="LiveId" clId="{E19C8673-E5EA-4706-B00E-397BEAAB9B86}" dt="2025-05-05T06:16:38.993" v="2849" actId="20577"/>
        <pc:sldMkLst>
          <pc:docMk/>
          <pc:sldMk cId="868694842" sldId="333"/>
        </pc:sldMkLst>
        <pc:spChg chg="mod">
          <ac:chgData name="Haley Karolevitz" userId="49a5683dcc18c065" providerId="LiveId" clId="{E19C8673-E5EA-4706-B00E-397BEAAB9B86}" dt="2025-05-05T06:16:38.993" v="2849" actId="20577"/>
          <ac:spMkLst>
            <pc:docMk/>
            <pc:sldMk cId="868694842" sldId="333"/>
            <ac:spMk id="1618" creationId="{F7D2488B-C813-4800-1E07-32018E47B168}"/>
          </ac:spMkLst>
        </pc:spChg>
        <pc:spChg chg="mod">
          <ac:chgData name="Haley Karolevitz" userId="49a5683dcc18c065" providerId="LiveId" clId="{E19C8673-E5EA-4706-B00E-397BEAAB9B86}" dt="2025-05-05T06:16:31.195" v="2834" actId="1076"/>
          <ac:spMkLst>
            <pc:docMk/>
            <pc:sldMk cId="868694842" sldId="333"/>
            <ac:spMk id="1619" creationId="{8BFD342E-5784-3A59-F4B3-CC9918C645CF}"/>
          </ac:spMkLst>
        </pc:spChg>
        <pc:picChg chg="add del mod">
          <ac:chgData name="Haley Karolevitz" userId="49a5683dcc18c065" providerId="LiveId" clId="{E19C8673-E5EA-4706-B00E-397BEAAB9B86}" dt="2025-05-05T06:16:25.816" v="2833" actId="478"/>
          <ac:picMkLst>
            <pc:docMk/>
            <pc:sldMk cId="868694842" sldId="333"/>
            <ac:picMk id="3" creationId="{9CBD4192-EC73-B178-1C3F-1F1EA878B724}"/>
          </ac:picMkLst>
        </pc:picChg>
      </pc:sldChg>
      <pc:sldChg chg="modSp add mod">
        <pc:chgData name="Haley Karolevitz" userId="49a5683dcc18c065" providerId="LiveId" clId="{E19C8673-E5EA-4706-B00E-397BEAAB9B86}" dt="2025-05-05T05:33:23.803" v="495" actId="20577"/>
        <pc:sldMkLst>
          <pc:docMk/>
          <pc:sldMk cId="1105183006" sldId="334"/>
        </pc:sldMkLst>
        <pc:spChg chg="mod">
          <ac:chgData name="Haley Karolevitz" userId="49a5683dcc18c065" providerId="LiveId" clId="{E19C8673-E5EA-4706-B00E-397BEAAB9B86}" dt="2025-05-05T05:33:23.803" v="495" actId="20577"/>
          <ac:spMkLst>
            <pc:docMk/>
            <pc:sldMk cId="1105183006" sldId="334"/>
            <ac:spMk id="1618" creationId="{09C28BDF-5E5C-3E4C-E2BA-CB3446C9839C}"/>
          </ac:spMkLst>
        </pc:spChg>
      </pc:sldChg>
      <pc:sldChg chg="modSp add mod">
        <pc:chgData name="Haley Karolevitz" userId="49a5683dcc18c065" providerId="LiveId" clId="{E19C8673-E5EA-4706-B00E-397BEAAB9B86}" dt="2025-05-05T05:34:53.654" v="542" actId="20577"/>
        <pc:sldMkLst>
          <pc:docMk/>
          <pc:sldMk cId="1650281949" sldId="335"/>
        </pc:sldMkLst>
        <pc:spChg chg="mod">
          <ac:chgData name="Haley Karolevitz" userId="49a5683dcc18c065" providerId="LiveId" clId="{E19C8673-E5EA-4706-B00E-397BEAAB9B86}" dt="2025-05-05T05:34:53.654" v="542" actId="20577"/>
          <ac:spMkLst>
            <pc:docMk/>
            <pc:sldMk cId="1650281949" sldId="335"/>
            <ac:spMk id="1618" creationId="{4F526FAD-3C7D-13D4-A551-59ED198EC293}"/>
          </ac:spMkLst>
        </pc:spChg>
      </pc:sldChg>
      <pc:sldChg chg="delSp add del mod">
        <pc:chgData name="Haley Karolevitz" userId="49a5683dcc18c065" providerId="LiveId" clId="{E19C8673-E5EA-4706-B00E-397BEAAB9B86}" dt="2025-05-05T05:35:37.289" v="547" actId="47"/>
        <pc:sldMkLst>
          <pc:docMk/>
          <pc:sldMk cId="2162299448" sldId="336"/>
        </pc:sldMkLst>
        <pc:spChg chg="del">
          <ac:chgData name="Haley Karolevitz" userId="49a5683dcc18c065" providerId="LiveId" clId="{E19C8673-E5EA-4706-B00E-397BEAAB9B86}" dt="2025-05-05T05:35:20.466" v="544" actId="478"/>
          <ac:spMkLst>
            <pc:docMk/>
            <pc:sldMk cId="2162299448" sldId="336"/>
            <ac:spMk id="1660" creationId="{FA2DB553-C1BB-39CC-6D26-187AAF664C08}"/>
          </ac:spMkLst>
        </pc:spChg>
        <pc:grpChg chg="del">
          <ac:chgData name="Haley Karolevitz" userId="49a5683dcc18c065" providerId="LiveId" clId="{E19C8673-E5EA-4706-B00E-397BEAAB9B86}" dt="2025-05-05T05:35:24.225" v="545" actId="478"/>
          <ac:grpSpMkLst>
            <pc:docMk/>
            <pc:sldMk cId="2162299448" sldId="336"/>
            <ac:grpSpMk id="1665" creationId="{224C5A7C-F7EF-C924-B026-A0D274B577D4}"/>
          </ac:grpSpMkLst>
        </pc:grpChg>
        <pc:grpChg chg="del">
          <ac:chgData name="Haley Karolevitz" userId="49a5683dcc18c065" providerId="LiveId" clId="{E19C8673-E5EA-4706-B00E-397BEAAB9B86}" dt="2025-05-05T05:35:27.923" v="546" actId="478"/>
          <ac:grpSpMkLst>
            <pc:docMk/>
            <pc:sldMk cId="2162299448" sldId="336"/>
            <ac:grpSpMk id="1670" creationId="{B4297B5D-A318-4A26-59E8-2F34097F8C0B}"/>
          </ac:grpSpMkLst>
        </pc:grpChg>
      </pc:sldChg>
      <pc:sldChg chg="modSp add mod">
        <pc:chgData name="Haley Karolevitz" userId="49a5683dcc18c065" providerId="LiveId" clId="{E19C8673-E5EA-4706-B00E-397BEAAB9B86}" dt="2025-05-05T05:36:18.987" v="584" actId="20577"/>
        <pc:sldMkLst>
          <pc:docMk/>
          <pc:sldMk cId="2325780975" sldId="336"/>
        </pc:sldMkLst>
        <pc:spChg chg="mod">
          <ac:chgData name="Haley Karolevitz" userId="49a5683dcc18c065" providerId="LiveId" clId="{E19C8673-E5EA-4706-B00E-397BEAAB9B86}" dt="2025-05-05T05:36:13.503" v="558" actId="20577"/>
          <ac:spMkLst>
            <pc:docMk/>
            <pc:sldMk cId="2325780975" sldId="336"/>
            <ac:spMk id="444" creationId="{305E6A94-15B5-8A7D-77E7-943AD1870D61}"/>
          </ac:spMkLst>
        </pc:spChg>
        <pc:spChg chg="mod">
          <ac:chgData name="Haley Karolevitz" userId="49a5683dcc18c065" providerId="LiveId" clId="{E19C8673-E5EA-4706-B00E-397BEAAB9B86}" dt="2025-05-05T05:36:18.987" v="584" actId="20577"/>
          <ac:spMkLst>
            <pc:docMk/>
            <pc:sldMk cId="2325780975" sldId="336"/>
            <ac:spMk id="445" creationId="{5AE0C302-4A64-1288-92AD-BAF8EF6D5117}"/>
          </ac:spMkLst>
        </pc:spChg>
      </pc:sldChg>
      <pc:sldChg chg="modSp add mod">
        <pc:chgData name="Haley Karolevitz" userId="49a5683dcc18c065" providerId="LiveId" clId="{E19C8673-E5EA-4706-B00E-397BEAAB9B86}" dt="2025-05-05T06:03:15.831" v="1338" actId="20577"/>
        <pc:sldMkLst>
          <pc:docMk/>
          <pc:sldMk cId="31191657" sldId="337"/>
        </pc:sldMkLst>
        <pc:spChg chg="mod">
          <ac:chgData name="Haley Karolevitz" userId="49a5683dcc18c065" providerId="LiveId" clId="{E19C8673-E5EA-4706-B00E-397BEAAB9B86}" dt="2025-05-05T06:03:15.831" v="1338" actId="20577"/>
          <ac:spMkLst>
            <pc:docMk/>
            <pc:sldMk cId="31191657" sldId="337"/>
            <ac:spMk id="1618" creationId="{ABE4F7B9-93E5-95A7-3DC8-38F92D6883D5}"/>
          </ac:spMkLst>
        </pc:spChg>
      </pc:sldChg>
      <pc:sldChg chg="modSp add mod">
        <pc:chgData name="Haley Karolevitz" userId="49a5683dcc18c065" providerId="LiveId" clId="{E19C8673-E5EA-4706-B00E-397BEAAB9B86}" dt="2025-05-05T06:15:29.289" v="2618" actId="20577"/>
        <pc:sldMkLst>
          <pc:docMk/>
          <pc:sldMk cId="4165219427" sldId="338"/>
        </pc:sldMkLst>
        <pc:spChg chg="mod">
          <ac:chgData name="Haley Karolevitz" userId="49a5683dcc18c065" providerId="LiveId" clId="{E19C8673-E5EA-4706-B00E-397BEAAB9B86}" dt="2025-05-05T06:15:29.289" v="2618" actId="20577"/>
          <ac:spMkLst>
            <pc:docMk/>
            <pc:sldMk cId="4165219427" sldId="338"/>
            <ac:spMk id="1618" creationId="{9E6BABCC-73BC-5F4A-8BDA-2C9B18A8B2D7}"/>
          </ac:spMkLst>
        </pc:spChg>
      </pc:sldChg>
      <pc:sldMasterChg chg="delSldLayout">
        <pc:chgData name="Haley Karolevitz" userId="49a5683dcc18c065" providerId="LiveId" clId="{E19C8673-E5EA-4706-B00E-397BEAAB9B86}" dt="2025-05-05T05:37:58.216" v="663" actId="47"/>
        <pc:sldMasterMkLst>
          <pc:docMk/>
          <pc:sldMasterMk cId="0" sldId="2147483679"/>
        </pc:sldMasterMkLst>
        <pc:sldLayoutChg chg="del">
          <pc:chgData name="Haley Karolevitz" userId="49a5683dcc18c065" providerId="LiveId" clId="{E19C8673-E5EA-4706-B00E-397BEAAB9B86}" dt="2025-05-05T05:37:58.216" v="663" actId="47"/>
          <pc:sldLayoutMkLst>
            <pc:docMk/>
            <pc:sldMasterMk cId="0" sldId="2147483679"/>
            <pc:sldLayoutMk cId="0" sldId="2147483663"/>
          </pc:sldLayoutMkLst>
        </pc:sldLayoutChg>
      </pc:sldMasterChg>
    </pc:docChg>
  </pc:docChgLst>
  <pc:docChgLst>
    <pc:chgData name="Uruakpa, Cherechi Ibeabuchi" userId="S::c018u328@home.ku.edu::ac39b64b-abde-4414-99d2-bc22491f1ebf" providerId="AD" clId="Web-{5A2EEF48-50CE-E67C-221E-7C22A09B0491}"/>
    <pc:docChg chg="modSld">
      <pc:chgData name="Uruakpa, Cherechi Ibeabuchi" userId="S::c018u328@home.ku.edu::ac39b64b-abde-4414-99d2-bc22491f1ebf" providerId="AD" clId="Web-{5A2EEF48-50CE-E67C-221E-7C22A09B0491}" dt="2025-05-06T15:15:45.645" v="58" actId="20577"/>
      <pc:docMkLst>
        <pc:docMk/>
      </pc:docMkLst>
      <pc:sldChg chg="modSp">
        <pc:chgData name="Uruakpa, Cherechi Ibeabuchi" userId="S::c018u328@home.ku.edu::ac39b64b-abde-4414-99d2-bc22491f1ebf" providerId="AD" clId="Web-{5A2EEF48-50CE-E67C-221E-7C22A09B0491}" dt="2025-05-06T14:52:34.573" v="12" actId="20577"/>
        <pc:sldMkLst>
          <pc:docMk/>
          <pc:sldMk cId="0" sldId="256"/>
        </pc:sldMkLst>
        <pc:spChg chg="mod">
          <ac:chgData name="Uruakpa, Cherechi Ibeabuchi" userId="S::c018u328@home.ku.edu::ac39b64b-abde-4414-99d2-bc22491f1ebf" providerId="AD" clId="Web-{5A2EEF48-50CE-E67C-221E-7C22A09B0491}" dt="2025-05-06T14:52:34.573" v="12" actId="20577"/>
          <ac:spMkLst>
            <pc:docMk/>
            <pc:sldMk cId="0" sldId="256"/>
            <ac:spMk id="445" creationId="{00000000-0000-0000-0000-000000000000}"/>
          </ac:spMkLst>
        </pc:spChg>
      </pc:sldChg>
      <pc:sldChg chg="modSp">
        <pc:chgData name="Uruakpa, Cherechi Ibeabuchi" userId="S::c018u328@home.ku.edu::ac39b64b-abde-4414-99d2-bc22491f1ebf" providerId="AD" clId="Web-{5A2EEF48-50CE-E67C-221E-7C22A09B0491}" dt="2025-05-06T15:15:45.645" v="58" actId="20577"/>
        <pc:sldMkLst>
          <pc:docMk/>
          <pc:sldMk cId="1913233987" sldId="325"/>
        </pc:sldMkLst>
        <pc:spChg chg="mod">
          <ac:chgData name="Uruakpa, Cherechi Ibeabuchi" userId="S::c018u328@home.ku.edu::ac39b64b-abde-4414-99d2-bc22491f1ebf" providerId="AD" clId="Web-{5A2EEF48-50CE-E67C-221E-7C22A09B0491}" dt="2025-05-06T15:15:45.645" v="58" actId="20577"/>
          <ac:spMkLst>
            <pc:docMk/>
            <pc:sldMk cId="1913233987" sldId="325"/>
            <ac:spMk id="1619" creationId="{D3A40D8C-F9EE-5183-661F-6CA5036F8DDE}"/>
          </ac:spMkLst>
        </pc:spChg>
      </pc:sldChg>
    </pc:docChg>
  </pc:docChgLst>
  <pc:docChgLst>
    <pc:chgData name="Moore, Noah M" userId="S::n255m256@home.ku.edu::89aa5080-f847-4d07-a2fd-8e6339fc848d" providerId="AD" clId="Web-{778521CC-0E3D-5A90-E56F-3C835ECE252E}"/>
    <pc:docChg chg="modSld">
      <pc:chgData name="Moore, Noah M" userId="S::n255m256@home.ku.edu::89aa5080-f847-4d07-a2fd-8e6339fc848d" providerId="AD" clId="Web-{778521CC-0E3D-5A90-E56F-3C835ECE252E}" dt="2025-05-08T15:19:42.103" v="16" actId="1076"/>
      <pc:docMkLst>
        <pc:docMk/>
      </pc:docMkLst>
      <pc:sldChg chg="modSp">
        <pc:chgData name="Moore, Noah M" userId="S::n255m256@home.ku.edu::89aa5080-f847-4d07-a2fd-8e6339fc848d" providerId="AD" clId="Web-{778521CC-0E3D-5A90-E56F-3C835ECE252E}" dt="2025-05-08T14:53:47.658" v="5" actId="1076"/>
        <pc:sldMkLst>
          <pc:docMk/>
          <pc:sldMk cId="4257118843" sldId="324"/>
        </pc:sldMkLst>
        <pc:grpChg chg="mod">
          <ac:chgData name="Moore, Noah M" userId="S::n255m256@home.ku.edu::89aa5080-f847-4d07-a2fd-8e6339fc848d" providerId="AD" clId="Web-{778521CC-0E3D-5A90-E56F-3C835ECE252E}" dt="2025-05-08T14:53:47.658" v="5" actId="1076"/>
          <ac:grpSpMkLst>
            <pc:docMk/>
            <pc:sldMk cId="4257118843" sldId="324"/>
            <ac:grpSpMk id="10" creationId="{F787FC62-301F-46D2-D411-A65A82E233FA}"/>
          </ac:grpSpMkLst>
        </pc:grpChg>
      </pc:sldChg>
      <pc:sldChg chg="modSp">
        <pc:chgData name="Moore, Noah M" userId="S::n255m256@home.ku.edu::89aa5080-f847-4d07-a2fd-8e6339fc848d" providerId="AD" clId="Web-{778521CC-0E3D-5A90-E56F-3C835ECE252E}" dt="2025-05-08T14:53:33.985" v="3" actId="1076"/>
        <pc:sldMkLst>
          <pc:docMk/>
          <pc:sldMk cId="3629859386" sldId="327"/>
        </pc:sldMkLst>
        <pc:grpChg chg="mod">
          <ac:chgData name="Moore, Noah M" userId="S::n255m256@home.ku.edu::89aa5080-f847-4d07-a2fd-8e6339fc848d" providerId="AD" clId="Web-{778521CC-0E3D-5A90-E56F-3C835ECE252E}" dt="2025-05-08T14:53:33.985" v="3" actId="1076"/>
          <ac:grpSpMkLst>
            <pc:docMk/>
            <pc:sldMk cId="3629859386" sldId="327"/>
            <ac:grpSpMk id="12" creationId="{D27DEBD6-EFA1-E56E-3B9D-34DE28F22A0C}"/>
          </ac:grpSpMkLst>
        </pc:grpChg>
      </pc:sldChg>
      <pc:sldChg chg="modSp">
        <pc:chgData name="Moore, Noah M" userId="S::n255m256@home.ku.edu::89aa5080-f847-4d07-a2fd-8e6339fc848d" providerId="AD" clId="Web-{778521CC-0E3D-5A90-E56F-3C835ECE252E}" dt="2025-05-08T15:19:42.103" v="16" actId="1076"/>
        <pc:sldMkLst>
          <pc:docMk/>
          <pc:sldMk cId="1847999408" sldId="332"/>
        </pc:sldMkLst>
        <pc:grpChg chg="mod">
          <ac:chgData name="Moore, Noah M" userId="S::n255m256@home.ku.edu::89aa5080-f847-4d07-a2fd-8e6339fc848d" providerId="AD" clId="Web-{778521CC-0E3D-5A90-E56F-3C835ECE252E}" dt="2025-05-08T15:19:42.103" v="16" actId="1076"/>
          <ac:grpSpMkLst>
            <pc:docMk/>
            <pc:sldMk cId="1847999408" sldId="332"/>
            <ac:grpSpMk id="11" creationId="{5A67871A-F514-B546-BA22-8BD9A81F55BB}"/>
          </ac:grpSpMkLst>
        </pc:grpChg>
      </pc:sldChg>
      <pc:sldChg chg="modSp">
        <pc:chgData name="Moore, Noah M" userId="S::n255m256@home.ku.edu::89aa5080-f847-4d07-a2fd-8e6339fc848d" providerId="AD" clId="Web-{778521CC-0E3D-5A90-E56F-3C835ECE252E}" dt="2025-05-08T15:17:10.098" v="15" actId="20577"/>
        <pc:sldMkLst>
          <pc:docMk/>
          <pc:sldMk cId="1105183006" sldId="334"/>
        </pc:sldMkLst>
        <pc:spChg chg="mod">
          <ac:chgData name="Moore, Noah M" userId="S::n255m256@home.ku.edu::89aa5080-f847-4d07-a2fd-8e6339fc848d" providerId="AD" clId="Web-{778521CC-0E3D-5A90-E56F-3C835ECE252E}" dt="2025-05-08T15:17:10.098" v="15" actId="20577"/>
          <ac:spMkLst>
            <pc:docMk/>
            <pc:sldMk cId="1105183006" sldId="334"/>
            <ac:spMk id="1619" creationId="{4666438A-DE32-2EAD-15FC-57D6167C7BD5}"/>
          </ac:spMkLst>
        </pc:spChg>
        <pc:picChg chg="mod">
          <ac:chgData name="Moore, Noah M" userId="S::n255m256@home.ku.edu::89aa5080-f847-4d07-a2fd-8e6339fc848d" providerId="AD" clId="Web-{778521CC-0E3D-5A90-E56F-3C835ECE252E}" dt="2025-05-08T14:53:20.610" v="1" actId="1076"/>
          <ac:picMkLst>
            <pc:docMk/>
            <pc:sldMk cId="1105183006" sldId="334"/>
            <ac:picMk id="4" creationId="{7950AAFF-DD82-A8E0-AD77-D3AD24EDED1C}"/>
          </ac:picMkLst>
        </pc:picChg>
      </pc:sldChg>
      <pc:sldChg chg="modSp">
        <pc:chgData name="Moore, Noah M" userId="S::n255m256@home.ku.edu::89aa5080-f847-4d07-a2fd-8e6339fc848d" providerId="AD" clId="Web-{778521CC-0E3D-5A90-E56F-3C835ECE252E}" dt="2025-05-08T14:53:28.844" v="2" actId="1076"/>
        <pc:sldMkLst>
          <pc:docMk/>
          <pc:sldMk cId="4165219427" sldId="338"/>
        </pc:sldMkLst>
        <pc:grpChg chg="mod">
          <ac:chgData name="Moore, Noah M" userId="S::n255m256@home.ku.edu::89aa5080-f847-4d07-a2fd-8e6339fc848d" providerId="AD" clId="Web-{778521CC-0E3D-5A90-E56F-3C835ECE252E}" dt="2025-05-08T14:53:28.844" v="2" actId="1076"/>
          <ac:grpSpMkLst>
            <pc:docMk/>
            <pc:sldMk cId="4165219427" sldId="338"/>
            <ac:grpSpMk id="15" creationId="{FBE3DB40-1141-0878-A578-CE9AD973399D}"/>
          </ac:grpSpMkLst>
        </pc:grpChg>
      </pc:sldChg>
      <pc:sldChg chg="modSp">
        <pc:chgData name="Moore, Noah M" userId="S::n255m256@home.ku.edu::89aa5080-f847-4d07-a2fd-8e6339fc848d" providerId="AD" clId="Web-{778521CC-0E3D-5A90-E56F-3C835ECE252E}" dt="2025-05-08T14:53:40.439" v="4" actId="1076"/>
        <pc:sldMkLst>
          <pc:docMk/>
          <pc:sldMk cId="571413541" sldId="347"/>
        </pc:sldMkLst>
        <pc:grpChg chg="mod">
          <ac:chgData name="Moore, Noah M" userId="S::n255m256@home.ku.edu::89aa5080-f847-4d07-a2fd-8e6339fc848d" providerId="AD" clId="Web-{778521CC-0E3D-5A90-E56F-3C835ECE252E}" dt="2025-05-08T14:53:40.439" v="4" actId="1076"/>
          <ac:grpSpMkLst>
            <pc:docMk/>
            <pc:sldMk cId="571413541" sldId="347"/>
            <ac:grpSpMk id="10" creationId="{33D29F8B-E977-92A5-06E1-F92DB07F0E53}"/>
          </ac:grpSpMkLst>
        </pc:grpChg>
      </pc:sldChg>
      <pc:sldChg chg="modSp">
        <pc:chgData name="Moore, Noah M" userId="S::n255m256@home.ku.edu::89aa5080-f847-4d07-a2fd-8e6339fc848d" providerId="AD" clId="Web-{778521CC-0E3D-5A90-E56F-3C835ECE252E}" dt="2025-05-08T14:53:55.252" v="6" actId="1076"/>
        <pc:sldMkLst>
          <pc:docMk/>
          <pc:sldMk cId="1283377791" sldId="348"/>
        </pc:sldMkLst>
        <pc:grpChg chg="mod">
          <ac:chgData name="Moore, Noah M" userId="S::n255m256@home.ku.edu::89aa5080-f847-4d07-a2fd-8e6339fc848d" providerId="AD" clId="Web-{778521CC-0E3D-5A90-E56F-3C835ECE252E}" dt="2025-05-08T14:53:55.252" v="6" actId="1076"/>
          <ac:grpSpMkLst>
            <pc:docMk/>
            <pc:sldMk cId="1283377791" sldId="348"/>
            <ac:grpSpMk id="12" creationId="{2503D92D-D576-B02D-0C2C-553897BD6065}"/>
          </ac:grpSpMkLst>
        </pc:grpChg>
      </pc:sldChg>
    </pc:docChg>
  </pc:docChgLst>
  <pc:docChgLst>
    <pc:chgData name="Spoon, Jennylou" userId="ddaf7277-d1a2-4990-8e74-deb377c20275" providerId="ADAL" clId="{5869AAD5-ACB6-4F4F-9622-A0FD5054157D}"/>
    <pc:docChg chg="undo custSel addSld delSld modSld sldOrd">
      <pc:chgData name="Spoon, Jennylou" userId="ddaf7277-d1a2-4990-8e74-deb377c20275" providerId="ADAL" clId="{5869AAD5-ACB6-4F4F-9622-A0FD5054157D}" dt="2025-05-08T15:21:09.161" v="1317"/>
      <pc:docMkLst>
        <pc:docMk/>
      </pc:docMkLst>
      <pc:sldChg chg="modSp mod modNotesTx">
        <pc:chgData name="Spoon, Jennylou" userId="ddaf7277-d1a2-4990-8e74-deb377c20275" providerId="ADAL" clId="{5869AAD5-ACB6-4F4F-9622-A0FD5054157D}" dt="2025-05-08T15:19:31.903" v="1305"/>
        <pc:sldMkLst>
          <pc:docMk/>
          <pc:sldMk cId="0" sldId="256"/>
        </pc:sldMkLst>
        <pc:spChg chg="mod">
          <ac:chgData name="Spoon, Jennylou" userId="ddaf7277-d1a2-4990-8e74-deb377c20275" providerId="ADAL" clId="{5869AAD5-ACB6-4F4F-9622-A0FD5054157D}" dt="2025-05-07T01:19:49.049" v="1027" actId="20577"/>
          <ac:spMkLst>
            <pc:docMk/>
            <pc:sldMk cId="0" sldId="256"/>
            <ac:spMk id="444" creationId="{00000000-0000-0000-0000-000000000000}"/>
          </ac:spMkLst>
        </pc:spChg>
        <pc:spChg chg="mod">
          <ac:chgData name="Spoon, Jennylou" userId="ddaf7277-d1a2-4990-8e74-deb377c20275" providerId="ADAL" clId="{5869AAD5-ACB6-4F4F-9622-A0FD5054157D}" dt="2025-05-07T01:20:00.076" v="1031" actId="20577"/>
          <ac:spMkLst>
            <pc:docMk/>
            <pc:sldMk cId="0" sldId="256"/>
            <ac:spMk id="445" creationId="{00000000-0000-0000-0000-000000000000}"/>
          </ac:spMkLst>
        </pc:spChg>
      </pc:sldChg>
      <pc:sldChg chg="modNotesTx">
        <pc:chgData name="Spoon, Jennylou" userId="ddaf7277-d1a2-4990-8e74-deb377c20275" providerId="ADAL" clId="{5869AAD5-ACB6-4F4F-9622-A0FD5054157D}" dt="2025-05-08T15:19:39.072" v="1306"/>
        <pc:sldMkLst>
          <pc:docMk/>
          <pc:sldMk cId="0" sldId="258"/>
        </pc:sldMkLst>
      </pc:sldChg>
      <pc:sldChg chg="modNotesTx">
        <pc:chgData name="Spoon, Jennylou" userId="ddaf7277-d1a2-4990-8e74-deb377c20275" providerId="ADAL" clId="{5869AAD5-ACB6-4F4F-9622-A0FD5054157D}" dt="2025-05-07T01:38:03.727" v="1101" actId="20577"/>
        <pc:sldMkLst>
          <pc:docMk/>
          <pc:sldMk cId="736963795" sldId="313"/>
        </pc:sldMkLst>
      </pc:sldChg>
      <pc:sldChg chg="modNotesTx">
        <pc:chgData name="Spoon, Jennylou" userId="ddaf7277-d1a2-4990-8e74-deb377c20275" providerId="ADAL" clId="{5869AAD5-ACB6-4F4F-9622-A0FD5054157D}" dt="2025-05-08T15:20:15.005" v="1313"/>
        <pc:sldMkLst>
          <pc:docMk/>
          <pc:sldMk cId="1612884451" sldId="314"/>
        </pc:sldMkLst>
      </pc:sldChg>
      <pc:sldChg chg="modNotesTx">
        <pc:chgData name="Spoon, Jennylou" userId="ddaf7277-d1a2-4990-8e74-deb377c20275" providerId="ADAL" clId="{5869AAD5-ACB6-4F4F-9622-A0FD5054157D}" dt="2025-05-08T15:19:45.649" v="1307"/>
        <pc:sldMkLst>
          <pc:docMk/>
          <pc:sldMk cId="623618638" sldId="315"/>
        </pc:sldMkLst>
      </pc:sldChg>
      <pc:sldChg chg="modNotesTx">
        <pc:chgData name="Spoon, Jennylou" userId="ddaf7277-d1a2-4990-8e74-deb377c20275" providerId="ADAL" clId="{5869AAD5-ACB6-4F4F-9622-A0FD5054157D}" dt="2025-05-07T01:38:16.467" v="1102"/>
        <pc:sldMkLst>
          <pc:docMk/>
          <pc:sldMk cId="172478447" sldId="316"/>
        </pc:sldMkLst>
      </pc:sldChg>
      <pc:sldChg chg="del mod modShow modNotesTx">
        <pc:chgData name="Spoon, Jennylou" userId="ddaf7277-d1a2-4990-8e74-deb377c20275" providerId="ADAL" clId="{5869AAD5-ACB6-4F4F-9622-A0FD5054157D}" dt="2025-05-07T01:53:11.455" v="1274" actId="47"/>
        <pc:sldMkLst>
          <pc:docMk/>
          <pc:sldMk cId="1410005072" sldId="322"/>
        </pc:sldMkLst>
      </pc:sldChg>
      <pc:sldChg chg="addSp modSp mod modAnim modNotesTx">
        <pc:chgData name="Spoon, Jennylou" userId="ddaf7277-d1a2-4990-8e74-deb377c20275" providerId="ADAL" clId="{5869AAD5-ACB6-4F4F-9622-A0FD5054157D}" dt="2025-05-08T15:20:07.295" v="1312" actId="20577"/>
        <pc:sldMkLst>
          <pc:docMk/>
          <pc:sldMk cId="1370089018" sldId="323"/>
        </pc:sldMkLst>
        <pc:spChg chg="mod">
          <ac:chgData name="Spoon, Jennylou" userId="ddaf7277-d1a2-4990-8e74-deb377c20275" providerId="ADAL" clId="{5869AAD5-ACB6-4F4F-9622-A0FD5054157D}" dt="2025-05-07T01:14:16.833" v="1004" actId="1076"/>
          <ac:spMkLst>
            <pc:docMk/>
            <pc:sldMk cId="1370089018" sldId="323"/>
            <ac:spMk id="2" creationId="{874F847A-5A69-CEA5-2D59-DECA1A05ADE6}"/>
          </ac:spMkLst>
        </pc:spChg>
        <pc:spChg chg="mod">
          <ac:chgData name="Spoon, Jennylou" userId="ddaf7277-d1a2-4990-8e74-deb377c20275" providerId="ADAL" clId="{5869AAD5-ACB6-4F4F-9622-A0FD5054157D}" dt="2025-05-07T01:14:16.833" v="1004" actId="1076"/>
          <ac:spMkLst>
            <pc:docMk/>
            <pc:sldMk cId="1370089018" sldId="323"/>
            <ac:spMk id="3" creationId="{6C96CB68-266F-0BFC-90C1-CA9716E678F8}"/>
          </ac:spMkLst>
        </pc:spChg>
        <pc:spChg chg="add mod">
          <ac:chgData name="Spoon, Jennylou" userId="ddaf7277-d1a2-4990-8e74-deb377c20275" providerId="ADAL" clId="{5869AAD5-ACB6-4F4F-9622-A0FD5054157D}" dt="2025-05-07T01:14:10.749" v="1003" actId="571"/>
          <ac:spMkLst>
            <pc:docMk/>
            <pc:sldMk cId="1370089018" sldId="323"/>
            <ac:spMk id="4" creationId="{4B951129-911A-AF05-134A-5464DECEA36B}"/>
          </ac:spMkLst>
        </pc:spChg>
        <pc:spChg chg="add mod">
          <ac:chgData name="Spoon, Jennylou" userId="ddaf7277-d1a2-4990-8e74-deb377c20275" providerId="ADAL" clId="{5869AAD5-ACB6-4F4F-9622-A0FD5054157D}" dt="2025-05-07T01:45:27.471" v="1214" actId="207"/>
          <ac:spMkLst>
            <pc:docMk/>
            <pc:sldMk cId="1370089018" sldId="323"/>
            <ac:spMk id="4" creationId="{96C0810D-6717-84F7-D443-19586421802E}"/>
          </ac:spMkLst>
        </pc:spChg>
        <pc:spChg chg="mod">
          <ac:chgData name="Spoon, Jennylou" userId="ddaf7277-d1a2-4990-8e74-deb377c20275" providerId="ADAL" clId="{5869AAD5-ACB6-4F4F-9622-A0FD5054157D}" dt="2025-05-07T01:14:16.833" v="1004" actId="1076"/>
          <ac:spMkLst>
            <pc:docMk/>
            <pc:sldMk cId="1370089018" sldId="323"/>
            <ac:spMk id="5" creationId="{5A5E2203-D3EC-1BA8-92DB-FDBF3B8C9B8F}"/>
          </ac:spMkLst>
        </pc:spChg>
        <pc:spChg chg="mod">
          <ac:chgData name="Spoon, Jennylou" userId="ddaf7277-d1a2-4990-8e74-deb377c20275" providerId="ADAL" clId="{5869AAD5-ACB6-4F4F-9622-A0FD5054157D}" dt="2025-05-07T01:14:16.833" v="1004" actId="1076"/>
          <ac:spMkLst>
            <pc:docMk/>
            <pc:sldMk cId="1370089018" sldId="323"/>
            <ac:spMk id="6" creationId="{98FAA956-ED69-B2E8-C079-0C6613AFD136}"/>
          </ac:spMkLst>
        </pc:spChg>
        <pc:spChg chg="mod">
          <ac:chgData name="Spoon, Jennylou" userId="ddaf7277-d1a2-4990-8e74-deb377c20275" providerId="ADAL" clId="{5869AAD5-ACB6-4F4F-9622-A0FD5054157D}" dt="2025-05-07T01:14:16.833" v="1004" actId="1076"/>
          <ac:spMkLst>
            <pc:docMk/>
            <pc:sldMk cId="1370089018" sldId="323"/>
            <ac:spMk id="7" creationId="{D566D407-9DEA-30B3-11B2-CABCAA251D36}"/>
          </ac:spMkLst>
        </pc:spChg>
        <pc:spChg chg="add mod">
          <ac:chgData name="Spoon, Jennylou" userId="ddaf7277-d1a2-4990-8e74-deb377c20275" providerId="ADAL" clId="{5869AAD5-ACB6-4F4F-9622-A0FD5054157D}" dt="2025-05-07T01:14:10.749" v="1003" actId="571"/>
          <ac:spMkLst>
            <pc:docMk/>
            <pc:sldMk cId="1370089018" sldId="323"/>
            <ac:spMk id="8" creationId="{1A819A56-4821-58A4-BECF-589B7C6AB949}"/>
          </ac:spMkLst>
        </pc:spChg>
        <pc:spChg chg="add mod">
          <ac:chgData name="Spoon, Jennylou" userId="ddaf7277-d1a2-4990-8e74-deb377c20275" providerId="ADAL" clId="{5869AAD5-ACB6-4F4F-9622-A0FD5054157D}" dt="2025-05-07T01:14:10.749" v="1003" actId="571"/>
          <ac:spMkLst>
            <pc:docMk/>
            <pc:sldMk cId="1370089018" sldId="323"/>
            <ac:spMk id="9" creationId="{06E2B8E6-ADBD-4F22-468B-533F573FB017}"/>
          </ac:spMkLst>
        </pc:spChg>
        <pc:spChg chg="add mod">
          <ac:chgData name="Spoon, Jennylou" userId="ddaf7277-d1a2-4990-8e74-deb377c20275" providerId="ADAL" clId="{5869AAD5-ACB6-4F4F-9622-A0FD5054157D}" dt="2025-05-07T01:14:10.749" v="1003" actId="571"/>
          <ac:spMkLst>
            <pc:docMk/>
            <pc:sldMk cId="1370089018" sldId="323"/>
            <ac:spMk id="11" creationId="{2C041D9D-F108-39F2-060B-70B5D07BA3A3}"/>
          </ac:spMkLst>
        </pc:spChg>
        <pc:spChg chg="add mod">
          <ac:chgData name="Spoon, Jennylou" userId="ddaf7277-d1a2-4990-8e74-deb377c20275" providerId="ADAL" clId="{5869AAD5-ACB6-4F4F-9622-A0FD5054157D}" dt="2025-05-07T01:14:10.749" v="1003" actId="571"/>
          <ac:spMkLst>
            <pc:docMk/>
            <pc:sldMk cId="1370089018" sldId="323"/>
            <ac:spMk id="12" creationId="{382A6741-CD09-898F-009A-E88B7A294F4D}"/>
          </ac:spMkLst>
        </pc:spChg>
        <pc:spChg chg="mod">
          <ac:chgData name="Spoon, Jennylou" userId="ddaf7277-d1a2-4990-8e74-deb377c20275" providerId="ADAL" clId="{5869AAD5-ACB6-4F4F-9622-A0FD5054157D}" dt="2025-05-07T01:14:10.749" v="1003" actId="571"/>
          <ac:spMkLst>
            <pc:docMk/>
            <pc:sldMk cId="1370089018" sldId="323"/>
            <ac:spMk id="14" creationId="{1BA6F801-CE45-0042-5797-2DBD1EDAC37E}"/>
          </ac:spMkLst>
        </pc:spChg>
        <pc:spChg chg="mod">
          <ac:chgData name="Spoon, Jennylou" userId="ddaf7277-d1a2-4990-8e74-deb377c20275" providerId="ADAL" clId="{5869AAD5-ACB6-4F4F-9622-A0FD5054157D}" dt="2025-05-07T01:14:10.749" v="1003" actId="571"/>
          <ac:spMkLst>
            <pc:docMk/>
            <pc:sldMk cId="1370089018" sldId="323"/>
            <ac:spMk id="17" creationId="{046302D9-79EF-2BC8-405F-0522BB82A800}"/>
          </ac:spMkLst>
        </pc:spChg>
        <pc:spChg chg="mod">
          <ac:chgData name="Spoon, Jennylou" userId="ddaf7277-d1a2-4990-8e74-deb377c20275" providerId="ADAL" clId="{5869AAD5-ACB6-4F4F-9622-A0FD5054157D}" dt="2025-05-07T01:14:10.749" v="1003" actId="571"/>
          <ac:spMkLst>
            <pc:docMk/>
            <pc:sldMk cId="1370089018" sldId="323"/>
            <ac:spMk id="19" creationId="{4456A6C3-245D-1B89-CB15-88BAF08EA666}"/>
          </ac:spMkLst>
        </pc:spChg>
        <pc:spChg chg="mod">
          <ac:chgData name="Spoon, Jennylou" userId="ddaf7277-d1a2-4990-8e74-deb377c20275" providerId="ADAL" clId="{5869AAD5-ACB6-4F4F-9622-A0FD5054157D}" dt="2025-05-07T01:14:10.749" v="1003" actId="571"/>
          <ac:spMkLst>
            <pc:docMk/>
            <pc:sldMk cId="1370089018" sldId="323"/>
            <ac:spMk id="22" creationId="{D73C8F89-D12D-CE28-7FDD-83F0B30CFB2A}"/>
          </ac:spMkLst>
        </pc:spChg>
        <pc:spChg chg="mod">
          <ac:chgData name="Spoon, Jennylou" userId="ddaf7277-d1a2-4990-8e74-deb377c20275" providerId="ADAL" clId="{5869AAD5-ACB6-4F4F-9622-A0FD5054157D}" dt="2025-05-07T01:14:10.749" v="1003" actId="571"/>
          <ac:spMkLst>
            <pc:docMk/>
            <pc:sldMk cId="1370089018" sldId="323"/>
            <ac:spMk id="24" creationId="{8CC5E876-C09C-F20C-4A90-922EF8C8A214}"/>
          </ac:spMkLst>
        </pc:spChg>
        <pc:spChg chg="mod">
          <ac:chgData name="Spoon, Jennylou" userId="ddaf7277-d1a2-4990-8e74-deb377c20275" providerId="ADAL" clId="{5869AAD5-ACB6-4F4F-9622-A0FD5054157D}" dt="2025-05-07T01:14:16.833" v="1004" actId="1076"/>
          <ac:spMkLst>
            <pc:docMk/>
            <pc:sldMk cId="1370089018" sldId="323"/>
            <ac:spMk id="34" creationId="{6C56209E-2F77-E4B6-4329-BD8CCBB13FD1}"/>
          </ac:spMkLst>
        </pc:spChg>
        <pc:grpChg chg="mod">
          <ac:chgData name="Spoon, Jennylou" userId="ddaf7277-d1a2-4990-8e74-deb377c20275" providerId="ADAL" clId="{5869AAD5-ACB6-4F4F-9622-A0FD5054157D}" dt="2025-05-07T01:14:16.833" v="1004" actId="1076"/>
          <ac:grpSpMkLst>
            <pc:docMk/>
            <pc:sldMk cId="1370089018" sldId="323"/>
            <ac:grpSpMk id="35" creationId="{FC6B2472-C892-C84A-D6AF-1863D99D304B}"/>
          </ac:grpSpMkLst>
        </pc:grpChg>
        <pc:grpChg chg="mod">
          <ac:chgData name="Spoon, Jennylou" userId="ddaf7277-d1a2-4990-8e74-deb377c20275" providerId="ADAL" clId="{5869AAD5-ACB6-4F4F-9622-A0FD5054157D}" dt="2025-05-07T01:14:16.833" v="1004" actId="1076"/>
          <ac:grpSpMkLst>
            <pc:docMk/>
            <pc:sldMk cId="1370089018" sldId="323"/>
            <ac:grpSpMk id="43" creationId="{AD865B3C-0823-E791-68FE-9224732F6FAC}"/>
          </ac:grpSpMkLst>
        </pc:grpChg>
        <pc:grpChg chg="mod">
          <ac:chgData name="Spoon, Jennylou" userId="ddaf7277-d1a2-4990-8e74-deb377c20275" providerId="ADAL" clId="{5869AAD5-ACB6-4F4F-9622-A0FD5054157D}" dt="2025-05-07T01:14:16.833" v="1004" actId="1076"/>
          <ac:grpSpMkLst>
            <pc:docMk/>
            <pc:sldMk cId="1370089018" sldId="323"/>
            <ac:grpSpMk id="46" creationId="{7F291AEF-7125-3966-0B1E-70004A42E0D5}"/>
          </ac:grpSpMkLst>
        </pc:grpChg>
        <pc:cxnChg chg="add mod">
          <ac:chgData name="Spoon, Jennylou" userId="ddaf7277-d1a2-4990-8e74-deb377c20275" providerId="ADAL" clId="{5869AAD5-ACB6-4F4F-9622-A0FD5054157D}" dt="2025-05-07T01:45:59.293" v="1248" actId="692"/>
          <ac:cxnSpMkLst>
            <pc:docMk/>
            <pc:sldMk cId="1370089018" sldId="323"/>
            <ac:cxnSpMk id="9" creationId="{63321AC6-543E-826D-49CB-66B6AA6C9025}"/>
          </ac:cxnSpMkLst>
        </pc:cxnChg>
        <pc:cxnChg chg="add mod">
          <ac:chgData name="Spoon, Jennylou" userId="ddaf7277-d1a2-4990-8e74-deb377c20275" providerId="ADAL" clId="{5869AAD5-ACB6-4F4F-9622-A0FD5054157D}" dt="2025-05-07T01:46:09.612" v="1252" actId="1036"/>
          <ac:cxnSpMkLst>
            <pc:docMk/>
            <pc:sldMk cId="1370089018" sldId="323"/>
            <ac:cxnSpMk id="10" creationId="{70BBF78D-277E-2AD7-0E78-28039846ED3F}"/>
          </ac:cxnSpMkLst>
        </pc:cxnChg>
      </pc:sldChg>
      <pc:sldChg chg="modSp mod modNotesTx">
        <pc:chgData name="Spoon, Jennylou" userId="ddaf7277-d1a2-4990-8e74-deb377c20275" providerId="ADAL" clId="{5869AAD5-ACB6-4F4F-9622-A0FD5054157D}" dt="2025-05-07T01:40:24.426" v="1114" actId="20577"/>
        <pc:sldMkLst>
          <pc:docMk/>
          <pc:sldMk cId="4257118843" sldId="324"/>
        </pc:sldMkLst>
        <pc:spChg chg="mod">
          <ac:chgData name="Spoon, Jennylou" userId="ddaf7277-d1a2-4990-8e74-deb377c20275" providerId="ADAL" clId="{5869AAD5-ACB6-4F4F-9622-A0FD5054157D}" dt="2025-05-07T01:06:02.975" v="994" actId="20577"/>
          <ac:spMkLst>
            <pc:docMk/>
            <pc:sldMk cId="4257118843" sldId="324"/>
            <ac:spMk id="1619" creationId="{E26C5DF4-9902-AE69-7351-560B7C779B91}"/>
          </ac:spMkLst>
        </pc:spChg>
      </pc:sldChg>
      <pc:sldChg chg="addSp delSp modSp mod modAnim modNotesTx">
        <pc:chgData name="Spoon, Jennylou" userId="ddaf7277-d1a2-4990-8e74-deb377c20275" providerId="ADAL" clId="{5869AAD5-ACB6-4F4F-9622-A0FD5054157D}" dt="2025-05-08T15:20:31.842" v="1314"/>
        <pc:sldMkLst>
          <pc:docMk/>
          <pc:sldMk cId="2407528219" sldId="326"/>
        </pc:sldMkLst>
        <pc:spChg chg="add del">
          <ac:chgData name="Spoon, Jennylou" userId="ddaf7277-d1a2-4990-8e74-deb377c20275" providerId="ADAL" clId="{5869AAD5-ACB6-4F4F-9622-A0FD5054157D}" dt="2025-05-06T14:37:06.110" v="343" actId="478"/>
          <ac:spMkLst>
            <pc:docMk/>
            <pc:sldMk cId="2407528219" sldId="326"/>
            <ac:spMk id="3" creationId="{1E2FD2D4-A9B9-9FEA-6846-536805EB2178}"/>
          </ac:spMkLst>
        </pc:spChg>
        <pc:spChg chg="add mod">
          <ac:chgData name="Spoon, Jennylou" userId="ddaf7277-d1a2-4990-8e74-deb377c20275" providerId="ADAL" clId="{5869AAD5-ACB6-4F4F-9622-A0FD5054157D}" dt="2025-05-07T00:40:46.220" v="804" actId="1076"/>
          <ac:spMkLst>
            <pc:docMk/>
            <pc:sldMk cId="2407528219" sldId="326"/>
            <ac:spMk id="10" creationId="{A129AD2A-84EB-6415-14D1-DB89330068F4}"/>
          </ac:spMkLst>
        </pc:spChg>
        <pc:spChg chg="mod">
          <ac:chgData name="Spoon, Jennylou" userId="ddaf7277-d1a2-4990-8e74-deb377c20275" providerId="ADAL" clId="{5869AAD5-ACB6-4F4F-9622-A0FD5054157D}" dt="2025-05-06T03:10:54.658" v="269" actId="20577"/>
          <ac:spMkLst>
            <pc:docMk/>
            <pc:sldMk cId="2407528219" sldId="326"/>
            <ac:spMk id="1618" creationId="{5C08F1E9-5FDB-0DD8-7A43-20157DBEB8BA}"/>
          </ac:spMkLst>
        </pc:spChg>
        <pc:spChg chg="del mod">
          <ac:chgData name="Spoon, Jennylou" userId="ddaf7277-d1a2-4990-8e74-deb377c20275" providerId="ADAL" clId="{5869AAD5-ACB6-4F4F-9622-A0FD5054157D}" dt="2025-05-06T14:37:03.003" v="341" actId="478"/>
          <ac:spMkLst>
            <pc:docMk/>
            <pc:sldMk cId="2407528219" sldId="326"/>
            <ac:spMk id="1619" creationId="{9AA412E5-681F-A7A0-6BFD-921316C139B7}"/>
          </ac:spMkLst>
        </pc:spChg>
        <pc:picChg chg="add del">
          <ac:chgData name="Spoon, Jennylou" userId="ddaf7277-d1a2-4990-8e74-deb377c20275" providerId="ADAL" clId="{5869AAD5-ACB6-4F4F-9622-A0FD5054157D}" dt="2025-05-06T14:37:18.497" v="345" actId="478"/>
          <ac:picMkLst>
            <pc:docMk/>
            <pc:sldMk cId="2407528219" sldId="326"/>
            <ac:picMk id="5" creationId="{46EA6296-4059-2A10-D167-C80495ECF474}"/>
          </ac:picMkLst>
        </pc:picChg>
        <pc:picChg chg="add mod">
          <ac:chgData name="Spoon, Jennylou" userId="ddaf7277-d1a2-4990-8e74-deb377c20275" providerId="ADAL" clId="{5869AAD5-ACB6-4F4F-9622-A0FD5054157D}" dt="2025-05-06T14:42:06.370" v="350" actId="1076"/>
          <ac:picMkLst>
            <pc:docMk/>
            <pc:sldMk cId="2407528219" sldId="326"/>
            <ac:picMk id="7" creationId="{C24B1C95-1F29-1C34-4545-78B4C3051A15}"/>
          </ac:picMkLst>
        </pc:picChg>
        <pc:picChg chg="add mod">
          <ac:chgData name="Spoon, Jennylou" userId="ddaf7277-d1a2-4990-8e74-deb377c20275" providerId="ADAL" clId="{5869AAD5-ACB6-4F4F-9622-A0FD5054157D}" dt="2025-05-06T14:44:47.265" v="354" actId="1076"/>
          <ac:picMkLst>
            <pc:docMk/>
            <pc:sldMk cId="2407528219" sldId="326"/>
            <ac:picMk id="9" creationId="{91E820AB-87A7-1C7A-71BC-9E19F80F7899}"/>
          </ac:picMkLst>
        </pc:picChg>
      </pc:sldChg>
      <pc:sldChg chg="modSp mod">
        <pc:chgData name="Spoon, Jennylou" userId="ddaf7277-d1a2-4990-8e74-deb377c20275" providerId="ADAL" clId="{5869AAD5-ACB6-4F4F-9622-A0FD5054157D}" dt="2025-05-07T01:15:05.846" v="1005" actId="1076"/>
        <pc:sldMkLst>
          <pc:docMk/>
          <pc:sldMk cId="3629859386" sldId="327"/>
        </pc:sldMkLst>
        <pc:spChg chg="mod">
          <ac:chgData name="Spoon, Jennylou" userId="ddaf7277-d1a2-4990-8e74-deb377c20275" providerId="ADAL" clId="{5869AAD5-ACB6-4F4F-9622-A0FD5054157D}" dt="2025-05-06T16:00:18.436" v="715" actId="948"/>
          <ac:spMkLst>
            <pc:docMk/>
            <pc:sldMk cId="3629859386" sldId="327"/>
            <ac:spMk id="5" creationId="{CD08FC27-EB6C-FA77-5111-89C23A1AF38D}"/>
          </ac:spMkLst>
        </pc:spChg>
        <pc:spChg chg="mod">
          <ac:chgData name="Spoon, Jennylou" userId="ddaf7277-d1a2-4990-8e74-deb377c20275" providerId="ADAL" clId="{5869AAD5-ACB6-4F4F-9622-A0FD5054157D}" dt="2025-05-06T16:00:25.727" v="716" actId="948"/>
          <ac:spMkLst>
            <pc:docMk/>
            <pc:sldMk cId="3629859386" sldId="327"/>
            <ac:spMk id="6" creationId="{8FBDEBEB-C288-2CDB-242E-4DA052812CF2}"/>
          </ac:spMkLst>
        </pc:spChg>
        <pc:spChg chg="mod">
          <ac:chgData name="Spoon, Jennylou" userId="ddaf7277-d1a2-4990-8e74-deb377c20275" providerId="ADAL" clId="{5869AAD5-ACB6-4F4F-9622-A0FD5054157D}" dt="2025-05-06T15:59:58.238" v="714" actId="948"/>
          <ac:spMkLst>
            <pc:docMk/>
            <pc:sldMk cId="3629859386" sldId="327"/>
            <ac:spMk id="1619" creationId="{948EF09A-AB45-00EE-6CA4-090FCD709B06}"/>
          </ac:spMkLst>
        </pc:spChg>
        <pc:picChg chg="mod">
          <ac:chgData name="Spoon, Jennylou" userId="ddaf7277-d1a2-4990-8e74-deb377c20275" providerId="ADAL" clId="{5869AAD5-ACB6-4F4F-9622-A0FD5054157D}" dt="2025-05-07T01:15:05.846" v="1005" actId="1076"/>
          <ac:picMkLst>
            <pc:docMk/>
            <pc:sldMk cId="3629859386" sldId="327"/>
            <ac:picMk id="8" creationId="{48B7E15A-BD6D-2A9F-8D73-CBF8D2FD102F}"/>
          </ac:picMkLst>
        </pc:picChg>
      </pc:sldChg>
      <pc:sldChg chg="modSp mod">
        <pc:chgData name="Spoon, Jennylou" userId="ddaf7277-d1a2-4990-8e74-deb377c20275" providerId="ADAL" clId="{5869AAD5-ACB6-4F4F-9622-A0FD5054157D}" dt="2025-05-06T03:16:27.083" v="334" actId="20577"/>
        <pc:sldMkLst>
          <pc:docMk/>
          <pc:sldMk cId="3379189563" sldId="330"/>
        </pc:sldMkLst>
        <pc:spChg chg="mod">
          <ac:chgData name="Spoon, Jennylou" userId="ddaf7277-d1a2-4990-8e74-deb377c20275" providerId="ADAL" clId="{5869AAD5-ACB6-4F4F-9622-A0FD5054157D}" dt="2025-05-06T03:16:27.083" v="334" actId="20577"/>
          <ac:spMkLst>
            <pc:docMk/>
            <pc:sldMk cId="3379189563" sldId="330"/>
            <ac:spMk id="1619" creationId="{C1798639-8289-E345-BD49-435E98E1BE9B}"/>
          </ac:spMkLst>
        </pc:spChg>
      </pc:sldChg>
      <pc:sldChg chg="modSp mod modNotesTx">
        <pc:chgData name="Spoon, Jennylou" userId="ddaf7277-d1a2-4990-8e74-deb377c20275" providerId="ADAL" clId="{5869AAD5-ACB6-4F4F-9622-A0FD5054157D}" dt="2025-05-07T02:41:51.753" v="1304" actId="20577"/>
        <pc:sldMkLst>
          <pc:docMk/>
          <pc:sldMk cId="1847999408" sldId="332"/>
        </pc:sldMkLst>
        <pc:spChg chg="mod">
          <ac:chgData name="Spoon, Jennylou" userId="ddaf7277-d1a2-4990-8e74-deb377c20275" providerId="ADAL" clId="{5869AAD5-ACB6-4F4F-9622-A0FD5054157D}" dt="2025-05-07T02:41:51.753" v="1304" actId="20577"/>
          <ac:spMkLst>
            <pc:docMk/>
            <pc:sldMk cId="1847999408" sldId="332"/>
            <ac:spMk id="1619" creationId="{AC6695EE-3A7E-0AD6-DA7C-A9086124D4CA}"/>
          </ac:spMkLst>
        </pc:spChg>
      </pc:sldChg>
      <pc:sldChg chg="delSp modSp mod modCm modNotesTx">
        <pc:chgData name="Spoon, Jennylou" userId="ddaf7277-d1a2-4990-8e74-deb377c20275" providerId="ADAL" clId="{5869AAD5-ACB6-4F4F-9622-A0FD5054157D}" dt="2025-05-07T01:40:08.522" v="1111" actId="1076"/>
        <pc:sldMkLst>
          <pc:docMk/>
          <pc:sldMk cId="1105183006" sldId="334"/>
        </pc:sldMkLst>
        <pc:spChg chg="del mod">
          <ac:chgData name="Spoon, Jennylou" userId="ddaf7277-d1a2-4990-8e74-deb377c20275" providerId="ADAL" clId="{5869AAD5-ACB6-4F4F-9622-A0FD5054157D}" dt="2025-05-06T15:56:25.028" v="695" actId="478"/>
          <ac:spMkLst>
            <pc:docMk/>
            <pc:sldMk cId="1105183006" sldId="334"/>
            <ac:spMk id="3" creationId="{14BBB74C-6D4C-5900-22B2-42D913AEA229}"/>
          </ac:spMkLst>
        </pc:spChg>
        <pc:spChg chg="del mod">
          <ac:chgData name="Spoon, Jennylou" userId="ddaf7277-d1a2-4990-8e74-deb377c20275" providerId="ADAL" clId="{5869AAD5-ACB6-4F4F-9622-A0FD5054157D}" dt="2025-05-07T01:30:21.034" v="1046" actId="478"/>
          <ac:spMkLst>
            <pc:docMk/>
            <pc:sldMk cId="1105183006" sldId="334"/>
            <ac:spMk id="3" creationId="{838B62A4-305C-905C-824E-B65AAA946009}"/>
          </ac:spMkLst>
        </pc:spChg>
        <pc:spChg chg="mod">
          <ac:chgData name="Spoon, Jennylou" userId="ddaf7277-d1a2-4990-8e74-deb377c20275" providerId="ADAL" clId="{5869AAD5-ACB6-4F4F-9622-A0FD5054157D}" dt="2025-05-07T01:31:37.672" v="1059" actId="948"/>
          <ac:spMkLst>
            <pc:docMk/>
            <pc:sldMk cId="1105183006" sldId="334"/>
            <ac:spMk id="1619" creationId="{4666438A-DE32-2EAD-15FC-57D6167C7BD5}"/>
          </ac:spMkLst>
        </pc:spChg>
        <pc:picChg chg="mod">
          <ac:chgData name="Spoon, Jennylou" userId="ddaf7277-d1a2-4990-8e74-deb377c20275" providerId="ADAL" clId="{5869AAD5-ACB6-4F4F-9622-A0FD5054157D}" dt="2025-05-07T01:40:08.522" v="1111" actId="1076"/>
          <ac:picMkLst>
            <pc:docMk/>
            <pc:sldMk cId="1105183006" sldId="334"/>
            <ac:picMk id="4" creationId="{7950AAFF-DD82-A8E0-AD77-D3AD24EDED1C}"/>
          </ac:picMkLst>
        </pc:picChg>
        <pc:extLst>
          <p:ext xmlns:p="http://schemas.openxmlformats.org/presentationml/2006/main" uri="{D6D511B9-2390-475A-947B-AFAB55BFBCF1}">
            <pc226:cmChg xmlns:pc226="http://schemas.microsoft.com/office/powerpoint/2022/06/main/command" chg="mod">
              <pc226:chgData name="Spoon, Jennylou" userId="ddaf7277-d1a2-4990-8e74-deb377c20275" providerId="ADAL" clId="{5869AAD5-ACB6-4F4F-9622-A0FD5054157D}" dt="2025-05-07T01:29:37.045" v="1033" actId="20577"/>
              <pc2:cmMkLst xmlns:pc2="http://schemas.microsoft.com/office/powerpoint/2019/9/main/command">
                <pc:docMk/>
                <pc:sldMk cId="1105183006" sldId="334"/>
                <pc2:cmMk id="{20266A43-CDE8-406E-87D2-79DBB12E5615}"/>
              </pc2:cmMkLst>
            </pc226:cmChg>
          </p:ext>
        </pc:extLst>
      </pc:sldChg>
      <pc:sldChg chg="modNotesTx">
        <pc:chgData name="Spoon, Jennylou" userId="ddaf7277-d1a2-4990-8e74-deb377c20275" providerId="ADAL" clId="{5869AAD5-ACB6-4F4F-9622-A0FD5054157D}" dt="2025-05-07T01:39:40.496" v="1109"/>
        <pc:sldMkLst>
          <pc:docMk/>
          <pc:sldMk cId="1650281949" sldId="335"/>
        </pc:sldMkLst>
      </pc:sldChg>
      <pc:sldChg chg="addSp delSp modSp del mod modClrScheme chgLayout modNotesTx">
        <pc:chgData name="Spoon, Jennylou" userId="ddaf7277-d1a2-4990-8e74-deb377c20275" providerId="ADAL" clId="{5869AAD5-ACB6-4F4F-9622-A0FD5054157D}" dt="2025-05-07T00:39:30.139" v="801" actId="47"/>
        <pc:sldMkLst>
          <pc:docMk/>
          <pc:sldMk cId="31191657" sldId="337"/>
        </pc:sldMkLst>
        <pc:spChg chg="add del mod">
          <ac:chgData name="Spoon, Jennylou" userId="ddaf7277-d1a2-4990-8e74-deb377c20275" providerId="ADAL" clId="{5869AAD5-ACB6-4F4F-9622-A0FD5054157D}" dt="2025-05-06T15:00:04.335" v="382" actId="478"/>
          <ac:spMkLst>
            <pc:docMk/>
            <pc:sldMk cId="31191657" sldId="337"/>
            <ac:spMk id="3" creationId="{E1ED25B7-54FA-8897-9D7D-D8CDCB11B015}"/>
          </ac:spMkLst>
        </pc:spChg>
        <pc:spChg chg="add del mod">
          <ac:chgData name="Spoon, Jennylou" userId="ddaf7277-d1a2-4990-8e74-deb377c20275" providerId="ADAL" clId="{5869AAD5-ACB6-4F4F-9622-A0FD5054157D}" dt="2025-05-06T18:48:56.882" v="748" actId="478"/>
          <ac:spMkLst>
            <pc:docMk/>
            <pc:sldMk cId="31191657" sldId="337"/>
            <ac:spMk id="5" creationId="{67ABB505-E3A2-7E65-F9BB-D320B3A8F7C0}"/>
          </ac:spMkLst>
        </pc:spChg>
        <pc:spChg chg="mod">
          <ac:chgData name="Spoon, Jennylou" userId="ddaf7277-d1a2-4990-8e74-deb377c20275" providerId="ADAL" clId="{5869AAD5-ACB6-4F4F-9622-A0FD5054157D}" dt="2025-05-07T00:37:07.481" v="767" actId="1076"/>
          <ac:spMkLst>
            <pc:docMk/>
            <pc:sldMk cId="31191657" sldId="337"/>
            <ac:spMk id="1618" creationId="{ABE4F7B9-93E5-95A7-3DC8-38F92D6883D5}"/>
          </ac:spMkLst>
        </pc:spChg>
        <pc:spChg chg="del mod">
          <ac:chgData name="Spoon, Jennylou" userId="ddaf7277-d1a2-4990-8e74-deb377c20275" providerId="ADAL" clId="{5869AAD5-ACB6-4F4F-9622-A0FD5054157D}" dt="2025-05-06T15:00:01.431" v="381" actId="478"/>
          <ac:spMkLst>
            <pc:docMk/>
            <pc:sldMk cId="31191657" sldId="337"/>
            <ac:spMk id="1619" creationId="{A65FF041-EFB0-7D68-8AC7-04FA65285148}"/>
          </ac:spMkLst>
        </pc:spChg>
        <pc:picChg chg="add del mod">
          <ac:chgData name="Spoon, Jennylou" userId="ddaf7277-d1a2-4990-8e74-deb377c20275" providerId="ADAL" clId="{5869AAD5-ACB6-4F4F-9622-A0FD5054157D}" dt="2025-05-06T15:45:27.114" v="505" actId="478"/>
          <ac:picMkLst>
            <pc:docMk/>
            <pc:sldMk cId="31191657" sldId="337"/>
            <ac:picMk id="4" creationId="{FEABA371-E8A6-F963-ED78-F7BC95CFD267}"/>
          </ac:picMkLst>
        </pc:picChg>
        <pc:picChg chg="add del mod modCrop">
          <ac:chgData name="Spoon, Jennylou" userId="ddaf7277-d1a2-4990-8e74-deb377c20275" providerId="ADAL" clId="{5869AAD5-ACB6-4F4F-9622-A0FD5054157D}" dt="2025-05-07T00:39:22.629" v="799" actId="21"/>
          <ac:picMkLst>
            <pc:docMk/>
            <pc:sldMk cId="31191657" sldId="337"/>
            <ac:picMk id="7" creationId="{12133B0D-D4ED-3CE2-0096-EBA52E4E4F42}"/>
          </ac:picMkLst>
        </pc:picChg>
      </pc:sldChg>
      <pc:sldChg chg="modSp mod">
        <pc:chgData name="Spoon, Jennylou" userId="ddaf7277-d1a2-4990-8e74-deb377c20275" providerId="ADAL" clId="{5869AAD5-ACB6-4F4F-9622-A0FD5054157D}" dt="2025-05-06T15:58:21.147" v="705" actId="948"/>
        <pc:sldMkLst>
          <pc:docMk/>
          <pc:sldMk cId="4165219427" sldId="338"/>
        </pc:sldMkLst>
        <pc:spChg chg="mod">
          <ac:chgData name="Spoon, Jennylou" userId="ddaf7277-d1a2-4990-8e74-deb377c20275" providerId="ADAL" clId="{5869AAD5-ACB6-4F4F-9622-A0FD5054157D}" dt="2025-05-06T15:58:21.147" v="705" actId="948"/>
          <ac:spMkLst>
            <pc:docMk/>
            <pc:sldMk cId="4165219427" sldId="338"/>
            <ac:spMk id="1619" creationId="{CEEECA5D-1D60-3D24-71DB-D1DA072FB54B}"/>
          </ac:spMkLst>
        </pc:spChg>
      </pc:sldChg>
      <pc:sldChg chg="addSp delSp modSp add mod modAnim modNotesTx">
        <pc:chgData name="Spoon, Jennylou" userId="ddaf7277-d1a2-4990-8e74-deb377c20275" providerId="ADAL" clId="{5869AAD5-ACB6-4F4F-9622-A0FD5054157D}" dt="2025-05-08T15:20:41.727" v="1315"/>
        <pc:sldMkLst>
          <pc:docMk/>
          <pc:sldMk cId="1323439849" sldId="339"/>
        </pc:sldMkLst>
        <pc:spChg chg="mod">
          <ac:chgData name="Spoon, Jennylou" userId="ddaf7277-d1a2-4990-8e74-deb377c20275" providerId="ADAL" clId="{5869AAD5-ACB6-4F4F-9622-A0FD5054157D}" dt="2025-05-07T00:40:19.005" v="803" actId="1076"/>
          <ac:spMkLst>
            <pc:docMk/>
            <pc:sldMk cId="1323439849" sldId="339"/>
            <ac:spMk id="4" creationId="{B096D653-6FC7-EF46-0290-B33C7304B4E2}"/>
          </ac:spMkLst>
        </pc:spChg>
        <pc:spChg chg="add">
          <ac:chgData name="Spoon, Jennylou" userId="ddaf7277-d1a2-4990-8e74-deb377c20275" providerId="ADAL" clId="{5869AAD5-ACB6-4F4F-9622-A0FD5054157D}" dt="2025-05-06T14:59:27.040" v="374" actId="11529"/>
          <ac:spMkLst>
            <pc:docMk/>
            <pc:sldMk cId="1323439849" sldId="339"/>
            <ac:spMk id="6" creationId="{7B0E378E-F25A-D0B6-C907-7FEABB760DC1}"/>
          </ac:spMkLst>
        </pc:spChg>
        <pc:spChg chg="mod">
          <ac:chgData name="Spoon, Jennylou" userId="ddaf7277-d1a2-4990-8e74-deb377c20275" providerId="ADAL" clId="{5869AAD5-ACB6-4F4F-9622-A0FD5054157D}" dt="2025-05-06T03:11:15.014" v="283" actId="20577"/>
          <ac:spMkLst>
            <pc:docMk/>
            <pc:sldMk cId="1323439849" sldId="339"/>
            <ac:spMk id="1618" creationId="{4647090F-05DB-BF8A-ACA0-B07A54D4FCA6}"/>
          </ac:spMkLst>
        </pc:spChg>
        <pc:spChg chg="del mod">
          <ac:chgData name="Spoon, Jennylou" userId="ddaf7277-d1a2-4990-8e74-deb377c20275" providerId="ADAL" clId="{5869AAD5-ACB6-4F4F-9622-A0FD5054157D}" dt="2025-05-06T14:55:19.723" v="356" actId="478"/>
          <ac:spMkLst>
            <pc:docMk/>
            <pc:sldMk cId="1323439849" sldId="339"/>
            <ac:spMk id="1619" creationId="{477BD591-2C54-DC9B-D1BC-8C9ADD99D9A8}"/>
          </ac:spMkLst>
        </pc:spChg>
        <pc:picChg chg="add mod modCrop">
          <ac:chgData name="Spoon, Jennylou" userId="ddaf7277-d1a2-4990-8e74-deb377c20275" providerId="ADAL" clId="{5869AAD5-ACB6-4F4F-9622-A0FD5054157D}" dt="2025-05-06T14:58:54.050" v="373" actId="1076"/>
          <ac:picMkLst>
            <pc:docMk/>
            <pc:sldMk cId="1323439849" sldId="339"/>
            <ac:picMk id="3" creationId="{3CB99FC6-E329-F1BE-1874-C60627F2313E}"/>
          </ac:picMkLst>
        </pc:picChg>
        <pc:picChg chg="add mod modCrop">
          <ac:chgData name="Spoon, Jennylou" userId="ddaf7277-d1a2-4990-8e74-deb377c20275" providerId="ADAL" clId="{5869AAD5-ACB6-4F4F-9622-A0FD5054157D}" dt="2025-05-06T14:58:05.119" v="369" actId="1076"/>
          <ac:picMkLst>
            <pc:docMk/>
            <pc:sldMk cId="1323439849" sldId="339"/>
            <ac:picMk id="5" creationId="{68F9FAF4-09EA-8961-AFA1-01561A7FFBC8}"/>
          </ac:picMkLst>
        </pc:picChg>
      </pc:sldChg>
      <pc:sldChg chg="addSp delSp modSp add mod modAnim modNotesTx">
        <pc:chgData name="Spoon, Jennylou" userId="ddaf7277-d1a2-4990-8e74-deb377c20275" providerId="ADAL" clId="{5869AAD5-ACB6-4F4F-9622-A0FD5054157D}" dt="2025-05-08T15:20:52.220" v="1316"/>
        <pc:sldMkLst>
          <pc:docMk/>
          <pc:sldMk cId="1989310997" sldId="340"/>
        </pc:sldMkLst>
        <pc:spChg chg="add mod">
          <ac:chgData name="Spoon, Jennylou" userId="ddaf7277-d1a2-4990-8e74-deb377c20275" providerId="ADAL" clId="{5869AAD5-ACB6-4F4F-9622-A0FD5054157D}" dt="2025-05-06T15:14:56.149" v="395" actId="1076"/>
          <ac:spMkLst>
            <pc:docMk/>
            <pc:sldMk cId="1989310997" sldId="340"/>
            <ac:spMk id="6" creationId="{D8465A3B-93D4-8CAF-2F5D-AFE47D50CCAC}"/>
          </ac:spMkLst>
        </pc:spChg>
        <pc:spChg chg="mod">
          <ac:chgData name="Spoon, Jennylou" userId="ddaf7277-d1a2-4990-8e74-deb377c20275" providerId="ADAL" clId="{5869AAD5-ACB6-4F4F-9622-A0FD5054157D}" dt="2025-05-06T03:11:10.011" v="276" actId="20577"/>
          <ac:spMkLst>
            <pc:docMk/>
            <pc:sldMk cId="1989310997" sldId="340"/>
            <ac:spMk id="1618" creationId="{1E41CF27-E03A-49A4-03F3-BA1B4BDBE3FF}"/>
          </ac:spMkLst>
        </pc:spChg>
        <pc:spChg chg="del mod">
          <ac:chgData name="Spoon, Jennylou" userId="ddaf7277-d1a2-4990-8e74-deb377c20275" providerId="ADAL" clId="{5869AAD5-ACB6-4F4F-9622-A0FD5054157D}" dt="2025-05-06T14:59:54.069" v="380" actId="478"/>
          <ac:spMkLst>
            <pc:docMk/>
            <pc:sldMk cId="1989310997" sldId="340"/>
            <ac:spMk id="1619" creationId="{A89607C9-D738-4FD2-4932-4532C2DCEDA3}"/>
          </ac:spMkLst>
        </pc:spChg>
        <pc:picChg chg="add mod">
          <ac:chgData name="Spoon, Jennylou" userId="ddaf7277-d1a2-4990-8e74-deb377c20275" providerId="ADAL" clId="{5869AAD5-ACB6-4F4F-9622-A0FD5054157D}" dt="2025-05-06T15:14:26.068" v="390" actId="1076"/>
          <ac:picMkLst>
            <pc:docMk/>
            <pc:sldMk cId="1989310997" sldId="340"/>
            <ac:picMk id="3" creationId="{B2F9A436-4011-D5EF-A9CA-ABA1780F6D34}"/>
          </ac:picMkLst>
        </pc:picChg>
        <pc:picChg chg="add mod">
          <ac:chgData name="Spoon, Jennylou" userId="ddaf7277-d1a2-4990-8e74-deb377c20275" providerId="ADAL" clId="{5869AAD5-ACB6-4F4F-9622-A0FD5054157D}" dt="2025-05-06T15:14:34.762" v="391" actId="1076"/>
          <ac:picMkLst>
            <pc:docMk/>
            <pc:sldMk cId="1989310997" sldId="340"/>
            <ac:picMk id="5" creationId="{A225638E-51AA-1E36-053A-88C60F96B7EB}"/>
          </ac:picMkLst>
        </pc:picChg>
      </pc:sldChg>
      <pc:sldChg chg="addSp delSp modSp add del mod modClrScheme chgLayout modNotesTx">
        <pc:chgData name="Spoon, Jennylou" userId="ddaf7277-d1a2-4990-8e74-deb377c20275" providerId="ADAL" clId="{5869AAD5-ACB6-4F4F-9622-A0FD5054157D}" dt="2025-05-06T15:46:14.099" v="527" actId="47"/>
        <pc:sldMkLst>
          <pc:docMk/>
          <pc:sldMk cId="290850812" sldId="342"/>
        </pc:sldMkLst>
        <pc:spChg chg="mod">
          <ac:chgData name="Spoon, Jennylou" userId="ddaf7277-d1a2-4990-8e74-deb377c20275" providerId="ADAL" clId="{5869AAD5-ACB6-4F4F-9622-A0FD5054157D}" dt="2025-05-06T15:31:55.060" v="442" actId="26606"/>
          <ac:spMkLst>
            <pc:docMk/>
            <pc:sldMk cId="290850812" sldId="342"/>
            <ac:spMk id="1618" creationId="{5DF8A8BE-3D75-3B74-8C9E-0024C5B9023D}"/>
          </ac:spMkLst>
        </pc:spChg>
        <pc:picChg chg="add del">
          <ac:chgData name="Spoon, Jennylou" userId="ddaf7277-d1a2-4990-8e74-deb377c20275" providerId="ADAL" clId="{5869AAD5-ACB6-4F4F-9622-A0FD5054157D}" dt="2025-05-06T15:27:09.433" v="433" actId="21"/>
          <ac:picMkLst>
            <pc:docMk/>
            <pc:sldMk cId="290850812" sldId="342"/>
            <ac:picMk id="3" creationId="{FEABA371-E8A6-F963-ED78-F7BC95CFD267}"/>
          </ac:picMkLst>
        </pc:picChg>
        <pc:picChg chg="add del mod">
          <ac:chgData name="Spoon, Jennylou" userId="ddaf7277-d1a2-4990-8e74-deb377c20275" providerId="ADAL" clId="{5869AAD5-ACB6-4F4F-9622-A0FD5054157D}" dt="2025-05-06T15:33:22.184" v="445" actId="478"/>
          <ac:picMkLst>
            <pc:docMk/>
            <pc:sldMk cId="290850812" sldId="342"/>
            <ac:picMk id="5" creationId="{F6FF6C9E-E1A4-0432-5AD5-EB1B682B05C7}"/>
          </ac:picMkLst>
        </pc:picChg>
        <pc:picChg chg="add del mod modCrop">
          <ac:chgData name="Spoon, Jennylou" userId="ddaf7277-d1a2-4990-8e74-deb377c20275" providerId="ADAL" clId="{5869AAD5-ACB6-4F4F-9622-A0FD5054157D}" dt="2025-05-06T15:43:13.775" v="464" actId="478"/>
          <ac:picMkLst>
            <pc:docMk/>
            <pc:sldMk cId="290850812" sldId="342"/>
            <ac:picMk id="7" creationId="{58F5E847-A841-1534-4A16-301B67F42490}"/>
          </ac:picMkLst>
        </pc:picChg>
      </pc:sldChg>
      <pc:sldChg chg="add del ord">
        <pc:chgData name="Spoon, Jennylou" userId="ddaf7277-d1a2-4990-8e74-deb377c20275" providerId="ADAL" clId="{5869AAD5-ACB6-4F4F-9622-A0FD5054157D}" dt="2025-05-07T01:09:57.115" v="998"/>
        <pc:sldMkLst>
          <pc:docMk/>
          <pc:sldMk cId="303813446" sldId="343"/>
        </pc:sldMkLst>
      </pc:sldChg>
      <pc:sldChg chg="modSp mod">
        <pc:chgData name="Spoon, Jennylou" userId="ddaf7277-d1a2-4990-8e74-deb377c20275" providerId="ADAL" clId="{5869AAD5-ACB6-4F4F-9622-A0FD5054157D}" dt="2025-05-07T01:33:48.379" v="1070" actId="113"/>
        <pc:sldMkLst>
          <pc:docMk/>
          <pc:sldMk cId="1692789062" sldId="344"/>
        </pc:sldMkLst>
        <pc:spChg chg="mod">
          <ac:chgData name="Spoon, Jennylou" userId="ddaf7277-d1a2-4990-8e74-deb377c20275" providerId="ADAL" clId="{5869AAD5-ACB6-4F4F-9622-A0FD5054157D}" dt="2025-05-07T01:33:48.379" v="1070" actId="113"/>
          <ac:spMkLst>
            <pc:docMk/>
            <pc:sldMk cId="1692789062" sldId="344"/>
            <ac:spMk id="2" creationId="{7FC5E4A7-ED9A-0076-E0E4-18D47DBCA7C3}"/>
          </ac:spMkLst>
        </pc:spChg>
      </pc:sldChg>
      <pc:sldChg chg="new del">
        <pc:chgData name="Spoon, Jennylou" userId="ddaf7277-d1a2-4990-8e74-deb377c20275" providerId="ADAL" clId="{5869AAD5-ACB6-4F4F-9622-A0FD5054157D}" dt="2025-05-06T15:46:31.969" v="530" actId="47"/>
        <pc:sldMkLst>
          <pc:docMk/>
          <pc:sldMk cId="1746025070" sldId="344"/>
        </pc:sldMkLst>
      </pc:sldChg>
      <pc:sldChg chg="del">
        <pc:chgData name="Spoon, Jennylou" userId="ddaf7277-d1a2-4990-8e74-deb377c20275" providerId="ADAL" clId="{5869AAD5-ACB6-4F4F-9622-A0FD5054157D}" dt="2025-05-07T01:00:40.548" v="829" actId="47"/>
        <pc:sldMkLst>
          <pc:docMk/>
          <pc:sldMk cId="2879678996" sldId="345"/>
        </pc:sldMkLst>
      </pc:sldChg>
      <pc:sldChg chg="modNotesTx">
        <pc:chgData name="Spoon, Jennylou" userId="ddaf7277-d1a2-4990-8e74-deb377c20275" providerId="ADAL" clId="{5869AAD5-ACB6-4F4F-9622-A0FD5054157D}" dt="2025-05-07T01:36:46.585" v="1076" actId="20577"/>
        <pc:sldMkLst>
          <pc:docMk/>
          <pc:sldMk cId="571413541" sldId="347"/>
        </pc:sldMkLst>
      </pc:sldChg>
      <pc:sldChg chg="addSp delSp modSp add mod modNotesTx">
        <pc:chgData name="Spoon, Jennylou" userId="ddaf7277-d1a2-4990-8e74-deb377c20275" providerId="ADAL" clId="{5869AAD5-ACB6-4F4F-9622-A0FD5054157D}" dt="2025-05-08T15:21:09.161" v="1317"/>
        <pc:sldMkLst>
          <pc:docMk/>
          <pc:sldMk cId="1283377791" sldId="348"/>
        </pc:sldMkLst>
        <pc:spChg chg="del">
          <ac:chgData name="Spoon, Jennylou" userId="ddaf7277-d1a2-4990-8e74-deb377c20275" providerId="ADAL" clId="{5869AAD5-ACB6-4F4F-9622-A0FD5054157D}" dt="2025-05-07T00:37:39.371" v="785" actId="478"/>
          <ac:spMkLst>
            <pc:docMk/>
            <pc:sldMk cId="1283377791" sldId="348"/>
            <ac:spMk id="6" creationId="{80F97C59-D8DC-38A3-06AC-80935A0427E8}"/>
          </ac:spMkLst>
        </pc:spChg>
        <pc:spChg chg="mod">
          <ac:chgData name="Spoon, Jennylou" userId="ddaf7277-d1a2-4990-8e74-deb377c20275" providerId="ADAL" clId="{5869AAD5-ACB6-4F4F-9622-A0FD5054157D}" dt="2025-05-07T00:37:34.610" v="783" actId="20577"/>
          <ac:spMkLst>
            <pc:docMk/>
            <pc:sldMk cId="1283377791" sldId="348"/>
            <ac:spMk id="1618" creationId="{778C02B8-60DD-8864-4AE6-550403720A69}"/>
          </ac:spMkLst>
        </pc:spChg>
        <pc:picChg chg="del">
          <ac:chgData name="Spoon, Jennylou" userId="ddaf7277-d1a2-4990-8e74-deb377c20275" providerId="ADAL" clId="{5869AAD5-ACB6-4F4F-9622-A0FD5054157D}" dt="2025-05-07T00:37:37.771" v="784" actId="478"/>
          <ac:picMkLst>
            <pc:docMk/>
            <pc:sldMk cId="1283377791" sldId="348"/>
            <ac:picMk id="3" creationId="{CF528D69-EA7C-BC91-D0BC-F0DFAEE47005}"/>
          </ac:picMkLst>
        </pc:picChg>
        <pc:picChg chg="del">
          <ac:chgData name="Spoon, Jennylou" userId="ddaf7277-d1a2-4990-8e74-deb377c20275" providerId="ADAL" clId="{5869AAD5-ACB6-4F4F-9622-A0FD5054157D}" dt="2025-05-07T00:37:40.718" v="786" actId="478"/>
          <ac:picMkLst>
            <pc:docMk/>
            <pc:sldMk cId="1283377791" sldId="348"/>
            <ac:picMk id="5" creationId="{5E624433-51F8-94D9-25B1-5EBFE7F41DBC}"/>
          </ac:picMkLst>
        </pc:picChg>
        <pc:picChg chg="add mod">
          <ac:chgData name="Spoon, Jennylou" userId="ddaf7277-d1a2-4990-8e74-deb377c20275" providerId="ADAL" clId="{5869AAD5-ACB6-4F4F-9622-A0FD5054157D}" dt="2025-05-07T00:39:24.925" v="800"/>
          <ac:picMkLst>
            <pc:docMk/>
            <pc:sldMk cId="1283377791" sldId="348"/>
            <ac:picMk id="7" creationId="{12133B0D-D4ED-3CE2-0096-EBA52E4E4F42}"/>
          </ac:picMkLst>
        </pc:picChg>
      </pc:sldChg>
      <pc:sldChg chg="modSp add mod modCm">
        <pc:chgData name="Spoon, Jennylou" userId="ddaf7277-d1a2-4990-8e74-deb377c20275" providerId="ADAL" clId="{5869AAD5-ACB6-4F4F-9622-A0FD5054157D}" dt="2025-05-07T01:05:25.821" v="981" actId="20577"/>
        <pc:sldMkLst>
          <pc:docMk/>
          <pc:sldMk cId="1230755444" sldId="349"/>
        </pc:sldMkLst>
        <pc:spChg chg="mod">
          <ac:chgData name="Spoon, Jennylou" userId="ddaf7277-d1a2-4990-8e74-deb377c20275" providerId="ADAL" clId="{5869AAD5-ACB6-4F4F-9622-A0FD5054157D}" dt="2025-05-07T01:05:25.821" v="981" actId="20577"/>
          <ac:spMkLst>
            <pc:docMk/>
            <pc:sldMk cId="1230755444" sldId="349"/>
            <ac:spMk id="1619" creationId="{54261758-29F2-294F-8C25-E91EC40DBEDC}"/>
          </ac:spMkLst>
        </pc:spChg>
        <pc:extLst>
          <p:ext xmlns:p="http://schemas.openxmlformats.org/presentationml/2006/main" uri="{D6D511B9-2390-475A-947B-AFAB55BFBCF1}">
            <pc226:cmChg xmlns:pc226="http://schemas.microsoft.com/office/powerpoint/2022/06/main/command" chg="mod">
              <pc226:chgData name="Spoon, Jennylou" userId="ddaf7277-d1a2-4990-8e74-deb377c20275" providerId="ADAL" clId="{5869AAD5-ACB6-4F4F-9622-A0FD5054157D}" dt="2025-05-07T01:05:25.821" v="981" actId="20577"/>
              <pc2:cmMkLst xmlns:pc2="http://schemas.microsoft.com/office/powerpoint/2019/9/main/command">
                <pc:docMk/>
                <pc:sldMk cId="1230755444" sldId="349"/>
                <pc2:cmMk id="{C9020720-BAB9-46CE-85E0-5A078B731E3B}"/>
              </pc2:cmMkLst>
            </pc226:cmChg>
            <pc226:cmChg xmlns:pc226="http://schemas.microsoft.com/office/powerpoint/2022/06/main/command" chg="mod">
              <pc226:chgData name="Spoon, Jennylou" userId="ddaf7277-d1a2-4990-8e74-deb377c20275" providerId="ADAL" clId="{5869AAD5-ACB6-4F4F-9622-A0FD5054157D}" dt="2025-05-07T01:05:25.821" v="981" actId="20577"/>
              <pc2:cmMkLst xmlns:pc2="http://schemas.microsoft.com/office/powerpoint/2019/9/main/command">
                <pc:docMk/>
                <pc:sldMk cId="1230755444" sldId="349"/>
                <pc2:cmMk id="{F43AABE5-82F3-4AA1-8DD6-1734B775C1A0}"/>
              </pc2:cmMkLst>
            </pc226:cmChg>
          </p:ext>
        </pc:extLst>
      </pc:sldChg>
      <pc:sldChg chg="add del ord">
        <pc:chgData name="Spoon, Jennylou" userId="ddaf7277-d1a2-4990-8e74-deb377c20275" providerId="ADAL" clId="{5869AAD5-ACB6-4F4F-9622-A0FD5054157D}" dt="2025-05-07T00:56:49.079" v="822" actId="47"/>
        <pc:sldMkLst>
          <pc:docMk/>
          <pc:sldMk cId="2166225437" sldId="349"/>
        </pc:sldMkLst>
      </pc:sldChg>
      <pc:sldChg chg="add del">
        <pc:chgData name="Spoon, Jennylou" userId="ddaf7277-d1a2-4990-8e74-deb377c20275" providerId="ADAL" clId="{5869AAD5-ACB6-4F4F-9622-A0FD5054157D}" dt="2025-05-07T01:10:00.362" v="999" actId="47"/>
        <pc:sldMkLst>
          <pc:docMk/>
          <pc:sldMk cId="3637253512" sldId="350"/>
        </pc:sldMkLst>
      </pc:sldChg>
      <pc:sldMasterChg chg="delSldLayout">
        <pc:chgData name="Spoon, Jennylou" userId="ddaf7277-d1a2-4990-8e74-deb377c20275" providerId="ADAL" clId="{5869AAD5-ACB6-4F4F-9622-A0FD5054157D}" dt="2025-05-07T01:53:11.455" v="1274" actId="47"/>
        <pc:sldMasterMkLst>
          <pc:docMk/>
          <pc:sldMasterMk cId="0" sldId="2147483679"/>
        </pc:sldMasterMkLst>
        <pc:sldLayoutChg chg="del">
          <pc:chgData name="Spoon, Jennylou" userId="ddaf7277-d1a2-4990-8e74-deb377c20275" providerId="ADAL" clId="{5869AAD5-ACB6-4F4F-9622-A0FD5054157D}" dt="2025-05-07T01:53:11.455" v="1274" actId="47"/>
          <pc:sldLayoutMkLst>
            <pc:docMk/>
            <pc:sldMasterMk cId="0" sldId="2147483679"/>
            <pc:sldLayoutMk cId="0" sldId="2147483669"/>
          </pc:sldLayoutMkLst>
        </pc:sldLayoutChg>
      </pc:sldMasterChg>
    </pc:docChg>
  </pc:docChgLst>
  <pc:docChgLst>
    <pc:chgData name="Uruakpa, Cherechi Ibeabuchi" userId="S::c018u328@home.ku.edu::ac39b64b-abde-4414-99d2-bc22491f1ebf" providerId="AD" clId="Web-{D6E0FA64-2B69-DF08-E304-063BB5554B2B}"/>
    <pc:docChg chg="addSld delSld modSld sldOrd">
      <pc:chgData name="Uruakpa, Cherechi Ibeabuchi" userId="S::c018u328@home.ku.edu::ac39b64b-abde-4414-99d2-bc22491f1ebf" providerId="AD" clId="Web-{D6E0FA64-2B69-DF08-E304-063BB5554B2B}" dt="2025-05-06T19:12:05.085" v="229" actId="14100"/>
      <pc:docMkLst>
        <pc:docMk/>
      </pc:docMkLst>
      <pc:sldChg chg="addSp modSp del">
        <pc:chgData name="Uruakpa, Cherechi Ibeabuchi" userId="S::c018u328@home.ku.edu::ac39b64b-abde-4414-99d2-bc22491f1ebf" providerId="AD" clId="Web-{D6E0FA64-2B69-DF08-E304-063BB5554B2B}" dt="2025-05-06T18:43:24.392" v="195"/>
        <pc:sldMkLst>
          <pc:docMk/>
          <pc:sldMk cId="1913233987" sldId="325"/>
        </pc:sldMkLst>
        <pc:spChg chg="mod">
          <ac:chgData name="Uruakpa, Cherechi Ibeabuchi" userId="S::c018u328@home.ku.edu::ac39b64b-abde-4414-99d2-bc22491f1ebf" providerId="AD" clId="Web-{D6E0FA64-2B69-DF08-E304-063BB5554B2B}" dt="2025-05-06T16:09:44.635" v="147" actId="20577"/>
          <ac:spMkLst>
            <pc:docMk/>
            <pc:sldMk cId="1913233987" sldId="325"/>
            <ac:spMk id="1618" creationId="{76C63A3E-550F-7E53-CA2F-2455DA207E7D}"/>
          </ac:spMkLst>
        </pc:spChg>
        <pc:spChg chg="mod">
          <ac:chgData name="Uruakpa, Cherechi Ibeabuchi" userId="S::c018u328@home.ku.edu::ac39b64b-abde-4414-99d2-bc22491f1ebf" providerId="AD" clId="Web-{D6E0FA64-2B69-DF08-E304-063BB5554B2B}" dt="2025-05-06T17:06:44.722" v="186" actId="14100"/>
          <ac:spMkLst>
            <pc:docMk/>
            <pc:sldMk cId="1913233987" sldId="325"/>
            <ac:spMk id="1619" creationId="{D3A40D8C-F9EE-5183-661F-6CA5036F8DDE}"/>
          </ac:spMkLst>
        </pc:spChg>
        <pc:picChg chg="add mod">
          <ac:chgData name="Uruakpa, Cherechi Ibeabuchi" userId="S::c018u328@home.ku.edu::ac39b64b-abde-4414-99d2-bc22491f1ebf" providerId="AD" clId="Web-{D6E0FA64-2B69-DF08-E304-063BB5554B2B}" dt="2025-05-06T17:06:58.238" v="191" actId="1076"/>
          <ac:picMkLst>
            <pc:docMk/>
            <pc:sldMk cId="1913233987" sldId="325"/>
            <ac:picMk id="2" creationId="{72CD97DD-4AEB-D918-40CF-548192CD9681}"/>
          </ac:picMkLst>
        </pc:picChg>
        <pc:picChg chg="add mod">
          <ac:chgData name="Uruakpa, Cherechi Ibeabuchi" userId="S::c018u328@home.ku.edu::ac39b64b-abde-4414-99d2-bc22491f1ebf" providerId="AD" clId="Web-{D6E0FA64-2B69-DF08-E304-063BB5554B2B}" dt="2025-05-06T17:07:02.410" v="193" actId="14100"/>
          <ac:picMkLst>
            <pc:docMk/>
            <pc:sldMk cId="1913233987" sldId="325"/>
            <ac:picMk id="3" creationId="{A2C77EDB-1C33-D2CA-E946-537952CD522C}"/>
          </ac:picMkLst>
        </pc:picChg>
      </pc:sldChg>
      <pc:sldChg chg="addSp delSp modSp mod modClrScheme chgLayout">
        <pc:chgData name="Uruakpa, Cherechi Ibeabuchi" userId="S::c018u328@home.ku.edu::ac39b64b-abde-4414-99d2-bc22491f1ebf" providerId="AD" clId="Web-{D6E0FA64-2B69-DF08-E304-063BB5554B2B}" dt="2025-05-06T18:45:35.975" v="197" actId="20577"/>
        <pc:sldMkLst>
          <pc:docMk/>
          <pc:sldMk cId="4165219427" sldId="338"/>
        </pc:sldMkLst>
        <pc:spChg chg="mod">
          <ac:chgData name="Uruakpa, Cherechi Ibeabuchi" userId="S::c018u328@home.ku.edu::ac39b64b-abde-4414-99d2-bc22491f1ebf" providerId="AD" clId="Web-{D6E0FA64-2B69-DF08-E304-063BB5554B2B}" dt="2025-05-06T16:50:39.002" v="166"/>
          <ac:spMkLst>
            <pc:docMk/>
            <pc:sldMk cId="4165219427" sldId="338"/>
            <ac:spMk id="1618" creationId="{9E6BABCC-73BC-5F4A-8BDA-2C9B18A8B2D7}"/>
          </ac:spMkLst>
        </pc:spChg>
        <pc:spChg chg="mod">
          <ac:chgData name="Uruakpa, Cherechi Ibeabuchi" userId="S::c018u328@home.ku.edu::ac39b64b-abde-4414-99d2-bc22491f1ebf" providerId="AD" clId="Web-{D6E0FA64-2B69-DF08-E304-063BB5554B2B}" dt="2025-05-06T18:45:35.975" v="197" actId="20577"/>
          <ac:spMkLst>
            <pc:docMk/>
            <pc:sldMk cId="4165219427" sldId="338"/>
            <ac:spMk id="1619" creationId="{CEEECA5D-1D60-3D24-71DB-D1DA072FB54B}"/>
          </ac:spMkLst>
        </pc:spChg>
        <pc:picChg chg="add del mod">
          <ac:chgData name="Uruakpa, Cherechi Ibeabuchi" userId="S::c018u328@home.ku.edu::ac39b64b-abde-4414-99d2-bc22491f1ebf" providerId="AD" clId="Web-{D6E0FA64-2B69-DF08-E304-063BB5554B2B}" dt="2025-05-06T17:08:25.523" v="194"/>
          <ac:picMkLst>
            <pc:docMk/>
            <pc:sldMk cId="4165219427" sldId="338"/>
            <ac:picMk id="2" creationId="{96DAB52C-636A-3511-3F45-C837ABCA723B}"/>
          </ac:picMkLst>
        </pc:picChg>
      </pc:sldChg>
      <pc:sldChg chg="addSp delSp modSp new">
        <pc:chgData name="Uruakpa, Cherechi Ibeabuchi" userId="S::c018u328@home.ku.edu::ac39b64b-abde-4414-99d2-bc22491f1ebf" providerId="AD" clId="Web-{D6E0FA64-2B69-DF08-E304-063BB5554B2B}" dt="2025-05-06T16:09:53.416" v="150" actId="20577"/>
        <pc:sldMkLst>
          <pc:docMk/>
          <pc:sldMk cId="1692789062" sldId="344"/>
        </pc:sldMkLst>
        <pc:spChg chg="mod">
          <ac:chgData name="Uruakpa, Cherechi Ibeabuchi" userId="S::c018u328@home.ku.edu::ac39b64b-abde-4414-99d2-bc22491f1ebf" providerId="AD" clId="Web-{D6E0FA64-2B69-DF08-E304-063BB5554B2B}" dt="2025-05-06T16:09:53.416" v="150" actId="20577"/>
          <ac:spMkLst>
            <pc:docMk/>
            <pc:sldMk cId="1692789062" sldId="344"/>
            <ac:spMk id="2" creationId="{7FC5E4A7-ED9A-0076-E0E4-18D47DBCA7C3}"/>
          </ac:spMkLst>
        </pc:spChg>
        <pc:spChg chg="del mod">
          <ac:chgData name="Uruakpa, Cherechi Ibeabuchi" userId="S::c018u328@home.ku.edu::ac39b64b-abde-4414-99d2-bc22491f1ebf" providerId="AD" clId="Web-{D6E0FA64-2B69-DF08-E304-063BB5554B2B}" dt="2025-05-06T16:07:01.083" v="131"/>
          <ac:spMkLst>
            <pc:docMk/>
            <pc:sldMk cId="1692789062" sldId="344"/>
            <ac:spMk id="3" creationId="{869E42FE-BEE0-3945-484E-5A9DC29C1B16}"/>
          </ac:spMkLst>
        </pc:spChg>
        <pc:spChg chg="add del mod">
          <ac:chgData name="Uruakpa, Cherechi Ibeabuchi" userId="S::c018u328@home.ku.edu::ac39b64b-abde-4414-99d2-bc22491f1ebf" providerId="AD" clId="Web-{D6E0FA64-2B69-DF08-E304-063BB5554B2B}" dt="2025-05-06T16:08:35.289" v="136"/>
          <ac:spMkLst>
            <pc:docMk/>
            <pc:sldMk cId="1692789062" sldId="344"/>
            <ac:spMk id="7" creationId="{251D857A-D91A-EB18-C40E-603811F523E2}"/>
          </ac:spMkLst>
        </pc:spChg>
        <pc:picChg chg="add del mod">
          <ac:chgData name="Uruakpa, Cherechi Ibeabuchi" userId="S::c018u328@home.ku.edu::ac39b64b-abde-4414-99d2-bc22491f1ebf" providerId="AD" clId="Web-{D6E0FA64-2B69-DF08-E304-063BB5554B2B}" dt="2025-05-06T15:56:47.844" v="41"/>
          <ac:picMkLst>
            <pc:docMk/>
            <pc:sldMk cId="1692789062" sldId="344"/>
            <ac:picMk id="4" creationId="{CBC4A30E-7F71-594D-C671-73CB3499F9D5}"/>
          </ac:picMkLst>
        </pc:picChg>
        <pc:picChg chg="add mod">
          <ac:chgData name="Uruakpa, Cherechi Ibeabuchi" userId="S::c018u328@home.ku.edu::ac39b64b-abde-4414-99d2-bc22491f1ebf" providerId="AD" clId="Web-{D6E0FA64-2B69-DF08-E304-063BB5554B2B}" dt="2025-05-06T16:09:07.774" v="143" actId="14100"/>
          <ac:picMkLst>
            <pc:docMk/>
            <pc:sldMk cId="1692789062" sldId="344"/>
            <ac:picMk id="5" creationId="{25EDF70B-6966-8E98-293D-1FC583BA8A9D}"/>
          </ac:picMkLst>
        </pc:picChg>
        <pc:picChg chg="add mod">
          <ac:chgData name="Uruakpa, Cherechi Ibeabuchi" userId="S::c018u328@home.ku.edu::ac39b64b-abde-4414-99d2-bc22491f1ebf" providerId="AD" clId="Web-{D6E0FA64-2B69-DF08-E304-063BB5554B2B}" dt="2025-05-06T16:09:02.821" v="142" actId="14100"/>
          <ac:picMkLst>
            <pc:docMk/>
            <pc:sldMk cId="1692789062" sldId="344"/>
            <ac:picMk id="8" creationId="{4DEFAD3E-D2DA-F15D-8093-E2B564F2544A}"/>
          </ac:picMkLst>
        </pc:picChg>
      </pc:sldChg>
      <pc:sldChg chg="delSp modSp add ord replId">
        <pc:chgData name="Uruakpa, Cherechi Ibeabuchi" userId="S::c018u328@home.ku.edu::ac39b64b-abde-4414-99d2-bc22491f1ebf" providerId="AD" clId="Web-{D6E0FA64-2B69-DF08-E304-063BB5554B2B}" dt="2025-05-06T19:12:05.085" v="229" actId="14100"/>
        <pc:sldMkLst>
          <pc:docMk/>
          <pc:sldMk cId="2879678996" sldId="345"/>
        </pc:sldMkLst>
        <pc:spChg chg="mod">
          <ac:chgData name="Uruakpa, Cherechi Ibeabuchi" userId="S::c018u328@home.ku.edu::ac39b64b-abde-4414-99d2-bc22491f1ebf" providerId="AD" clId="Web-{D6E0FA64-2B69-DF08-E304-063BB5554B2B}" dt="2025-05-06T19:12:05.085" v="229" actId="14100"/>
          <ac:spMkLst>
            <pc:docMk/>
            <pc:sldMk cId="2879678996" sldId="345"/>
            <ac:spMk id="1619" creationId="{F3314087-9D13-E313-1263-8B73092F66B8}"/>
          </ac:spMkLst>
        </pc:spChg>
        <pc:picChg chg="del">
          <ac:chgData name="Uruakpa, Cherechi Ibeabuchi" userId="S::c018u328@home.ku.edu::ac39b64b-abde-4414-99d2-bc22491f1ebf" providerId="AD" clId="Web-{D6E0FA64-2B69-DF08-E304-063BB5554B2B}" dt="2025-05-06T19:09:58.893" v="203"/>
          <ac:picMkLst>
            <pc:docMk/>
            <pc:sldMk cId="2879678996" sldId="345"/>
            <ac:picMk id="7" creationId="{318597C1-AF7C-DC75-475E-BF4FABD105E0}"/>
          </ac:picMkLst>
        </pc:picChg>
        <pc:picChg chg="del">
          <ac:chgData name="Uruakpa, Cherechi Ibeabuchi" userId="S::c018u328@home.ku.edu::ac39b64b-abde-4414-99d2-bc22491f1ebf" providerId="AD" clId="Web-{D6E0FA64-2B69-DF08-E304-063BB5554B2B}" dt="2025-05-06T19:09:54.752" v="202"/>
          <ac:picMkLst>
            <pc:docMk/>
            <pc:sldMk cId="2879678996" sldId="345"/>
            <ac:picMk id="9" creationId="{67BE53F1-D2E4-3E83-CB05-8B6395A4AA26}"/>
          </ac:picMkLst>
        </pc:picChg>
      </pc:sldChg>
    </pc:docChg>
  </pc:docChgLst>
  <pc:docChgLst>
    <pc:chgData name="Moore, Noah M" userId="S::n255m256@home.ku.edu::89aa5080-f847-4d07-a2fd-8e6339fc848d" providerId="AD" clId="Web-{DB830ECA-AA10-B2E5-4DA9-07C112A5FC61}"/>
    <pc:docChg chg="delSld modSld">
      <pc:chgData name="Moore, Noah M" userId="S::n255m256@home.ku.edu::89aa5080-f847-4d07-a2fd-8e6339fc848d" providerId="AD" clId="Web-{DB830ECA-AA10-B2E5-4DA9-07C112A5FC61}" dt="2025-05-06T15:40:48.582" v="363" actId="14100"/>
      <pc:docMkLst>
        <pc:docMk/>
      </pc:docMkLst>
      <pc:sldChg chg="addSp modSp">
        <pc:chgData name="Moore, Noah M" userId="S::n255m256@home.ku.edu::89aa5080-f847-4d07-a2fd-8e6339fc848d" providerId="AD" clId="Web-{DB830ECA-AA10-B2E5-4DA9-07C112A5FC61}" dt="2025-05-06T15:36:26.046" v="248" actId="20577"/>
        <pc:sldMkLst>
          <pc:docMk/>
          <pc:sldMk cId="1847999408" sldId="332"/>
        </pc:sldMkLst>
        <pc:spChg chg="add mod">
          <ac:chgData name="Moore, Noah M" userId="S::n255m256@home.ku.edu::89aa5080-f847-4d07-a2fd-8e6339fc848d" providerId="AD" clId="Web-{DB830ECA-AA10-B2E5-4DA9-07C112A5FC61}" dt="2025-05-06T15:36:26.046" v="248" actId="20577"/>
          <ac:spMkLst>
            <pc:docMk/>
            <pc:sldMk cId="1847999408" sldId="332"/>
            <ac:spMk id="2" creationId="{AB0E6290-668A-E53B-4AE4-29BDA0B259C4}"/>
          </ac:spMkLst>
        </pc:spChg>
        <pc:spChg chg="mod">
          <ac:chgData name="Moore, Noah M" userId="S::n255m256@home.ku.edu::89aa5080-f847-4d07-a2fd-8e6339fc848d" providerId="AD" clId="Web-{DB830ECA-AA10-B2E5-4DA9-07C112A5FC61}" dt="2025-05-06T15:21:06.451" v="198" actId="20577"/>
          <ac:spMkLst>
            <pc:docMk/>
            <pc:sldMk cId="1847999408" sldId="332"/>
            <ac:spMk id="1619" creationId="{AC6695EE-3A7E-0AD6-DA7C-A9086124D4CA}"/>
          </ac:spMkLst>
        </pc:spChg>
      </pc:sldChg>
      <pc:sldChg chg="addSp delSp modSp del">
        <pc:chgData name="Moore, Noah M" userId="S::n255m256@home.ku.edu::89aa5080-f847-4d07-a2fd-8e6339fc848d" providerId="AD" clId="Web-{DB830ECA-AA10-B2E5-4DA9-07C112A5FC61}" dt="2025-05-06T15:12:51.661" v="82"/>
        <pc:sldMkLst>
          <pc:docMk/>
          <pc:sldMk cId="868694842" sldId="333"/>
        </pc:sldMkLst>
        <pc:spChg chg="add mod">
          <ac:chgData name="Moore, Noah M" userId="S::n255m256@home.ku.edu::89aa5080-f847-4d07-a2fd-8e6339fc848d" providerId="AD" clId="Web-{DB830ECA-AA10-B2E5-4DA9-07C112A5FC61}" dt="2025-05-06T15:12:44.739" v="79"/>
          <ac:spMkLst>
            <pc:docMk/>
            <pc:sldMk cId="868694842" sldId="333"/>
            <ac:spMk id="3" creationId="{648C5073-3B97-EBBD-8CA6-BCC0EC8264D3}"/>
          </ac:spMkLst>
        </pc:spChg>
        <pc:spChg chg="del mod">
          <ac:chgData name="Moore, Noah M" userId="S::n255m256@home.ku.edu::89aa5080-f847-4d07-a2fd-8e6339fc848d" providerId="AD" clId="Web-{DB830ECA-AA10-B2E5-4DA9-07C112A5FC61}" dt="2025-05-06T15:12:44.739" v="79"/>
          <ac:spMkLst>
            <pc:docMk/>
            <pc:sldMk cId="868694842" sldId="333"/>
            <ac:spMk id="1619" creationId="{8BFD342E-5784-3A59-F4B3-CC9918C645CF}"/>
          </ac:spMkLst>
        </pc:spChg>
      </pc:sldChg>
      <pc:sldChg chg="addSp modSp">
        <pc:chgData name="Moore, Noah M" userId="S::n255m256@home.ku.edu::89aa5080-f847-4d07-a2fd-8e6339fc848d" providerId="AD" clId="Web-{DB830ECA-AA10-B2E5-4DA9-07C112A5FC61}" dt="2025-05-06T15:40:48.582" v="363" actId="14100"/>
        <pc:sldMkLst>
          <pc:docMk/>
          <pc:sldMk cId="1105183006" sldId="334"/>
        </pc:sldMkLst>
        <pc:spChg chg="add mod">
          <ac:chgData name="Moore, Noah M" userId="S::n255m256@home.ku.edu::89aa5080-f847-4d07-a2fd-8e6339fc848d" providerId="AD" clId="Web-{DB830ECA-AA10-B2E5-4DA9-07C112A5FC61}" dt="2025-05-06T15:40:48.582" v="363" actId="14100"/>
          <ac:spMkLst>
            <pc:docMk/>
            <pc:sldMk cId="1105183006" sldId="334"/>
            <ac:spMk id="3" creationId="{14BBB74C-6D4C-5900-22B2-42D913AEA229}"/>
          </ac:spMkLst>
        </pc:spChg>
        <pc:spChg chg="mod">
          <ac:chgData name="Moore, Noah M" userId="S::n255m256@home.ku.edu::89aa5080-f847-4d07-a2fd-8e6339fc848d" providerId="AD" clId="Web-{DB830ECA-AA10-B2E5-4DA9-07C112A5FC61}" dt="2025-05-06T15:38:40.970" v="275" actId="14100"/>
          <ac:spMkLst>
            <pc:docMk/>
            <pc:sldMk cId="1105183006" sldId="334"/>
            <ac:spMk id="1619" creationId="{4666438A-DE32-2EAD-15FC-57D6167C7BD5}"/>
          </ac:spMkLst>
        </pc:spChg>
      </pc:sldChg>
      <pc:sldChg chg="addSp delSp modSp">
        <pc:chgData name="Moore, Noah M" userId="S::n255m256@home.ku.edu::89aa5080-f847-4d07-a2fd-8e6339fc848d" providerId="AD" clId="Web-{DB830ECA-AA10-B2E5-4DA9-07C112A5FC61}" dt="2025-05-06T15:08:04.578" v="77" actId="14100"/>
        <pc:sldMkLst>
          <pc:docMk/>
          <pc:sldMk cId="1650281949" sldId="335"/>
        </pc:sldMkLst>
        <pc:spChg chg="mod">
          <ac:chgData name="Moore, Noah M" userId="S::n255m256@home.ku.edu::89aa5080-f847-4d07-a2fd-8e6339fc848d" providerId="AD" clId="Web-{DB830ECA-AA10-B2E5-4DA9-07C112A5FC61}" dt="2025-05-06T15:07:26.577" v="74" actId="1076"/>
          <ac:spMkLst>
            <pc:docMk/>
            <pc:sldMk cId="1650281949" sldId="335"/>
            <ac:spMk id="1618" creationId="{4F526FAD-3C7D-13D4-A551-59ED198EC293}"/>
          </ac:spMkLst>
        </pc:spChg>
        <pc:spChg chg="del mod">
          <ac:chgData name="Moore, Noah M" userId="S::n255m256@home.ku.edu::89aa5080-f847-4d07-a2fd-8e6339fc848d" providerId="AD" clId="Web-{DB830ECA-AA10-B2E5-4DA9-07C112A5FC61}" dt="2025-05-06T14:56:16.253" v="1"/>
          <ac:spMkLst>
            <pc:docMk/>
            <pc:sldMk cId="1650281949" sldId="335"/>
            <ac:spMk id="1619" creationId="{B402F16A-BDD0-804F-0B2D-B78645CA3EE3}"/>
          </ac:spMkLst>
        </pc:spChg>
        <pc:picChg chg="add mod">
          <ac:chgData name="Moore, Noah M" userId="S::n255m256@home.ku.edu::89aa5080-f847-4d07-a2fd-8e6339fc848d" providerId="AD" clId="Web-{DB830ECA-AA10-B2E5-4DA9-07C112A5FC61}" dt="2025-05-06T15:04:33.371" v="62" actId="14100"/>
          <ac:picMkLst>
            <pc:docMk/>
            <pc:sldMk cId="1650281949" sldId="335"/>
            <ac:picMk id="2" creationId="{8D5F46DC-98C7-5099-4A71-F0BD8D10032C}"/>
          </ac:picMkLst>
        </pc:picChg>
        <pc:picChg chg="add del mod">
          <ac:chgData name="Moore, Noah M" userId="S::n255m256@home.ku.edu::89aa5080-f847-4d07-a2fd-8e6339fc848d" providerId="AD" clId="Web-{DB830ECA-AA10-B2E5-4DA9-07C112A5FC61}" dt="2025-05-06T14:58:56.615" v="20"/>
          <ac:picMkLst>
            <pc:docMk/>
            <pc:sldMk cId="1650281949" sldId="335"/>
            <ac:picMk id="3" creationId="{4AA34393-DF0B-8C0A-0AF3-4B9940B4F848}"/>
          </ac:picMkLst>
        </pc:picChg>
        <pc:picChg chg="add mod">
          <ac:chgData name="Moore, Noah M" userId="S::n255m256@home.ku.edu::89aa5080-f847-4d07-a2fd-8e6339fc848d" providerId="AD" clId="Web-{DB830ECA-AA10-B2E5-4DA9-07C112A5FC61}" dt="2025-05-06T15:08:04.578" v="77" actId="14100"/>
          <ac:picMkLst>
            <pc:docMk/>
            <pc:sldMk cId="1650281949" sldId="335"/>
            <ac:picMk id="4" creationId="{F296F045-2251-A41C-12A1-E0E6423029AF}"/>
          </ac:picMkLst>
        </pc:picChg>
        <pc:picChg chg="add mod">
          <ac:chgData name="Moore, Noah M" userId="S::n255m256@home.ku.edu::89aa5080-f847-4d07-a2fd-8e6339fc848d" providerId="AD" clId="Web-{DB830ECA-AA10-B2E5-4DA9-07C112A5FC61}" dt="2025-05-06T15:03:37.698" v="58" actId="1076"/>
          <ac:picMkLst>
            <pc:docMk/>
            <pc:sldMk cId="1650281949" sldId="335"/>
            <ac:picMk id="5" creationId="{A00C7162-AFDF-EBE2-C05A-07F8D38DBB2F}"/>
          </ac:picMkLst>
        </pc:picChg>
      </pc:sldChg>
    </pc:docChg>
  </pc:docChgLst>
  <pc:docChgLst>
    <pc:chgData name="Karolevitz, Haley N" userId="6a9ecd75-6d4d-41ac-9088-62846da9ec85" providerId="ADAL" clId="{C69A5B77-8770-47C0-B06B-FB3B5A1D4159}"/>
    <pc:docChg chg="undo custSel addSld delSld modSld">
      <pc:chgData name="Karolevitz, Haley N" userId="6a9ecd75-6d4d-41ac-9088-62846da9ec85" providerId="ADAL" clId="{C69A5B77-8770-47C0-B06B-FB3B5A1D4159}" dt="2025-05-06T20:41:20.292" v="2015" actId="20577"/>
      <pc:docMkLst>
        <pc:docMk/>
      </pc:docMkLst>
      <pc:sldChg chg="addSp delSp modSp mod">
        <pc:chgData name="Karolevitz, Haley N" userId="6a9ecd75-6d4d-41ac-9088-62846da9ec85" providerId="ADAL" clId="{C69A5B77-8770-47C0-B06B-FB3B5A1D4159}" dt="2025-05-06T03:36:15.577" v="1591" actId="1076"/>
        <pc:sldMkLst>
          <pc:docMk/>
          <pc:sldMk cId="4257118843" sldId="324"/>
        </pc:sldMkLst>
        <pc:spChg chg="mod">
          <ac:chgData name="Karolevitz, Haley N" userId="6a9ecd75-6d4d-41ac-9088-62846da9ec85" providerId="ADAL" clId="{C69A5B77-8770-47C0-B06B-FB3B5A1D4159}" dt="2025-05-06T03:36:15.577" v="1591" actId="1076"/>
          <ac:spMkLst>
            <pc:docMk/>
            <pc:sldMk cId="4257118843" sldId="324"/>
            <ac:spMk id="1619" creationId="{E26C5DF4-9902-AE69-7351-560B7C779B91}"/>
          </ac:spMkLst>
        </pc:spChg>
        <pc:picChg chg="add del mod">
          <ac:chgData name="Karolevitz, Haley N" userId="6a9ecd75-6d4d-41ac-9088-62846da9ec85" providerId="ADAL" clId="{C69A5B77-8770-47C0-B06B-FB3B5A1D4159}" dt="2025-05-06T03:06:30.462" v="1366" actId="478"/>
          <ac:picMkLst>
            <pc:docMk/>
            <pc:sldMk cId="4257118843" sldId="324"/>
            <ac:picMk id="3" creationId="{67D13AB0-7797-2C7C-A5C5-B96AB848BC33}"/>
          </ac:picMkLst>
        </pc:picChg>
        <pc:picChg chg="add del mod">
          <ac:chgData name="Karolevitz, Haley N" userId="6a9ecd75-6d4d-41ac-9088-62846da9ec85" providerId="ADAL" clId="{C69A5B77-8770-47C0-B06B-FB3B5A1D4159}" dt="2025-05-06T03:09:03.255" v="1370" actId="478"/>
          <ac:picMkLst>
            <pc:docMk/>
            <pc:sldMk cId="4257118843" sldId="324"/>
            <ac:picMk id="5" creationId="{52DCA22B-5A64-77C0-44F3-735E290F939A}"/>
          </ac:picMkLst>
        </pc:picChg>
        <pc:picChg chg="add mod">
          <ac:chgData name="Karolevitz, Haley N" userId="6a9ecd75-6d4d-41ac-9088-62846da9ec85" providerId="ADAL" clId="{C69A5B77-8770-47C0-B06B-FB3B5A1D4159}" dt="2025-05-06T03:29:38.575" v="1519" actId="1076"/>
          <ac:picMkLst>
            <pc:docMk/>
            <pc:sldMk cId="4257118843" sldId="324"/>
            <ac:picMk id="7" creationId="{41A7DACA-EEAB-94C1-CB3F-6CAE1889D710}"/>
          </ac:picMkLst>
        </pc:picChg>
        <pc:picChg chg="add mod">
          <ac:chgData name="Karolevitz, Haley N" userId="6a9ecd75-6d4d-41ac-9088-62846da9ec85" providerId="ADAL" clId="{C69A5B77-8770-47C0-B06B-FB3B5A1D4159}" dt="2025-05-06T03:29:45.715" v="1521" actId="1076"/>
          <ac:picMkLst>
            <pc:docMk/>
            <pc:sldMk cId="4257118843" sldId="324"/>
            <ac:picMk id="9" creationId="{28681FFA-2DBD-89A7-A99E-BA6929ED20F1}"/>
          </ac:picMkLst>
        </pc:picChg>
      </pc:sldChg>
      <pc:sldChg chg="addSp delSp modSp mod">
        <pc:chgData name="Karolevitz, Haley N" userId="6a9ecd75-6d4d-41ac-9088-62846da9ec85" providerId="ADAL" clId="{C69A5B77-8770-47C0-B06B-FB3B5A1D4159}" dt="2025-05-06T03:13:44.777" v="1401" actId="1076"/>
        <pc:sldMkLst>
          <pc:docMk/>
          <pc:sldMk cId="3629859386" sldId="327"/>
        </pc:sldMkLst>
        <pc:spChg chg="del">
          <ac:chgData name="Karolevitz, Haley N" userId="6a9ecd75-6d4d-41ac-9088-62846da9ec85" providerId="ADAL" clId="{C69A5B77-8770-47C0-B06B-FB3B5A1D4159}" dt="2025-05-06T02:54:18.174" v="518" actId="478"/>
          <ac:spMkLst>
            <pc:docMk/>
            <pc:sldMk cId="3629859386" sldId="327"/>
            <ac:spMk id="2" creationId="{4390211A-469B-845C-31D6-CBCB70F6F743}"/>
          </ac:spMkLst>
        </pc:spChg>
        <pc:spChg chg="del">
          <ac:chgData name="Karolevitz, Haley N" userId="6a9ecd75-6d4d-41ac-9088-62846da9ec85" providerId="ADAL" clId="{C69A5B77-8770-47C0-B06B-FB3B5A1D4159}" dt="2025-05-06T02:54:16.460" v="517" actId="478"/>
          <ac:spMkLst>
            <pc:docMk/>
            <pc:sldMk cId="3629859386" sldId="327"/>
            <ac:spMk id="3" creationId="{C65E9870-18EA-B57C-A126-2ABA40059F6C}"/>
          </ac:spMkLst>
        </pc:spChg>
        <pc:spChg chg="add del mod">
          <ac:chgData name="Karolevitz, Haley N" userId="6a9ecd75-6d4d-41ac-9088-62846da9ec85" providerId="ADAL" clId="{C69A5B77-8770-47C0-B06B-FB3B5A1D4159}" dt="2025-05-06T02:55:58.148" v="762" actId="478"/>
          <ac:spMkLst>
            <pc:docMk/>
            <pc:sldMk cId="3629859386" sldId="327"/>
            <ac:spMk id="4" creationId="{9B00ED12-53BD-8742-F356-D929BF40B439}"/>
          </ac:spMkLst>
        </pc:spChg>
        <pc:spChg chg="add mod">
          <ac:chgData name="Karolevitz, Haley N" userId="6a9ecd75-6d4d-41ac-9088-62846da9ec85" providerId="ADAL" clId="{C69A5B77-8770-47C0-B06B-FB3B5A1D4159}" dt="2025-05-06T03:12:52.391" v="1395" actId="1076"/>
          <ac:spMkLst>
            <pc:docMk/>
            <pc:sldMk cId="3629859386" sldId="327"/>
            <ac:spMk id="5" creationId="{CD08FC27-EB6C-FA77-5111-89C23A1AF38D}"/>
          </ac:spMkLst>
        </pc:spChg>
        <pc:spChg chg="add mod">
          <ac:chgData name="Karolevitz, Haley N" userId="6a9ecd75-6d4d-41ac-9088-62846da9ec85" providerId="ADAL" clId="{C69A5B77-8770-47C0-B06B-FB3B5A1D4159}" dt="2025-05-06T03:12:49.342" v="1394" actId="1076"/>
          <ac:spMkLst>
            <pc:docMk/>
            <pc:sldMk cId="3629859386" sldId="327"/>
            <ac:spMk id="6" creationId="{8FBDEBEB-C288-2CDB-242E-4DA052812CF2}"/>
          </ac:spMkLst>
        </pc:spChg>
        <pc:spChg chg="mod">
          <ac:chgData name="Karolevitz, Haley N" userId="6a9ecd75-6d4d-41ac-9088-62846da9ec85" providerId="ADAL" clId="{C69A5B77-8770-47C0-B06B-FB3B5A1D4159}" dt="2025-05-06T03:12:12.958" v="1387" actId="255"/>
          <ac:spMkLst>
            <pc:docMk/>
            <pc:sldMk cId="3629859386" sldId="327"/>
            <ac:spMk id="1619" creationId="{948EF09A-AB45-00EE-6CA4-090FCD709B06}"/>
          </ac:spMkLst>
        </pc:spChg>
        <pc:picChg chg="add mod">
          <ac:chgData name="Karolevitz, Haley N" userId="6a9ecd75-6d4d-41ac-9088-62846da9ec85" providerId="ADAL" clId="{C69A5B77-8770-47C0-B06B-FB3B5A1D4159}" dt="2025-05-06T03:13:44.777" v="1401" actId="1076"/>
          <ac:picMkLst>
            <pc:docMk/>
            <pc:sldMk cId="3629859386" sldId="327"/>
            <ac:picMk id="8" creationId="{48B7E15A-BD6D-2A9F-8D73-CBF8D2FD102F}"/>
          </ac:picMkLst>
        </pc:picChg>
      </pc:sldChg>
      <pc:sldChg chg="modSp mod">
        <pc:chgData name="Karolevitz, Haley N" userId="6a9ecd75-6d4d-41ac-9088-62846da9ec85" providerId="ADAL" clId="{C69A5B77-8770-47C0-B06B-FB3B5A1D4159}" dt="2025-05-06T20:41:20.292" v="2015" actId="20577"/>
        <pc:sldMkLst>
          <pc:docMk/>
          <pc:sldMk cId="3379189563" sldId="330"/>
        </pc:sldMkLst>
        <pc:spChg chg="mod">
          <ac:chgData name="Karolevitz, Haley N" userId="6a9ecd75-6d4d-41ac-9088-62846da9ec85" providerId="ADAL" clId="{C69A5B77-8770-47C0-B06B-FB3B5A1D4159}" dt="2025-05-06T20:41:20.292" v="2015" actId="20577"/>
          <ac:spMkLst>
            <pc:docMk/>
            <pc:sldMk cId="3379189563" sldId="330"/>
            <ac:spMk id="1619" creationId="{C1798639-8289-E345-BD49-435E98E1BE9B}"/>
          </ac:spMkLst>
        </pc:spChg>
      </pc:sldChg>
      <pc:sldChg chg="modSp mod">
        <pc:chgData name="Karolevitz, Haley N" userId="6a9ecd75-6d4d-41ac-9088-62846da9ec85" providerId="ADAL" clId="{C69A5B77-8770-47C0-B06B-FB3B5A1D4159}" dt="2025-05-06T03:32:56.142" v="1582" actId="20577"/>
        <pc:sldMkLst>
          <pc:docMk/>
          <pc:sldMk cId="1105183006" sldId="334"/>
        </pc:sldMkLst>
        <pc:spChg chg="mod">
          <ac:chgData name="Karolevitz, Haley N" userId="6a9ecd75-6d4d-41ac-9088-62846da9ec85" providerId="ADAL" clId="{C69A5B77-8770-47C0-B06B-FB3B5A1D4159}" dt="2025-05-06T03:32:56.142" v="1582" actId="20577"/>
          <ac:spMkLst>
            <pc:docMk/>
            <pc:sldMk cId="1105183006" sldId="334"/>
            <ac:spMk id="1619" creationId="{4666438A-DE32-2EAD-15FC-57D6167C7BD5}"/>
          </ac:spMkLst>
        </pc:spChg>
      </pc:sldChg>
      <pc:sldChg chg="modSp mod">
        <pc:chgData name="Karolevitz, Haley N" userId="6a9ecd75-6d4d-41ac-9088-62846da9ec85" providerId="ADAL" clId="{C69A5B77-8770-47C0-B06B-FB3B5A1D4159}" dt="2025-05-06T15:41:26.620" v="1724" actId="1076"/>
        <pc:sldMkLst>
          <pc:docMk/>
          <pc:sldMk cId="2325780975" sldId="336"/>
        </pc:sldMkLst>
        <pc:spChg chg="mod">
          <ac:chgData name="Karolevitz, Haley N" userId="6a9ecd75-6d4d-41ac-9088-62846da9ec85" providerId="ADAL" clId="{C69A5B77-8770-47C0-B06B-FB3B5A1D4159}" dt="2025-05-06T15:41:20.808" v="1723" actId="1076"/>
          <ac:spMkLst>
            <pc:docMk/>
            <pc:sldMk cId="2325780975" sldId="336"/>
            <ac:spMk id="444" creationId="{305E6A94-15B5-8A7D-77E7-943AD1870D61}"/>
          </ac:spMkLst>
        </pc:spChg>
        <pc:spChg chg="mod">
          <ac:chgData name="Karolevitz, Haley N" userId="6a9ecd75-6d4d-41ac-9088-62846da9ec85" providerId="ADAL" clId="{C69A5B77-8770-47C0-B06B-FB3B5A1D4159}" dt="2025-05-06T15:41:26.620" v="1724" actId="1076"/>
          <ac:spMkLst>
            <pc:docMk/>
            <pc:sldMk cId="2325780975" sldId="336"/>
            <ac:spMk id="445" creationId="{5AE0C302-4A64-1288-92AD-BAF8EF6D5117}"/>
          </ac:spMkLst>
        </pc:spChg>
      </pc:sldChg>
      <pc:sldChg chg="addSp delSp modSp add del mod">
        <pc:chgData name="Karolevitz, Haley N" userId="6a9ecd75-6d4d-41ac-9088-62846da9ec85" providerId="ADAL" clId="{C69A5B77-8770-47C0-B06B-FB3B5A1D4159}" dt="2025-05-06T15:39:03.177" v="1720" actId="47"/>
        <pc:sldMkLst>
          <pc:docMk/>
          <pc:sldMk cId="1717416176" sldId="341"/>
        </pc:sldMkLst>
        <pc:spChg chg="mod">
          <ac:chgData name="Karolevitz, Haley N" userId="6a9ecd75-6d4d-41ac-9088-62846da9ec85" providerId="ADAL" clId="{C69A5B77-8770-47C0-B06B-FB3B5A1D4159}" dt="2025-05-06T03:17:34.341" v="1433" actId="20577"/>
          <ac:spMkLst>
            <pc:docMk/>
            <pc:sldMk cId="1717416176" sldId="341"/>
            <ac:spMk id="1618" creationId="{77C92456-811A-E436-0946-32066FD4C3D2}"/>
          </ac:spMkLst>
        </pc:spChg>
        <pc:spChg chg="del mod">
          <ac:chgData name="Karolevitz, Haley N" userId="6a9ecd75-6d4d-41ac-9088-62846da9ec85" providerId="ADAL" clId="{C69A5B77-8770-47C0-B06B-FB3B5A1D4159}" dt="2025-05-06T03:17:39.906" v="1435" actId="478"/>
          <ac:spMkLst>
            <pc:docMk/>
            <pc:sldMk cId="1717416176" sldId="341"/>
            <ac:spMk id="1619" creationId="{71686CE7-3226-94D5-EBF4-D99790156F3B}"/>
          </ac:spMkLst>
        </pc:spChg>
        <pc:picChg chg="add del mod">
          <ac:chgData name="Karolevitz, Haley N" userId="6a9ecd75-6d4d-41ac-9088-62846da9ec85" providerId="ADAL" clId="{C69A5B77-8770-47C0-B06B-FB3B5A1D4159}" dt="2025-05-06T15:10:32.020" v="1592" actId="478"/>
          <ac:picMkLst>
            <pc:docMk/>
            <pc:sldMk cId="1717416176" sldId="341"/>
            <ac:picMk id="3" creationId="{30A266D7-FAEF-1738-0608-138C5D0DF50B}"/>
          </ac:picMkLst>
        </pc:picChg>
        <pc:picChg chg="add mod">
          <ac:chgData name="Karolevitz, Haley N" userId="6a9ecd75-6d4d-41ac-9088-62846da9ec85" providerId="ADAL" clId="{C69A5B77-8770-47C0-B06B-FB3B5A1D4159}" dt="2025-05-06T15:30:49.420" v="1645" actId="1076"/>
          <ac:picMkLst>
            <pc:docMk/>
            <pc:sldMk cId="1717416176" sldId="341"/>
            <ac:picMk id="4" creationId="{902ED88D-8D1D-AC5D-8C21-125FD1401621}"/>
          </ac:picMkLst>
        </pc:picChg>
        <pc:picChg chg="add del mod">
          <ac:chgData name="Karolevitz, Haley N" userId="6a9ecd75-6d4d-41ac-9088-62846da9ec85" providerId="ADAL" clId="{C69A5B77-8770-47C0-B06B-FB3B5A1D4159}" dt="2025-05-06T15:10:51.700" v="1598" actId="478"/>
          <ac:picMkLst>
            <pc:docMk/>
            <pc:sldMk cId="1717416176" sldId="341"/>
            <ac:picMk id="5" creationId="{A0B79F65-34FF-CD2C-A6E0-B2EBFE21412F}"/>
          </ac:picMkLst>
        </pc:picChg>
        <pc:picChg chg="add del mod">
          <ac:chgData name="Karolevitz, Haley N" userId="6a9ecd75-6d4d-41ac-9088-62846da9ec85" providerId="ADAL" clId="{C69A5B77-8770-47C0-B06B-FB3B5A1D4159}" dt="2025-05-06T15:14:36.067" v="1619" actId="478"/>
          <ac:picMkLst>
            <pc:docMk/>
            <pc:sldMk cId="1717416176" sldId="341"/>
            <ac:picMk id="7" creationId="{5A113DFB-AFF9-1D9E-FAE1-772F60628866}"/>
          </ac:picMkLst>
        </pc:picChg>
        <pc:picChg chg="add del mod">
          <ac:chgData name="Karolevitz, Haley N" userId="6a9ecd75-6d4d-41ac-9088-62846da9ec85" providerId="ADAL" clId="{C69A5B77-8770-47C0-B06B-FB3B5A1D4159}" dt="2025-05-06T15:13:38.749" v="1614" actId="478"/>
          <ac:picMkLst>
            <pc:docMk/>
            <pc:sldMk cId="1717416176" sldId="341"/>
            <ac:picMk id="8" creationId="{0130347F-FA14-D8DB-9BD6-9C120B86876C}"/>
          </ac:picMkLst>
        </pc:picChg>
        <pc:picChg chg="add mod">
          <ac:chgData name="Karolevitz, Haley N" userId="6a9ecd75-6d4d-41ac-9088-62846da9ec85" providerId="ADAL" clId="{C69A5B77-8770-47C0-B06B-FB3B5A1D4159}" dt="2025-05-06T15:15:15.513" v="1632" actId="1076"/>
          <ac:picMkLst>
            <pc:docMk/>
            <pc:sldMk cId="1717416176" sldId="341"/>
            <ac:picMk id="9" creationId="{864AEA26-BCD7-80D2-C664-731F0E8BEB9E}"/>
          </ac:picMkLst>
        </pc:picChg>
        <pc:picChg chg="add del mod">
          <ac:chgData name="Karolevitz, Haley N" userId="6a9ecd75-6d4d-41ac-9088-62846da9ec85" providerId="ADAL" clId="{C69A5B77-8770-47C0-B06B-FB3B5A1D4159}" dt="2025-05-06T15:12:15.240" v="1605" actId="478"/>
          <ac:picMkLst>
            <pc:docMk/>
            <pc:sldMk cId="1717416176" sldId="341"/>
            <ac:picMk id="11" creationId="{6CDD91CC-5AE7-6736-31BF-5A99CF0510B4}"/>
          </ac:picMkLst>
        </pc:picChg>
        <pc:picChg chg="add mod">
          <ac:chgData name="Karolevitz, Haley N" userId="6a9ecd75-6d4d-41ac-9088-62846da9ec85" providerId="ADAL" clId="{C69A5B77-8770-47C0-B06B-FB3B5A1D4159}" dt="2025-05-06T15:24:42.326" v="1643" actId="14100"/>
          <ac:picMkLst>
            <pc:docMk/>
            <pc:sldMk cId="1717416176" sldId="341"/>
            <ac:picMk id="12" creationId="{169F3F83-B7C1-A3D3-E03F-25787BF95EED}"/>
          </ac:picMkLst>
        </pc:picChg>
        <pc:picChg chg="add mod">
          <ac:chgData name="Karolevitz, Haley N" userId="6a9ecd75-6d4d-41ac-9088-62846da9ec85" providerId="ADAL" clId="{C69A5B77-8770-47C0-B06B-FB3B5A1D4159}" dt="2025-05-06T15:13:50.594" v="1618" actId="1076"/>
          <ac:picMkLst>
            <pc:docMk/>
            <pc:sldMk cId="1717416176" sldId="341"/>
            <ac:picMk id="14" creationId="{BF3338B8-48FE-BF16-17EF-743E9E8A8908}"/>
          </ac:picMkLst>
        </pc:picChg>
        <pc:picChg chg="add mod">
          <ac:chgData name="Karolevitz, Haley N" userId="6a9ecd75-6d4d-41ac-9088-62846da9ec85" providerId="ADAL" clId="{C69A5B77-8770-47C0-B06B-FB3B5A1D4159}" dt="2025-05-06T15:14:54.943" v="1626" actId="14100"/>
          <ac:picMkLst>
            <pc:docMk/>
            <pc:sldMk cId="1717416176" sldId="341"/>
            <ac:picMk id="16" creationId="{860A5665-9A24-CF35-6AF4-A09A706752F7}"/>
          </ac:picMkLst>
        </pc:picChg>
      </pc:sldChg>
      <pc:sldChg chg="add del">
        <pc:chgData name="Karolevitz, Haley N" userId="6a9ecd75-6d4d-41ac-9088-62846da9ec85" providerId="ADAL" clId="{C69A5B77-8770-47C0-B06B-FB3B5A1D4159}" dt="2025-05-06T03:17:58.114" v="1437"/>
        <pc:sldMkLst>
          <pc:docMk/>
          <pc:sldMk cId="598609857" sldId="342"/>
        </pc:sldMkLst>
      </pc:sldChg>
      <pc:sldChg chg="addSp delSp modSp add mod">
        <pc:chgData name="Karolevitz, Haley N" userId="6a9ecd75-6d4d-41ac-9088-62846da9ec85" providerId="ADAL" clId="{C69A5B77-8770-47C0-B06B-FB3B5A1D4159}" dt="2025-05-06T15:37:24.735" v="1719" actId="1076"/>
        <pc:sldMkLst>
          <pc:docMk/>
          <pc:sldMk cId="303813446" sldId="343"/>
        </pc:sldMkLst>
        <pc:picChg chg="add mod modCrop">
          <ac:chgData name="Karolevitz, Haley N" userId="6a9ecd75-6d4d-41ac-9088-62846da9ec85" providerId="ADAL" clId="{C69A5B77-8770-47C0-B06B-FB3B5A1D4159}" dt="2025-05-06T15:37:13.699" v="1717" actId="1076"/>
          <ac:picMkLst>
            <pc:docMk/>
            <pc:sldMk cId="303813446" sldId="343"/>
            <ac:picMk id="3" creationId="{53D37573-9FF7-EC99-6F5E-8F4B488B395F}"/>
          </ac:picMkLst>
        </pc:picChg>
        <pc:picChg chg="mod">
          <ac:chgData name="Karolevitz, Haley N" userId="6a9ecd75-6d4d-41ac-9088-62846da9ec85" providerId="ADAL" clId="{C69A5B77-8770-47C0-B06B-FB3B5A1D4159}" dt="2025-05-06T15:36:48.930" v="1715" actId="1076"/>
          <ac:picMkLst>
            <pc:docMk/>
            <pc:sldMk cId="303813446" sldId="343"/>
            <ac:picMk id="4" creationId="{70F653C5-1538-C6E6-128F-D94C9825E5A4}"/>
          </ac:picMkLst>
        </pc:picChg>
        <pc:picChg chg="add mod">
          <ac:chgData name="Karolevitz, Haley N" userId="6a9ecd75-6d4d-41ac-9088-62846da9ec85" providerId="ADAL" clId="{C69A5B77-8770-47C0-B06B-FB3B5A1D4159}" dt="2025-05-06T15:36:12.365" v="1705" actId="1076"/>
          <ac:picMkLst>
            <pc:docMk/>
            <pc:sldMk cId="303813446" sldId="343"/>
            <ac:picMk id="6" creationId="{64EB8076-21BC-F8A2-90D1-99FA1AEA1067}"/>
          </ac:picMkLst>
        </pc:picChg>
        <pc:picChg chg="del mod">
          <ac:chgData name="Karolevitz, Haley N" userId="6a9ecd75-6d4d-41ac-9088-62846da9ec85" providerId="ADAL" clId="{C69A5B77-8770-47C0-B06B-FB3B5A1D4159}" dt="2025-05-06T15:34:59.741" v="1684" actId="478"/>
          <ac:picMkLst>
            <pc:docMk/>
            <pc:sldMk cId="303813446" sldId="343"/>
            <ac:picMk id="9" creationId="{564EC00E-60CF-9E38-C471-B65E224EE3F7}"/>
          </ac:picMkLst>
        </pc:picChg>
        <pc:picChg chg="mod">
          <ac:chgData name="Karolevitz, Haley N" userId="6a9ecd75-6d4d-41ac-9088-62846da9ec85" providerId="ADAL" clId="{C69A5B77-8770-47C0-B06B-FB3B5A1D4159}" dt="2025-05-06T15:37:24.735" v="1719" actId="1076"/>
          <ac:picMkLst>
            <pc:docMk/>
            <pc:sldMk cId="303813446" sldId="343"/>
            <ac:picMk id="12" creationId="{B45F9B76-E734-1420-EAF4-8E62366BDEDC}"/>
          </ac:picMkLst>
        </pc:picChg>
        <pc:picChg chg="del mod modCrop">
          <ac:chgData name="Karolevitz, Haley N" userId="6a9ecd75-6d4d-41ac-9088-62846da9ec85" providerId="ADAL" clId="{C69A5B77-8770-47C0-B06B-FB3B5A1D4159}" dt="2025-05-06T15:32:58.236" v="1663" actId="478"/>
          <ac:picMkLst>
            <pc:docMk/>
            <pc:sldMk cId="303813446" sldId="343"/>
            <ac:picMk id="14" creationId="{CD147AF2-2F25-56BC-89E0-3A59C74BF559}"/>
          </ac:picMkLst>
        </pc:picChg>
        <pc:picChg chg="del mod modCrop">
          <ac:chgData name="Karolevitz, Haley N" userId="6a9ecd75-6d4d-41ac-9088-62846da9ec85" providerId="ADAL" clId="{C69A5B77-8770-47C0-B06B-FB3B5A1D4159}" dt="2025-05-06T15:32:59.862" v="1664" actId="478"/>
          <ac:picMkLst>
            <pc:docMk/>
            <pc:sldMk cId="303813446" sldId="343"/>
            <ac:picMk id="16" creationId="{B95CB5B3-9444-D2FF-786C-A17CD08C6B8F}"/>
          </ac:picMkLst>
        </pc:picChg>
      </pc:sldChg>
      <pc:sldChg chg="addSp delSp modSp add mod">
        <pc:chgData name="Karolevitz, Haley N" userId="6a9ecd75-6d4d-41ac-9088-62846da9ec85" providerId="ADAL" clId="{C69A5B77-8770-47C0-B06B-FB3B5A1D4159}" dt="2025-05-06T20:40:46.730" v="1965" actId="1076"/>
        <pc:sldMkLst>
          <pc:docMk/>
          <pc:sldMk cId="2646296111" sldId="346"/>
        </pc:sldMkLst>
        <pc:spChg chg="add del mod">
          <ac:chgData name="Karolevitz, Haley N" userId="6a9ecd75-6d4d-41ac-9088-62846da9ec85" providerId="ADAL" clId="{C69A5B77-8770-47C0-B06B-FB3B5A1D4159}" dt="2025-05-06T20:35:15.127" v="1728" actId="478"/>
          <ac:spMkLst>
            <pc:docMk/>
            <pc:sldMk cId="2646296111" sldId="346"/>
            <ac:spMk id="3" creationId="{F8C0DE72-80DF-3B05-DA45-113E6275FFB2}"/>
          </ac:spMkLst>
        </pc:spChg>
        <pc:spChg chg="add mod">
          <ac:chgData name="Karolevitz, Haley N" userId="6a9ecd75-6d4d-41ac-9088-62846da9ec85" providerId="ADAL" clId="{C69A5B77-8770-47C0-B06B-FB3B5A1D4159}" dt="2025-05-06T20:40:46.730" v="1965" actId="1076"/>
          <ac:spMkLst>
            <pc:docMk/>
            <pc:sldMk cId="2646296111" sldId="346"/>
            <ac:spMk id="6" creationId="{D040292B-FDF8-B779-6AFA-EBEDDDED6F25}"/>
          </ac:spMkLst>
        </pc:spChg>
        <pc:spChg chg="mod">
          <ac:chgData name="Karolevitz, Haley N" userId="6a9ecd75-6d4d-41ac-9088-62846da9ec85" providerId="ADAL" clId="{C69A5B77-8770-47C0-B06B-FB3B5A1D4159}" dt="2025-05-06T20:35:25.940" v="1753" actId="20577"/>
          <ac:spMkLst>
            <pc:docMk/>
            <pc:sldMk cId="2646296111" sldId="346"/>
            <ac:spMk id="1618" creationId="{5E1275F5-8759-B5E6-5DD6-949641D4334C}"/>
          </ac:spMkLst>
        </pc:spChg>
        <pc:spChg chg="del">
          <ac:chgData name="Karolevitz, Haley N" userId="6a9ecd75-6d4d-41ac-9088-62846da9ec85" providerId="ADAL" clId="{C69A5B77-8770-47C0-B06B-FB3B5A1D4159}" dt="2025-05-06T20:35:13.674" v="1727" actId="478"/>
          <ac:spMkLst>
            <pc:docMk/>
            <pc:sldMk cId="2646296111" sldId="346"/>
            <ac:spMk id="1619" creationId="{0FE6862C-7B78-C63B-FCC0-3953A6E9B47E}"/>
          </ac:spMkLst>
        </pc:spChg>
        <pc:picChg chg="add mod modCrop">
          <ac:chgData name="Karolevitz, Haley N" userId="6a9ecd75-6d4d-41ac-9088-62846da9ec85" providerId="ADAL" clId="{C69A5B77-8770-47C0-B06B-FB3B5A1D4159}" dt="2025-05-06T20:35:41.727" v="1758" actId="1076"/>
          <ac:picMkLst>
            <pc:docMk/>
            <pc:sldMk cId="2646296111" sldId="346"/>
            <ac:picMk id="5" creationId="{1EED63F3-9BDC-0A76-D26E-309D96B24A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Hi everyone we are Next Chapter AI and today we are proud to present our Book Recommender System. But first I want introduce our team…etc.</a:t>
            </a: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a:extLst>
            <a:ext uri="{FF2B5EF4-FFF2-40B4-BE49-F238E27FC236}">
              <a16:creationId xmlns:a16="http://schemas.microsoft.com/office/drawing/2014/main" id="{9BFF1156-A0B0-C560-FE44-718DB3D67446}"/>
            </a:ext>
          </a:extLst>
        </p:cNvPr>
        <p:cNvGrpSpPr/>
        <p:nvPr/>
      </p:nvGrpSpPr>
      <p:grpSpPr>
        <a:xfrm>
          <a:off x="0" y="0"/>
          <a:ext cx="0" cy="0"/>
          <a:chOff x="0" y="0"/>
          <a:chExt cx="0" cy="0"/>
        </a:xfrm>
      </p:grpSpPr>
      <p:sp>
        <p:nvSpPr>
          <p:cNvPr id="1060" name="Google Shape;1060;g54ff9c4cb4_3_5:notes">
            <a:extLst>
              <a:ext uri="{FF2B5EF4-FFF2-40B4-BE49-F238E27FC236}">
                <a16:creationId xmlns:a16="http://schemas.microsoft.com/office/drawing/2014/main" id="{D6B0B752-FF32-12A9-886B-7D58398792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ff9c4cb4_3_5:notes">
            <a:extLst>
              <a:ext uri="{FF2B5EF4-FFF2-40B4-BE49-F238E27FC236}">
                <a16:creationId xmlns:a16="http://schemas.microsoft.com/office/drawing/2014/main" id="{E305B47E-26FF-0F1F-FBB2-CD057E3AE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696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F7DACC62-F510-AD8C-DFAA-9F5E01DDC425}"/>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BE1FF5D6-9AED-34E0-6956-25D0C387B4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727BCA54-8943-E1C9-F01E-D1FD6BC26F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 what did you use for content-based recommendations?</a:t>
            </a:r>
            <a:endParaRPr/>
          </a:p>
        </p:txBody>
      </p:sp>
    </p:spTree>
    <p:extLst>
      <p:ext uri="{BB962C8B-B14F-4D97-AF65-F5344CB8AC3E}">
        <p14:creationId xmlns:p14="http://schemas.microsoft.com/office/powerpoint/2010/main" val="15705936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6E03CEB3-FAB6-9E81-9BC3-17484922513C}"/>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FB695375-EB51-398D-3C69-1AE178F6D5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9FE0EB41-AC10-7912-FD35-1F73A18691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7340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3F0ACD05-CD24-58BA-AE1F-082782C3D3F9}"/>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360443AE-6DA9-D41C-EF41-74E25B6C92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48B31828-D292-9BCE-7751-ABAA615D87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What did you use for collaborative filtering,</a:t>
            </a:r>
            <a:endParaRPr/>
          </a:p>
        </p:txBody>
      </p:sp>
    </p:spTree>
    <p:extLst>
      <p:ext uri="{BB962C8B-B14F-4D97-AF65-F5344CB8AC3E}">
        <p14:creationId xmlns:p14="http://schemas.microsoft.com/office/powerpoint/2010/main" val="36143013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a:extLst>
            <a:ext uri="{FF2B5EF4-FFF2-40B4-BE49-F238E27FC236}">
              <a16:creationId xmlns:a16="http://schemas.microsoft.com/office/drawing/2014/main" id="{DDA841F6-4F3F-0C37-71E0-A81BFFC66E54}"/>
            </a:ext>
          </a:extLst>
        </p:cNvPr>
        <p:cNvGrpSpPr/>
        <p:nvPr/>
      </p:nvGrpSpPr>
      <p:grpSpPr>
        <a:xfrm>
          <a:off x="0" y="0"/>
          <a:ext cx="0" cy="0"/>
          <a:chOff x="0" y="0"/>
          <a:chExt cx="0" cy="0"/>
        </a:xfrm>
      </p:grpSpPr>
      <p:sp>
        <p:nvSpPr>
          <p:cNvPr id="1060" name="Google Shape;1060;g54ff9c4cb4_3_5:notes">
            <a:extLst>
              <a:ext uri="{FF2B5EF4-FFF2-40B4-BE49-F238E27FC236}">
                <a16:creationId xmlns:a16="http://schemas.microsoft.com/office/drawing/2014/main" id="{58945A6B-244C-E452-F2E3-688DB0F4CE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ff9c4cb4_3_5:notes">
            <a:extLst>
              <a:ext uri="{FF2B5EF4-FFF2-40B4-BE49-F238E27FC236}">
                <a16:creationId xmlns:a16="http://schemas.microsoft.com/office/drawing/2014/main" id="{7AD2F599-DB39-5B81-982D-8828D81738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 What analysis algorithms did you use?</a:t>
            </a:r>
            <a:endParaRPr/>
          </a:p>
        </p:txBody>
      </p:sp>
    </p:spTree>
    <p:extLst>
      <p:ext uri="{BB962C8B-B14F-4D97-AF65-F5344CB8AC3E}">
        <p14:creationId xmlns:p14="http://schemas.microsoft.com/office/powerpoint/2010/main" val="2222654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B501B4A6-BD93-6AA4-D66E-252057CABFC2}"/>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95DB4334-F08F-F84F-7205-62F8D44F28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944AAA94-2F78-31F2-84E2-7015CD6EDF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0928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6ABAA806-67D4-880D-634E-94F7B2EE1F82}"/>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D71404CE-BAB3-00DF-5939-2486B063F5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FCBD1F6B-4C9A-72C2-11F9-63BBAED903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684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a:extLst>
            <a:ext uri="{FF2B5EF4-FFF2-40B4-BE49-F238E27FC236}">
              <a16:creationId xmlns:a16="http://schemas.microsoft.com/office/drawing/2014/main" id="{2B06595A-4B38-DE40-535B-C961A0D83B6D}"/>
            </a:ext>
          </a:extLst>
        </p:cNvPr>
        <p:cNvGrpSpPr/>
        <p:nvPr/>
      </p:nvGrpSpPr>
      <p:grpSpPr>
        <a:xfrm>
          <a:off x="0" y="0"/>
          <a:ext cx="0" cy="0"/>
          <a:chOff x="0" y="0"/>
          <a:chExt cx="0" cy="0"/>
        </a:xfrm>
      </p:grpSpPr>
      <p:sp>
        <p:nvSpPr>
          <p:cNvPr id="1060" name="Google Shape;1060;g54ff9c4cb4_3_5:notes">
            <a:extLst>
              <a:ext uri="{FF2B5EF4-FFF2-40B4-BE49-F238E27FC236}">
                <a16:creationId xmlns:a16="http://schemas.microsoft.com/office/drawing/2014/main" id="{B2B9005B-87DB-AB6A-E659-B90FFD25BA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ff9c4cb4_3_5:notes">
            <a:extLst>
              <a:ext uri="{FF2B5EF4-FFF2-40B4-BE49-F238E27FC236}">
                <a16:creationId xmlns:a16="http://schemas.microsoft.com/office/drawing/2014/main" id="{9EDA641D-30FB-98A2-318C-4AD477C492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521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8A2F7900-4E0F-EB29-96CF-B3E835E02CCE}"/>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3F80F802-FF62-F126-4BA6-BFF998D09A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EB39124C-FF32-0CDA-FA63-CD7312F37D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g. What roadblocks did you face and how did you resolve them? h. Did you try any algorithms that did not work and were not incorporated in the final solution?</a:t>
            </a:r>
            <a:endParaRPr/>
          </a:p>
        </p:txBody>
      </p:sp>
    </p:spTree>
    <p:extLst>
      <p:ext uri="{BB962C8B-B14F-4D97-AF65-F5344CB8AC3E}">
        <p14:creationId xmlns:p14="http://schemas.microsoft.com/office/powerpoint/2010/main" val="4113755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a:extLst>
            <a:ext uri="{FF2B5EF4-FFF2-40B4-BE49-F238E27FC236}">
              <a16:creationId xmlns:a16="http://schemas.microsoft.com/office/drawing/2014/main" id="{838E59F2-9B1E-3AAE-D5D3-93CC52174906}"/>
            </a:ext>
          </a:extLst>
        </p:cNvPr>
        <p:cNvGrpSpPr/>
        <p:nvPr/>
      </p:nvGrpSpPr>
      <p:grpSpPr>
        <a:xfrm>
          <a:off x="0" y="0"/>
          <a:ext cx="0" cy="0"/>
          <a:chOff x="0" y="0"/>
          <a:chExt cx="0" cy="0"/>
        </a:xfrm>
      </p:grpSpPr>
      <p:sp>
        <p:nvSpPr>
          <p:cNvPr id="1060" name="Google Shape;1060;g54ff9c4cb4_3_5:notes">
            <a:extLst>
              <a:ext uri="{FF2B5EF4-FFF2-40B4-BE49-F238E27FC236}">
                <a16:creationId xmlns:a16="http://schemas.microsoft.com/office/drawing/2014/main" id="{5D29C4DF-955E-C2F0-6C37-F6442BA579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ff9c4cb4_3_5:notes">
            <a:extLst>
              <a:ext uri="{FF2B5EF4-FFF2-40B4-BE49-F238E27FC236}">
                <a16:creationId xmlns:a16="http://schemas.microsoft.com/office/drawing/2014/main" id="{73716B42-5262-061E-1507-D9FECFD3BD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0423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adba262a21_3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2adba262a21_3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As for our agenda for today, I am going to start with an overview of the data we used and how we preprocessed it. </a:t>
            </a:r>
          </a:p>
          <a:p>
            <a:pPr marL="0" marR="0">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Then Haley and </a:t>
            </a:r>
            <a:r>
              <a:rPr lang="en-US" sz="1800" kern="100" err="1">
                <a:effectLst/>
                <a:latin typeface="Aptos" panose="020B0004020202020204" pitchFamily="34" charset="0"/>
                <a:ea typeface="Aptos" panose="020B0004020202020204" pitchFamily="34" charset="0"/>
                <a:cs typeface="Times New Roman" panose="02020603050405020304" pitchFamily="18" charset="0"/>
              </a:rPr>
              <a:t>Cherechi</a:t>
            </a:r>
            <a:r>
              <a:rPr lang="en-US" sz="1800" kern="100">
                <a:effectLst/>
                <a:latin typeface="Aptos" panose="020B0004020202020204" pitchFamily="34" charset="0"/>
                <a:ea typeface="Aptos" panose="020B0004020202020204" pitchFamily="34" charset="0"/>
                <a:cs typeface="Times New Roman" panose="02020603050405020304" pitchFamily="18" charset="0"/>
              </a:rPr>
              <a:t> are going to go into the design of the  content-based and collaborative filtering algorithms that combined to make our recommender system. </a:t>
            </a:r>
          </a:p>
          <a:p>
            <a:pPr marL="0" marR="0">
              <a:lnSpc>
                <a:spcPct val="115000"/>
              </a:lnSpc>
              <a:spcAft>
                <a:spcPts val="800"/>
              </a:spcAft>
            </a:pPr>
            <a:r>
              <a:rPr lang="en-US" sz="1800" kern="100">
                <a:effectLst/>
                <a:latin typeface="Aptos" panose="020B0004020202020204" pitchFamily="34" charset="0"/>
                <a:ea typeface="Aptos" panose="020B0004020202020204" pitchFamily="34" charset="0"/>
                <a:cs typeface="Times New Roman" panose="02020603050405020304" pitchFamily="18" charset="0"/>
              </a:rPr>
              <a:t>And then Noah is going to conclude our presentation with some of the challenges we faced along the way before presenting our final hybrid model and its results. </a:t>
            </a: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8431F02A-D1E9-F3A0-AF14-CD83006CEAF2}"/>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EA56F1C1-5C19-3A6D-501B-1AF784BE0B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7B62363E-B173-DC28-37F0-131F90925A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Talk about the final results: </a:t>
            </a:r>
            <a:r>
              <a:rPr lang="en-GB" err="1"/>
              <a:t>i</a:t>
            </a:r>
            <a:r>
              <a:rPr lang="en-GB"/>
              <a:t>. How many algorithms are incorporated in the results? ii. What percent of people will get the full number of recommendations? iii. How many people got 0 recommendations at the end?</a:t>
            </a:r>
            <a:endParaRPr/>
          </a:p>
        </p:txBody>
      </p:sp>
    </p:spTree>
    <p:extLst>
      <p:ext uri="{BB962C8B-B14F-4D97-AF65-F5344CB8AC3E}">
        <p14:creationId xmlns:p14="http://schemas.microsoft.com/office/powerpoint/2010/main" val="653388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86FBAB48-6F78-D17A-D7D7-B5BF24BCC663}"/>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120F0040-BF47-D1E3-2CDD-E6F9161F2A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8A25BDBC-683C-1234-CA3E-A268E51EFF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Talk about the final results: </a:t>
            </a:r>
            <a:r>
              <a:rPr lang="en-GB" err="1"/>
              <a:t>i</a:t>
            </a:r>
            <a:r>
              <a:rPr lang="en-GB"/>
              <a:t>. How many algorithms are incorporated in the results? ii. What percent of people will get the full number of recommendations? iii. How many people got 0 recommendations at the end?</a:t>
            </a:r>
            <a:endParaRPr/>
          </a:p>
        </p:txBody>
      </p:sp>
    </p:spTree>
    <p:extLst>
      <p:ext uri="{BB962C8B-B14F-4D97-AF65-F5344CB8AC3E}">
        <p14:creationId xmlns:p14="http://schemas.microsoft.com/office/powerpoint/2010/main" val="2636521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83662784-D044-75DC-D491-D2CDC942DE29}"/>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0EE62C4E-7688-4FF1-B1FE-2AB8752881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A82E0F69-5FEE-354B-4431-9FD8FCE93E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7402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a:extLst>
            <a:ext uri="{FF2B5EF4-FFF2-40B4-BE49-F238E27FC236}">
              <a16:creationId xmlns:a16="http://schemas.microsoft.com/office/drawing/2014/main" id="{A43E6A69-3D9F-C23D-EC86-1A9E4DDD3A51}"/>
            </a:ext>
          </a:extLst>
        </p:cNvPr>
        <p:cNvGrpSpPr/>
        <p:nvPr/>
      </p:nvGrpSpPr>
      <p:grpSpPr>
        <a:xfrm>
          <a:off x="0" y="0"/>
          <a:ext cx="0" cy="0"/>
          <a:chOff x="0" y="0"/>
          <a:chExt cx="0" cy="0"/>
        </a:xfrm>
      </p:grpSpPr>
      <p:sp>
        <p:nvSpPr>
          <p:cNvPr id="297" name="Google Shape;297;g4dfce81f19_0_45:notes">
            <a:extLst>
              <a:ext uri="{FF2B5EF4-FFF2-40B4-BE49-F238E27FC236}">
                <a16:creationId xmlns:a16="http://schemas.microsoft.com/office/drawing/2014/main" id="{B96EA10E-595C-D947-5A8F-0C504BB8BB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dfce81f19_0_45:notes">
            <a:extLst>
              <a:ext uri="{FF2B5EF4-FFF2-40B4-BE49-F238E27FC236}">
                <a16:creationId xmlns:a16="http://schemas.microsoft.com/office/drawing/2014/main" id="{CD63CBF4-93FA-8DCC-2C85-4DA49724A5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47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a:extLst>
            <a:ext uri="{FF2B5EF4-FFF2-40B4-BE49-F238E27FC236}">
              <a16:creationId xmlns:a16="http://schemas.microsoft.com/office/drawing/2014/main" id="{6B7458B6-7423-728F-8D93-A80A17B174DE}"/>
            </a:ext>
          </a:extLst>
        </p:cNvPr>
        <p:cNvGrpSpPr/>
        <p:nvPr/>
      </p:nvGrpSpPr>
      <p:grpSpPr>
        <a:xfrm>
          <a:off x="0" y="0"/>
          <a:ext cx="0" cy="0"/>
          <a:chOff x="0" y="0"/>
          <a:chExt cx="0" cy="0"/>
        </a:xfrm>
      </p:grpSpPr>
      <p:sp>
        <p:nvSpPr>
          <p:cNvPr id="1060" name="Google Shape;1060;g54ff9c4cb4_3_5:notes">
            <a:extLst>
              <a:ext uri="{FF2B5EF4-FFF2-40B4-BE49-F238E27FC236}">
                <a16:creationId xmlns:a16="http://schemas.microsoft.com/office/drawing/2014/main" id="{990CB53C-D5BB-894B-4670-70A5E2FF0D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ff9c4cb4_3_5:notes">
            <a:extLst>
              <a:ext uri="{FF2B5EF4-FFF2-40B4-BE49-F238E27FC236}">
                <a16:creationId xmlns:a16="http://schemas.microsoft.com/office/drawing/2014/main" id="{2E8ECB4B-AC4C-36ED-C8B7-9D065B66E2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a:effectLst/>
                <a:latin typeface="Aptos" panose="020B0004020202020204" pitchFamily="34" charset="0"/>
                <a:ea typeface="Aptos" panose="020B0004020202020204" pitchFamily="34" charset="0"/>
                <a:cs typeface="Times New Roman" panose="02020603050405020304" pitchFamily="18" charset="0"/>
              </a:rPr>
              <a:t>So first, the data…</a:t>
            </a:r>
          </a:p>
          <a:p>
            <a:pPr marL="0" lvl="0" indent="0" algn="l" rtl="0">
              <a:spcBef>
                <a:spcPts val="0"/>
              </a:spcBef>
              <a:spcAft>
                <a:spcPts val="0"/>
              </a:spcAft>
              <a:buNone/>
            </a:pPr>
            <a:endParaRPr/>
          </a:p>
        </p:txBody>
      </p:sp>
    </p:spTree>
    <p:extLst>
      <p:ext uri="{BB962C8B-B14F-4D97-AF65-F5344CB8AC3E}">
        <p14:creationId xmlns:p14="http://schemas.microsoft.com/office/powerpoint/2010/main" val="405450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7A212ED5-A62F-D1DA-608F-A69C1906C807}"/>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7DE75430-E596-1C8A-952D-E51CA15F33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3142C79C-FFD5-D13E-8873-79EAADF426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buNone/>
            </a:pPr>
            <a:r>
              <a:rPr lang="en-GB" sz="1800" kern="100">
                <a:effectLst/>
                <a:latin typeface="Aptos" panose="020B0004020202020204" pitchFamily="34" charset="0"/>
                <a:ea typeface="Aptos" panose="020B0004020202020204" pitchFamily="34" charset="0"/>
                <a:cs typeface="Times New Roman" panose="02020603050405020304" pitchFamily="18" charset="0"/>
              </a:rPr>
              <a:t>The database had 3 tables: Books, Ratings, and Users. Books had your typical info on books, ratings had the book ISBN numbers along with ratings 0-10 and a </a:t>
            </a:r>
            <a:r>
              <a:rPr lang="en-GB" sz="1800" kern="100" err="1">
                <a:effectLst/>
                <a:latin typeface="Aptos" panose="020B0004020202020204" pitchFamily="34" charset="0"/>
                <a:ea typeface="Aptos" panose="020B0004020202020204" pitchFamily="34" charset="0"/>
                <a:cs typeface="Times New Roman" panose="02020603050405020304" pitchFamily="18" charset="0"/>
              </a:rPr>
              <a:t>userid</a:t>
            </a:r>
            <a:r>
              <a:rPr lang="en-GB" sz="1800" kern="100">
                <a:effectLst/>
                <a:latin typeface="Aptos" panose="020B0004020202020204" pitchFamily="34" charset="0"/>
                <a:ea typeface="Aptos" panose="020B0004020202020204" pitchFamily="34" charset="0"/>
                <a:cs typeface="Times New Roman" panose="02020603050405020304" pitchFamily="18" charset="0"/>
              </a:rPr>
              <a:t> to track rated the book. And the User table had some simple information of those users.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GB" sz="1800" b="1" kern="100">
                <a:effectLst/>
                <a:latin typeface="Aptos" panose="020B0004020202020204" pitchFamily="34" charset="0"/>
                <a:ea typeface="Aptos" panose="020B0004020202020204" pitchFamily="34" charset="0"/>
                <a:cs typeface="Times New Roman" panose="02020603050405020304" pitchFamily="18" charset="0"/>
              </a:rPr>
              <a:t>CLICK</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Through our data preprocessing in SQL that I will elaborate on in a minute, we removed the columns with the image URLs, and all of the implicit ratings. In the end system design that we did in Python, we didn’t actually end up incorporating any of the information from the Users table.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228600" lvl="0" indent="-228600" algn="l" rtl="0">
              <a:spcBef>
                <a:spcPts val="0"/>
              </a:spcBef>
              <a:spcAft>
                <a:spcPts val="0"/>
              </a:spcAft>
              <a:buAutoNum type="alphaLcPeriod"/>
            </a:pPr>
            <a:endParaRPr/>
          </a:p>
        </p:txBody>
      </p:sp>
    </p:spTree>
    <p:extLst>
      <p:ext uri="{BB962C8B-B14F-4D97-AF65-F5344CB8AC3E}">
        <p14:creationId xmlns:p14="http://schemas.microsoft.com/office/powerpoint/2010/main" val="1177183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a:extLst>
            <a:ext uri="{FF2B5EF4-FFF2-40B4-BE49-F238E27FC236}">
              <a16:creationId xmlns:a16="http://schemas.microsoft.com/office/drawing/2014/main" id="{7167A39E-85AB-8F94-FC35-38768EB74F55}"/>
            </a:ext>
          </a:extLst>
        </p:cNvPr>
        <p:cNvGrpSpPr/>
        <p:nvPr/>
      </p:nvGrpSpPr>
      <p:grpSpPr>
        <a:xfrm>
          <a:off x="0" y="0"/>
          <a:ext cx="0" cy="0"/>
          <a:chOff x="0" y="0"/>
          <a:chExt cx="0" cy="0"/>
        </a:xfrm>
      </p:grpSpPr>
      <p:sp>
        <p:nvSpPr>
          <p:cNvPr id="1060" name="Google Shape;1060;g54ff9c4cb4_3_5:notes">
            <a:extLst>
              <a:ext uri="{FF2B5EF4-FFF2-40B4-BE49-F238E27FC236}">
                <a16:creationId xmlns:a16="http://schemas.microsoft.com/office/drawing/2014/main" id="{62CEFC90-0FD2-7AF2-0EE2-EC900DF31D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54ff9c4cb4_3_5:notes">
            <a:extLst>
              <a:ext uri="{FF2B5EF4-FFF2-40B4-BE49-F238E27FC236}">
                <a16:creationId xmlns:a16="http://schemas.microsoft.com/office/drawing/2014/main" id="{2E041807-0279-6024-3BA6-4FF39E1A43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So how did we clean the data?</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278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147D13AB-CCF2-C059-19B4-00E9401E6DF6}"/>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A3207CAB-8366-FCAF-06BA-F329EF3921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8373E553-896C-2535-1339-6CCF79EAAD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buNone/>
            </a:pPr>
            <a:r>
              <a:rPr lang="en-GB" sz="1200" kern="100">
                <a:effectLst/>
                <a:latin typeface="Aptos" panose="020B0004020202020204" pitchFamily="34" charset="0"/>
                <a:ea typeface="Aptos" panose="020B0004020202020204" pitchFamily="34" charset="0"/>
                <a:cs typeface="Times New Roman" panose="02020603050405020304" pitchFamily="18" charset="0"/>
              </a:rPr>
              <a:t>In addition to removing the image URLs, the Books table had the most cleaning involved. The raw Books table had a lot of inconsistencies like corrupted characters, missing author data, invalid ISBNs, Publication Years and duplicate entries.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GB" sz="1200" b="1" kern="100">
                <a:effectLst/>
                <a:latin typeface="Aptos" panose="020B0004020202020204" pitchFamily="34" charset="0"/>
                <a:ea typeface="Aptos" panose="020B0004020202020204" pitchFamily="34" charset="0"/>
                <a:cs typeface="Times New Roman" panose="02020603050405020304" pitchFamily="18" charset="0"/>
              </a:rPr>
              <a:t>CLICK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GB" sz="1200" kern="100">
                <a:effectLst/>
                <a:latin typeface="Aptos" panose="020B0004020202020204" pitchFamily="34" charset="0"/>
                <a:ea typeface="Aptos" panose="020B0004020202020204" pitchFamily="34" charset="0"/>
                <a:cs typeface="Times New Roman" panose="02020603050405020304" pitchFamily="18" charset="0"/>
              </a:rPr>
              <a:t>To get to our cleaned version,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We first cleaned and uppercased key text fields, removed extra spaces, and standardized author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We also replaced corrupted encodings like Ã© or Â by searching and identifying patterns to impute the correct letter.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Invalid years were nullified,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And we filtered out unreliable metadata, like rows where the author was listed as "N/A" or "Not available."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Font typeface="Arial" panose="020B0604020202020204" pitchFamily="34" charset="0"/>
              <a:buChar char="○"/>
              <a:tabLst>
                <a:tab pos="9144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One of the biggest decisions we made was to keep only authors who had more than </a:t>
            </a:r>
            <a:r>
              <a:rPr lang="en-GB" sz="1200" b="1" kern="100">
                <a:effectLst/>
                <a:latin typeface="Aptos" panose="020B0004020202020204" pitchFamily="34" charset="0"/>
                <a:ea typeface="Aptos" panose="020B0004020202020204" pitchFamily="34" charset="0"/>
                <a:cs typeface="Times New Roman" panose="02020603050405020304" pitchFamily="18" charset="0"/>
              </a:rPr>
              <a:t>10 distinct books</a:t>
            </a:r>
            <a:r>
              <a:rPr lang="en-GB" sz="1200" kern="100">
                <a:effectLst/>
                <a:latin typeface="Aptos" panose="020B0004020202020204" pitchFamily="34" charset="0"/>
                <a:ea typeface="Aptos" panose="020B0004020202020204" pitchFamily="34" charset="0"/>
                <a:cs typeface="Times New Roman" panose="02020603050405020304" pitchFamily="18" charset="0"/>
              </a:rPr>
              <a:t> in the dataset, to avoid overly sparse author signals in content-based filtering.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Every unique (title, author) pair was assigned a BOOK_ID,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200" kern="100">
                <a:effectLst/>
                <a:latin typeface="Aptos" panose="020B0004020202020204" pitchFamily="34" charset="0"/>
                <a:ea typeface="Aptos" panose="020B0004020202020204" pitchFamily="34" charset="0"/>
                <a:cs typeface="Times New Roman" panose="02020603050405020304" pitchFamily="18" charset="0"/>
              </a:rPr>
              <a:t>And we flagged the earliest edition for each title to retain one canonical version per book.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400" kern="100">
                <a:effectLst/>
                <a:latin typeface="Aptos" panose="020B0004020202020204" pitchFamily="34" charset="0"/>
                <a:ea typeface="Aptos" panose="020B0004020202020204" pitchFamily="34" charset="0"/>
                <a:cs typeface="Times New Roman" panose="02020603050405020304" pitchFamily="18" charset="0"/>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SLIDE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83651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A9CFB70D-97EE-F070-1441-D50FB75F4162}"/>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3D87C213-C779-D908-7676-8F9F441E34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DC302616-EC22-0E5D-A1BD-E0522EE2EB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buNone/>
            </a:pPr>
            <a:r>
              <a:rPr lang="en-GB" sz="1800" kern="100">
                <a:effectLst/>
                <a:latin typeface="Aptos" panose="020B0004020202020204" pitchFamily="34" charset="0"/>
                <a:ea typeface="Aptos" panose="020B0004020202020204" pitchFamily="34" charset="0"/>
                <a:cs typeface="Times New Roman" panose="02020603050405020304" pitchFamily="18" charset="0"/>
              </a:rPr>
              <a:t>The ratings table was much easier to clean.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GB" sz="1800" b="1" kern="100">
                <a:effectLst/>
                <a:latin typeface="Aptos" panose="020B0004020202020204" pitchFamily="34" charset="0"/>
                <a:ea typeface="Aptos" panose="020B0004020202020204" pitchFamily="34" charset="0"/>
                <a:cs typeface="Times New Roman" panose="02020603050405020304" pitchFamily="18" charset="0"/>
              </a:rPr>
              <a:t>CLICK</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we removed all entries where the rating was 0 — these are often considered implicit or uninformative.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Then we cleaned up ISBN formatting</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and only kept ratings with valid ISBN lengths — either 10 or 13 digits — which ensures alignment with our cleaned Books table.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SLIDE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75062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87BC58D8-2066-1C3C-8AEC-B564A4F20932}"/>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8B218E34-F768-B2F0-366E-8DA3A39E23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9972A99F-E271-D990-A4D2-8948357ADB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a:lnSpc>
                <a:spcPct val="115000"/>
              </a:lnSpc>
              <a:spcAft>
                <a:spcPts val="800"/>
              </a:spcAft>
              <a:buNone/>
            </a:pPr>
            <a:r>
              <a:rPr lang="en-GB" sz="1800" kern="100">
                <a:effectLst/>
                <a:latin typeface="Aptos" panose="020B0004020202020204" pitchFamily="34" charset="0"/>
                <a:ea typeface="Aptos" panose="020B0004020202020204" pitchFamily="34" charset="0"/>
                <a:cs typeface="Times New Roman" panose="02020603050405020304" pitchFamily="18" charset="0"/>
              </a:rPr>
              <a:t>And though it didn’t end up getting used in the system design, we cleaned the Users table so it can be implemented in later iterations if desired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GB" sz="1800" b="1" kern="100">
                <a:effectLst/>
                <a:latin typeface="Aptos" panose="020B0004020202020204" pitchFamily="34" charset="0"/>
                <a:ea typeface="Aptos" panose="020B0004020202020204" pitchFamily="34" charset="0"/>
                <a:cs typeface="Times New Roman" panose="02020603050405020304" pitchFamily="18" charset="0"/>
              </a:rPr>
              <a:t>CLICK</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The table had to be broken apart from a messy location field. We parsed out city, state or region, and country. From there, we standardized country names and converted all variants of “United States” to “USA.” Ages that were either missing, zero, or above 110 were also removed or nullified.</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The final Users table includes only users based in the USA, which we had planned to use to localize our recommendations — although that filter wasn't actually enforced in the final system.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15000"/>
              </a:lnSpc>
              <a:spcAft>
                <a:spcPts val="800"/>
              </a:spcAft>
            </a:pPr>
            <a:r>
              <a:rPr lang="en-US" sz="1800" b="1" kern="100">
                <a:effectLst/>
                <a:latin typeface="Aptos" panose="020B0004020202020204" pitchFamily="34" charset="0"/>
                <a:ea typeface="Aptos" panose="020B0004020202020204" pitchFamily="34" charset="0"/>
                <a:cs typeface="Times New Roman" panose="02020603050405020304" pitchFamily="18" charset="0"/>
              </a:rPr>
              <a:t>SLIDE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28687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4">
          <a:extLst>
            <a:ext uri="{FF2B5EF4-FFF2-40B4-BE49-F238E27FC236}">
              <a16:creationId xmlns:a16="http://schemas.microsoft.com/office/drawing/2014/main" id="{2F839848-194A-3F7C-8483-B66F3738583C}"/>
            </a:ext>
          </a:extLst>
        </p:cNvPr>
        <p:cNvGrpSpPr/>
        <p:nvPr/>
      </p:nvGrpSpPr>
      <p:grpSpPr>
        <a:xfrm>
          <a:off x="0" y="0"/>
          <a:ext cx="0" cy="0"/>
          <a:chOff x="0" y="0"/>
          <a:chExt cx="0" cy="0"/>
        </a:xfrm>
      </p:grpSpPr>
      <p:sp>
        <p:nvSpPr>
          <p:cNvPr id="1615" name="Google Shape;1615;g2ace114564a_0_117:notes">
            <a:extLst>
              <a:ext uri="{FF2B5EF4-FFF2-40B4-BE49-F238E27FC236}">
                <a16:creationId xmlns:a16="http://schemas.microsoft.com/office/drawing/2014/main" id="{55332F88-FC43-14C2-79C8-C24ED9BB1C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6" name="Google Shape;1616;g2ace114564a_0_117:notes">
            <a:extLst>
              <a:ext uri="{FF2B5EF4-FFF2-40B4-BE49-F238E27FC236}">
                <a16:creationId xmlns:a16="http://schemas.microsoft.com/office/drawing/2014/main" id="{7AF48A30-7910-7D6E-3D28-C4A92C0BC0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To get a table that had all the relevant information for our system, we created a table called REC_BOOKS, which includes all books that were either rated or marked as the earliest edition.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Then we joined that with the cleaned ratings to form a larger table of books and their user interactions.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After that, we selected the </a:t>
            </a:r>
            <a:r>
              <a:rPr lang="en-GB" sz="1800" b="1" kern="100">
                <a:effectLst/>
                <a:latin typeface="Aptos" panose="020B0004020202020204" pitchFamily="34" charset="0"/>
                <a:ea typeface="Aptos" panose="020B0004020202020204" pitchFamily="34" charset="0"/>
                <a:cs typeface="Times New Roman" panose="02020603050405020304" pitchFamily="18" charset="0"/>
              </a:rPr>
              <a:t>top 15,000 books</a:t>
            </a:r>
            <a:r>
              <a:rPr lang="en-GB" sz="1800" kern="100">
                <a:effectLst/>
                <a:latin typeface="Aptos" panose="020B0004020202020204" pitchFamily="34" charset="0"/>
                <a:ea typeface="Aptos" panose="020B0004020202020204" pitchFamily="34" charset="0"/>
                <a:cs typeface="Times New Roman" panose="02020603050405020304" pitchFamily="18" charset="0"/>
              </a:rPr>
              <a:t> based on number of ratings to reduce sparsity and keep the similarity matrices manageable. This gave us our final table, CONTENT_JOIN, which powers both the collaborative and content-based parts of our hybrid system.</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kern="100">
                <a:effectLst/>
                <a:latin typeface="Aptos" panose="020B0004020202020204" pitchFamily="34" charset="0"/>
                <a:ea typeface="Aptos" panose="020B0004020202020204" pitchFamily="34" charset="0"/>
                <a:cs typeface="Times New Roman" panose="02020603050405020304" pitchFamily="18" charset="0"/>
              </a:rPr>
              <a:t>So, by the time we reached </a:t>
            </a:r>
            <a:r>
              <a:rPr lang="en-GB" sz="1800" kern="100" err="1">
                <a:effectLst/>
                <a:latin typeface="Aptos" panose="020B0004020202020204" pitchFamily="34" charset="0"/>
                <a:ea typeface="Aptos" panose="020B0004020202020204" pitchFamily="34" charset="0"/>
                <a:cs typeface="Times New Roman" panose="02020603050405020304" pitchFamily="18" charset="0"/>
              </a:rPr>
              <a:t>modeling</a:t>
            </a:r>
            <a:r>
              <a:rPr lang="en-GB" sz="1800" kern="100">
                <a:effectLst/>
                <a:latin typeface="Aptos" panose="020B0004020202020204" pitchFamily="34" charset="0"/>
                <a:ea typeface="Aptos" panose="020B0004020202020204" pitchFamily="34" charset="0"/>
                <a:cs typeface="Times New Roman" panose="02020603050405020304" pitchFamily="18" charset="0"/>
              </a:rPr>
              <a:t>, all the data was standardized, de-duplicated, and focused on high-signal users and books.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GB" sz="1800" kern="100">
                <a:effectLst/>
                <a:latin typeface="Aptos" panose="020B0004020202020204" pitchFamily="34" charset="0"/>
                <a:ea typeface="Aptos" panose="020B0004020202020204" pitchFamily="34" charset="0"/>
                <a:cs typeface="Times New Roman" panose="02020603050405020304" pitchFamily="18" charset="0"/>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GB" sz="1800" kern="100">
                <a:effectLst/>
                <a:latin typeface="Aptos" panose="020B0004020202020204" pitchFamily="34" charset="0"/>
                <a:ea typeface="Aptos" panose="020B0004020202020204" pitchFamily="34" charset="0"/>
                <a:cs typeface="Times New Roman" panose="02020603050405020304" pitchFamily="18" charset="0"/>
              </a:rPr>
              <a:t>SLIDE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06854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36900" y="330100"/>
            <a:ext cx="8470200" cy="4483325"/>
            <a:chOff x="336900" y="330100"/>
            <a:chExt cx="8470200" cy="4483325"/>
          </a:xfrm>
        </p:grpSpPr>
        <p:cxnSp>
          <p:nvCxnSpPr>
            <p:cNvPr id="10" name="Google Shape;10;p2"/>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2" name="Google Shape;12;p2"/>
          <p:cNvSpPr txBox="1">
            <a:spLocks noGrp="1"/>
          </p:cNvSpPr>
          <p:nvPr>
            <p:ph type="ctrTitle"/>
          </p:nvPr>
        </p:nvSpPr>
        <p:spPr>
          <a:xfrm>
            <a:off x="888275" y="1414563"/>
            <a:ext cx="3682200" cy="1519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atin typeface="Dela Gothic One"/>
                <a:ea typeface="Dela Gothic One"/>
                <a:cs typeface="Dela Gothic One"/>
                <a:sym typeface="Dela Gothic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1309925" y="3017950"/>
            <a:ext cx="2838900" cy="7110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4" name="Google Shape;14;p2"/>
          <p:cNvSpPr/>
          <p:nvPr/>
        </p:nvSpPr>
        <p:spPr>
          <a:xfrm>
            <a:off x="537300" y="62788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5" name="Google Shape;15;p2"/>
          <p:cNvSpPr/>
          <p:nvPr/>
        </p:nvSpPr>
        <p:spPr>
          <a:xfrm>
            <a:off x="8503375" y="5395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
        <p:cNvGrpSpPr/>
        <p:nvPr/>
      </p:nvGrpSpPr>
      <p:grpSpPr>
        <a:xfrm>
          <a:off x="0" y="0"/>
          <a:ext cx="0" cy="0"/>
          <a:chOff x="0" y="0"/>
          <a:chExt cx="0" cy="0"/>
        </a:xfrm>
      </p:grpSpPr>
      <p:grpSp>
        <p:nvGrpSpPr>
          <p:cNvPr id="75" name="Google Shape;75;p11"/>
          <p:cNvGrpSpPr/>
          <p:nvPr/>
        </p:nvGrpSpPr>
        <p:grpSpPr>
          <a:xfrm>
            <a:off x="336900" y="330100"/>
            <a:ext cx="8470200" cy="4483325"/>
            <a:chOff x="336900" y="330100"/>
            <a:chExt cx="8470200" cy="4483325"/>
          </a:xfrm>
        </p:grpSpPr>
        <p:cxnSp>
          <p:nvCxnSpPr>
            <p:cNvPr id="76" name="Google Shape;76;p11"/>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77" name="Google Shape;77;p11"/>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78" name="Google Shape;78;p11"/>
          <p:cNvSpPr txBox="1">
            <a:spLocks noGrp="1"/>
          </p:cNvSpPr>
          <p:nvPr>
            <p:ph type="title" hasCustomPrompt="1"/>
          </p:nvPr>
        </p:nvSpPr>
        <p:spPr>
          <a:xfrm>
            <a:off x="4239500" y="1714788"/>
            <a:ext cx="4191300" cy="999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5300">
                <a:latin typeface="Dela Gothic One"/>
                <a:ea typeface="Dela Gothic One"/>
                <a:cs typeface="Dela Gothic One"/>
                <a:sym typeface="Dela Gothic One"/>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9" name="Google Shape;79;p11"/>
          <p:cNvSpPr txBox="1">
            <a:spLocks noGrp="1"/>
          </p:cNvSpPr>
          <p:nvPr>
            <p:ph type="subTitle" idx="1"/>
          </p:nvPr>
        </p:nvSpPr>
        <p:spPr>
          <a:xfrm>
            <a:off x="4834800" y="2736788"/>
            <a:ext cx="2913000" cy="68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0" name="Google Shape;80;p11"/>
          <p:cNvGrpSpPr/>
          <p:nvPr/>
        </p:nvGrpSpPr>
        <p:grpSpPr>
          <a:xfrm>
            <a:off x="463719" y="590253"/>
            <a:ext cx="8343451" cy="2167270"/>
            <a:chOff x="463719" y="590253"/>
            <a:chExt cx="8343451" cy="2167270"/>
          </a:xfrm>
        </p:grpSpPr>
        <p:sp>
          <p:nvSpPr>
            <p:cNvPr id="81" name="Google Shape;81;p11"/>
            <p:cNvSpPr/>
            <p:nvPr/>
          </p:nvSpPr>
          <p:spPr>
            <a:xfrm>
              <a:off x="8611270" y="590253"/>
              <a:ext cx="195900" cy="1959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82" name="Google Shape;82;p11"/>
            <p:cNvSpPr/>
            <p:nvPr/>
          </p:nvSpPr>
          <p:spPr>
            <a:xfrm>
              <a:off x="463719" y="2561622"/>
              <a:ext cx="195900" cy="1959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11">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740075" y="2019150"/>
            <a:ext cx="2382900" cy="1105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900"/>
              <a:buNone/>
              <a:defRPr>
                <a:latin typeface="Dela Gothic One"/>
                <a:ea typeface="Dela Gothic One"/>
                <a:cs typeface="Dela Gothic One"/>
                <a:sym typeface="Dela Gothic 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86" name="Google Shape;86;p13"/>
          <p:cNvSpPr txBox="1">
            <a:spLocks noGrp="1"/>
          </p:cNvSpPr>
          <p:nvPr>
            <p:ph type="subTitle" idx="1"/>
          </p:nvPr>
        </p:nvSpPr>
        <p:spPr>
          <a:xfrm>
            <a:off x="4424625" y="1342763"/>
            <a:ext cx="4004100" cy="27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2"/>
          </p:nvPr>
        </p:nvSpPr>
        <p:spPr>
          <a:xfrm>
            <a:off x="4424625" y="2160938"/>
            <a:ext cx="4004100" cy="27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3"/>
          </p:nvPr>
        </p:nvSpPr>
        <p:spPr>
          <a:xfrm>
            <a:off x="4424625" y="2979137"/>
            <a:ext cx="4004100" cy="27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4"/>
          </p:nvPr>
        </p:nvSpPr>
        <p:spPr>
          <a:xfrm>
            <a:off x="4424625" y="3797312"/>
            <a:ext cx="4004100" cy="27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5" hasCustomPrompt="1"/>
          </p:nvPr>
        </p:nvSpPr>
        <p:spPr>
          <a:xfrm>
            <a:off x="3564075" y="1066900"/>
            <a:ext cx="875400" cy="555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600">
                <a:latin typeface="Dela Gothic One"/>
                <a:ea typeface="Dela Gothic One"/>
                <a:cs typeface="Dela Gothic One"/>
                <a:sym typeface="Dela Gothic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6" hasCustomPrompt="1"/>
          </p:nvPr>
        </p:nvSpPr>
        <p:spPr>
          <a:xfrm>
            <a:off x="3564075" y="3514825"/>
            <a:ext cx="875400" cy="555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600">
                <a:latin typeface="Dela Gothic One"/>
                <a:ea typeface="Dela Gothic One"/>
                <a:cs typeface="Dela Gothic One"/>
                <a:sym typeface="Dela Gothic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7" hasCustomPrompt="1"/>
          </p:nvPr>
        </p:nvSpPr>
        <p:spPr>
          <a:xfrm>
            <a:off x="3564075" y="1882875"/>
            <a:ext cx="875400" cy="555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600">
                <a:latin typeface="Dela Gothic One"/>
                <a:ea typeface="Dela Gothic One"/>
                <a:cs typeface="Dela Gothic One"/>
                <a:sym typeface="Dela Gothic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8" hasCustomPrompt="1"/>
          </p:nvPr>
        </p:nvSpPr>
        <p:spPr>
          <a:xfrm>
            <a:off x="3564075" y="2698850"/>
            <a:ext cx="875400" cy="555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600">
                <a:latin typeface="Dela Gothic One"/>
                <a:ea typeface="Dela Gothic One"/>
                <a:cs typeface="Dela Gothic One"/>
                <a:sym typeface="Dela Gothic 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subTitle" idx="9"/>
          </p:nvPr>
        </p:nvSpPr>
        <p:spPr>
          <a:xfrm>
            <a:off x="4424625" y="1066888"/>
            <a:ext cx="4004100" cy="40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13"/>
          </p:nvPr>
        </p:nvSpPr>
        <p:spPr>
          <a:xfrm>
            <a:off x="4424625" y="1885071"/>
            <a:ext cx="4004100" cy="40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14"/>
          </p:nvPr>
        </p:nvSpPr>
        <p:spPr>
          <a:xfrm>
            <a:off x="4424625" y="2703254"/>
            <a:ext cx="4004100" cy="40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7" name="Google Shape;97;p13"/>
          <p:cNvSpPr txBox="1">
            <a:spLocks noGrp="1"/>
          </p:cNvSpPr>
          <p:nvPr>
            <p:ph type="subTitle" idx="15"/>
          </p:nvPr>
        </p:nvSpPr>
        <p:spPr>
          <a:xfrm>
            <a:off x="4424625" y="3521438"/>
            <a:ext cx="4004100" cy="408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00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98" name="Google Shape;98;p13"/>
          <p:cNvGrpSpPr/>
          <p:nvPr/>
        </p:nvGrpSpPr>
        <p:grpSpPr>
          <a:xfrm>
            <a:off x="336900" y="330100"/>
            <a:ext cx="8470200" cy="4483325"/>
            <a:chOff x="336900" y="330100"/>
            <a:chExt cx="8470200" cy="4483325"/>
          </a:xfrm>
        </p:grpSpPr>
        <p:cxnSp>
          <p:nvCxnSpPr>
            <p:cNvPr id="99" name="Google Shape;99;p13"/>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13"/>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01" name="Google Shape;101;p13"/>
          <p:cNvSpPr/>
          <p:nvPr/>
        </p:nvSpPr>
        <p:spPr>
          <a:xfrm>
            <a:off x="445250" y="60656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2"/>
        <p:cNvGrpSpPr/>
        <p:nvPr/>
      </p:nvGrpSpPr>
      <p:grpSpPr>
        <a:xfrm>
          <a:off x="0" y="0"/>
          <a:ext cx="0" cy="0"/>
          <a:chOff x="0" y="0"/>
          <a:chExt cx="0" cy="0"/>
        </a:xfrm>
      </p:grpSpPr>
      <p:grpSp>
        <p:nvGrpSpPr>
          <p:cNvPr id="103" name="Google Shape;103;p14"/>
          <p:cNvGrpSpPr/>
          <p:nvPr/>
        </p:nvGrpSpPr>
        <p:grpSpPr>
          <a:xfrm>
            <a:off x="336900" y="330100"/>
            <a:ext cx="8470200" cy="4483325"/>
            <a:chOff x="336900" y="330100"/>
            <a:chExt cx="8470200" cy="4483325"/>
          </a:xfrm>
        </p:grpSpPr>
        <p:cxnSp>
          <p:nvCxnSpPr>
            <p:cNvPr id="104" name="Google Shape;104;p14"/>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05" name="Google Shape;105;p14"/>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06" name="Google Shape;10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07" name="Google Shape;107;p14"/>
          <p:cNvGrpSpPr/>
          <p:nvPr/>
        </p:nvGrpSpPr>
        <p:grpSpPr>
          <a:xfrm>
            <a:off x="336900" y="3888338"/>
            <a:ext cx="8519575" cy="715650"/>
            <a:chOff x="336900" y="3888338"/>
            <a:chExt cx="8519575" cy="715650"/>
          </a:xfrm>
        </p:grpSpPr>
        <p:sp>
          <p:nvSpPr>
            <p:cNvPr id="108" name="Google Shape;108;p14"/>
            <p:cNvSpPr/>
            <p:nvPr/>
          </p:nvSpPr>
          <p:spPr>
            <a:xfrm>
              <a:off x="336900" y="44587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9" name="Google Shape;109;p14"/>
            <p:cNvSpPr/>
            <p:nvPr/>
          </p:nvSpPr>
          <p:spPr>
            <a:xfrm>
              <a:off x="8577175" y="388833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10"/>
        <p:cNvGrpSpPr/>
        <p:nvPr/>
      </p:nvGrpSpPr>
      <p:grpSpPr>
        <a:xfrm>
          <a:off x="0" y="0"/>
          <a:ext cx="0" cy="0"/>
          <a:chOff x="0" y="0"/>
          <a:chExt cx="0" cy="0"/>
        </a:xfrm>
      </p:grpSpPr>
      <p:grpSp>
        <p:nvGrpSpPr>
          <p:cNvPr id="111" name="Google Shape;111;p15"/>
          <p:cNvGrpSpPr/>
          <p:nvPr/>
        </p:nvGrpSpPr>
        <p:grpSpPr>
          <a:xfrm>
            <a:off x="336900" y="330100"/>
            <a:ext cx="8470200" cy="4483325"/>
            <a:chOff x="336900" y="330100"/>
            <a:chExt cx="8470200" cy="4483325"/>
          </a:xfrm>
        </p:grpSpPr>
        <p:cxnSp>
          <p:nvCxnSpPr>
            <p:cNvPr id="112" name="Google Shape;112;p15"/>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15"/>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115" name="Google Shape;115;p15"/>
          <p:cNvGrpSpPr/>
          <p:nvPr/>
        </p:nvGrpSpPr>
        <p:grpSpPr>
          <a:xfrm>
            <a:off x="273400" y="738413"/>
            <a:ext cx="8621175" cy="3865575"/>
            <a:chOff x="273400" y="738413"/>
            <a:chExt cx="8621175" cy="3865575"/>
          </a:xfrm>
        </p:grpSpPr>
        <p:sp>
          <p:nvSpPr>
            <p:cNvPr id="116" name="Google Shape;116;p15"/>
            <p:cNvSpPr/>
            <p:nvPr/>
          </p:nvSpPr>
          <p:spPr>
            <a:xfrm>
              <a:off x="273400" y="27315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17" name="Google Shape;117;p15"/>
            <p:cNvSpPr/>
            <p:nvPr/>
          </p:nvSpPr>
          <p:spPr>
            <a:xfrm>
              <a:off x="8615275" y="7384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18" name="Google Shape;118;p15"/>
            <p:cNvSpPr/>
            <p:nvPr/>
          </p:nvSpPr>
          <p:spPr>
            <a:xfrm>
              <a:off x="8615275" y="44587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9"/>
        <p:cNvGrpSpPr/>
        <p:nvPr/>
      </p:nvGrpSpPr>
      <p:grpSpPr>
        <a:xfrm>
          <a:off x="0" y="0"/>
          <a:ext cx="0" cy="0"/>
          <a:chOff x="0" y="0"/>
          <a:chExt cx="0" cy="0"/>
        </a:xfrm>
      </p:grpSpPr>
      <p:grpSp>
        <p:nvGrpSpPr>
          <p:cNvPr id="120" name="Google Shape;120;p16"/>
          <p:cNvGrpSpPr/>
          <p:nvPr/>
        </p:nvGrpSpPr>
        <p:grpSpPr>
          <a:xfrm>
            <a:off x="336900" y="330100"/>
            <a:ext cx="8470200" cy="4483325"/>
            <a:chOff x="336900" y="330100"/>
            <a:chExt cx="8470200" cy="4483325"/>
          </a:xfrm>
        </p:grpSpPr>
        <p:cxnSp>
          <p:nvCxnSpPr>
            <p:cNvPr id="121" name="Google Shape;121;p16"/>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16"/>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23" name="Google Shape;123;p16"/>
          <p:cNvSpPr txBox="1">
            <a:spLocks noGrp="1"/>
          </p:cNvSpPr>
          <p:nvPr>
            <p:ph type="title"/>
          </p:nvPr>
        </p:nvSpPr>
        <p:spPr>
          <a:xfrm>
            <a:off x="1226400" y="3169600"/>
            <a:ext cx="5378400" cy="661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7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24" name="Google Shape;124;p16"/>
          <p:cNvSpPr txBox="1">
            <a:spLocks noGrp="1"/>
          </p:cNvSpPr>
          <p:nvPr>
            <p:ph type="subTitle" idx="1"/>
          </p:nvPr>
        </p:nvSpPr>
        <p:spPr>
          <a:xfrm>
            <a:off x="1226400" y="1312100"/>
            <a:ext cx="6691200" cy="17469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132"/>
        <p:cNvGrpSpPr/>
        <p:nvPr/>
      </p:nvGrpSpPr>
      <p:grpSpPr>
        <a:xfrm>
          <a:off x="0" y="0"/>
          <a:ext cx="0" cy="0"/>
          <a:chOff x="0" y="0"/>
          <a:chExt cx="0" cy="0"/>
        </a:xfrm>
      </p:grpSpPr>
      <p:grpSp>
        <p:nvGrpSpPr>
          <p:cNvPr id="133" name="Google Shape;133;p18"/>
          <p:cNvGrpSpPr/>
          <p:nvPr/>
        </p:nvGrpSpPr>
        <p:grpSpPr>
          <a:xfrm>
            <a:off x="336900" y="330100"/>
            <a:ext cx="8470200" cy="4483325"/>
            <a:chOff x="336900" y="330100"/>
            <a:chExt cx="8470200" cy="4483325"/>
          </a:xfrm>
        </p:grpSpPr>
        <p:cxnSp>
          <p:nvCxnSpPr>
            <p:cNvPr id="134" name="Google Shape;134;p18"/>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35" name="Google Shape;135;p18"/>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36" name="Google Shape;136;p18"/>
          <p:cNvSpPr txBox="1">
            <a:spLocks noGrp="1"/>
          </p:cNvSpPr>
          <p:nvPr>
            <p:ph type="title"/>
          </p:nvPr>
        </p:nvSpPr>
        <p:spPr>
          <a:xfrm>
            <a:off x="4203175" y="1346413"/>
            <a:ext cx="4227600" cy="1566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37" name="Google Shape;137;p18"/>
          <p:cNvSpPr txBox="1">
            <a:spLocks noGrp="1"/>
          </p:cNvSpPr>
          <p:nvPr>
            <p:ph type="subTitle" idx="1"/>
          </p:nvPr>
        </p:nvSpPr>
        <p:spPr>
          <a:xfrm>
            <a:off x="4203175" y="2912688"/>
            <a:ext cx="4227600" cy="884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18"/>
          <p:cNvSpPr>
            <a:spLocks noGrp="1"/>
          </p:cNvSpPr>
          <p:nvPr>
            <p:ph type="pic" idx="2"/>
          </p:nvPr>
        </p:nvSpPr>
        <p:spPr>
          <a:xfrm>
            <a:off x="336900" y="334350"/>
            <a:ext cx="3195000" cy="4474800"/>
          </a:xfrm>
          <a:prstGeom prst="rect">
            <a:avLst/>
          </a:prstGeom>
          <a:noFill/>
          <a:ln w="9525" cap="flat" cmpd="sng">
            <a:solidFill>
              <a:schemeClr val="dk1"/>
            </a:solidFill>
            <a:prstDash val="solid"/>
            <a:round/>
            <a:headEnd type="none" w="sm" len="sm"/>
            <a:tailEnd type="none" w="sm" len="sm"/>
          </a:ln>
        </p:spPr>
      </p:sp>
      <p:sp>
        <p:nvSpPr>
          <p:cNvPr id="139" name="Google Shape;139;p18"/>
          <p:cNvSpPr/>
          <p:nvPr/>
        </p:nvSpPr>
        <p:spPr>
          <a:xfrm>
            <a:off x="8514175" y="307123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140"/>
        <p:cNvGrpSpPr/>
        <p:nvPr/>
      </p:nvGrpSpPr>
      <p:grpSpPr>
        <a:xfrm>
          <a:off x="0" y="0"/>
          <a:ext cx="0" cy="0"/>
          <a:chOff x="0" y="0"/>
          <a:chExt cx="0" cy="0"/>
        </a:xfrm>
      </p:grpSpPr>
      <p:grpSp>
        <p:nvGrpSpPr>
          <p:cNvPr id="141" name="Google Shape;141;p19"/>
          <p:cNvGrpSpPr/>
          <p:nvPr/>
        </p:nvGrpSpPr>
        <p:grpSpPr>
          <a:xfrm>
            <a:off x="336900" y="330100"/>
            <a:ext cx="8470200" cy="4483325"/>
            <a:chOff x="336900" y="330100"/>
            <a:chExt cx="8470200" cy="4483325"/>
          </a:xfrm>
        </p:grpSpPr>
        <p:cxnSp>
          <p:nvCxnSpPr>
            <p:cNvPr id="142" name="Google Shape;142;p19"/>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43" name="Google Shape;143;p19"/>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44" name="Google Shape;144;p19"/>
          <p:cNvSpPr txBox="1">
            <a:spLocks noGrp="1"/>
          </p:cNvSpPr>
          <p:nvPr>
            <p:ph type="title"/>
          </p:nvPr>
        </p:nvSpPr>
        <p:spPr>
          <a:xfrm>
            <a:off x="713225" y="1462000"/>
            <a:ext cx="2717700" cy="1068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45" name="Google Shape;145;p19"/>
          <p:cNvSpPr txBox="1">
            <a:spLocks noGrp="1"/>
          </p:cNvSpPr>
          <p:nvPr>
            <p:ph type="subTitle" idx="1"/>
          </p:nvPr>
        </p:nvSpPr>
        <p:spPr>
          <a:xfrm>
            <a:off x="713225" y="2530400"/>
            <a:ext cx="2717700" cy="115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CUSTOM_4_1">
    <p:spTree>
      <p:nvGrpSpPr>
        <p:cNvPr id="1" name="Shape 146"/>
        <p:cNvGrpSpPr/>
        <p:nvPr/>
      </p:nvGrpSpPr>
      <p:grpSpPr>
        <a:xfrm>
          <a:off x="0" y="0"/>
          <a:ext cx="0" cy="0"/>
          <a:chOff x="0" y="0"/>
          <a:chExt cx="0" cy="0"/>
        </a:xfrm>
      </p:grpSpPr>
      <p:grpSp>
        <p:nvGrpSpPr>
          <p:cNvPr id="147" name="Google Shape;147;p20"/>
          <p:cNvGrpSpPr/>
          <p:nvPr/>
        </p:nvGrpSpPr>
        <p:grpSpPr>
          <a:xfrm>
            <a:off x="336900" y="330100"/>
            <a:ext cx="8470200" cy="4483325"/>
            <a:chOff x="336900" y="330100"/>
            <a:chExt cx="8470200" cy="4483325"/>
          </a:xfrm>
        </p:grpSpPr>
        <p:cxnSp>
          <p:nvCxnSpPr>
            <p:cNvPr id="148" name="Google Shape;148;p20"/>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20"/>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50" name="Google Shape;150;p20"/>
          <p:cNvSpPr txBox="1">
            <a:spLocks noGrp="1"/>
          </p:cNvSpPr>
          <p:nvPr>
            <p:ph type="title"/>
          </p:nvPr>
        </p:nvSpPr>
        <p:spPr>
          <a:xfrm>
            <a:off x="4837200" y="1790813"/>
            <a:ext cx="3593400" cy="645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1" name="Google Shape;151;p20"/>
          <p:cNvSpPr txBox="1">
            <a:spLocks noGrp="1"/>
          </p:cNvSpPr>
          <p:nvPr>
            <p:ph type="subTitle" idx="1"/>
          </p:nvPr>
        </p:nvSpPr>
        <p:spPr>
          <a:xfrm>
            <a:off x="4837375" y="2436788"/>
            <a:ext cx="3593400" cy="915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2"/>
        <p:cNvGrpSpPr/>
        <p:nvPr/>
      </p:nvGrpSpPr>
      <p:grpSpPr>
        <a:xfrm>
          <a:off x="0" y="0"/>
          <a:ext cx="0" cy="0"/>
          <a:chOff x="0" y="0"/>
          <a:chExt cx="0" cy="0"/>
        </a:xfrm>
      </p:grpSpPr>
      <p:grpSp>
        <p:nvGrpSpPr>
          <p:cNvPr id="153" name="Google Shape;153;p21"/>
          <p:cNvGrpSpPr/>
          <p:nvPr/>
        </p:nvGrpSpPr>
        <p:grpSpPr>
          <a:xfrm>
            <a:off x="336900" y="330100"/>
            <a:ext cx="8470200" cy="4483325"/>
            <a:chOff x="336900" y="330100"/>
            <a:chExt cx="8470200" cy="4483325"/>
          </a:xfrm>
        </p:grpSpPr>
        <p:cxnSp>
          <p:nvCxnSpPr>
            <p:cNvPr id="154" name="Google Shape;154;p21"/>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55" name="Google Shape;155;p21"/>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56" name="Google Shape;15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57" name="Google Shape;157;p21"/>
          <p:cNvSpPr txBox="1">
            <a:spLocks noGrp="1"/>
          </p:cNvSpPr>
          <p:nvPr>
            <p:ph type="subTitle" idx="1"/>
          </p:nvPr>
        </p:nvSpPr>
        <p:spPr>
          <a:xfrm>
            <a:off x="4923095" y="2698825"/>
            <a:ext cx="2640000" cy="113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1"/>
          <p:cNvSpPr txBox="1">
            <a:spLocks noGrp="1"/>
          </p:cNvSpPr>
          <p:nvPr>
            <p:ph type="subTitle" idx="2"/>
          </p:nvPr>
        </p:nvSpPr>
        <p:spPr>
          <a:xfrm>
            <a:off x="1580913" y="2698825"/>
            <a:ext cx="2640000" cy="113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1"/>
          <p:cNvSpPr txBox="1">
            <a:spLocks noGrp="1"/>
          </p:cNvSpPr>
          <p:nvPr>
            <p:ph type="subTitle" idx="3"/>
          </p:nvPr>
        </p:nvSpPr>
        <p:spPr>
          <a:xfrm>
            <a:off x="1580913" y="2364125"/>
            <a:ext cx="264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160" name="Google Shape;160;p21"/>
          <p:cNvSpPr txBox="1">
            <a:spLocks noGrp="1"/>
          </p:cNvSpPr>
          <p:nvPr>
            <p:ph type="subTitle" idx="4"/>
          </p:nvPr>
        </p:nvSpPr>
        <p:spPr>
          <a:xfrm>
            <a:off x="4923095" y="2364125"/>
            <a:ext cx="264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161" name="Google Shape;161;p21"/>
          <p:cNvSpPr/>
          <p:nvPr/>
        </p:nvSpPr>
        <p:spPr>
          <a:xfrm>
            <a:off x="390400" y="9381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grpSp>
        <p:nvGrpSpPr>
          <p:cNvPr id="17" name="Google Shape;17;p3"/>
          <p:cNvGrpSpPr/>
          <p:nvPr/>
        </p:nvGrpSpPr>
        <p:grpSpPr>
          <a:xfrm>
            <a:off x="336900" y="330100"/>
            <a:ext cx="8470200" cy="4483325"/>
            <a:chOff x="336900" y="330100"/>
            <a:chExt cx="8470200" cy="4483325"/>
          </a:xfrm>
        </p:grpSpPr>
        <p:cxnSp>
          <p:nvCxnSpPr>
            <p:cNvPr id="18" name="Google Shape;18;p3"/>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9" name="Google Shape;19;p3"/>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20" name="Google Shape;20;p3"/>
          <p:cNvSpPr txBox="1">
            <a:spLocks noGrp="1"/>
          </p:cNvSpPr>
          <p:nvPr>
            <p:ph type="title"/>
          </p:nvPr>
        </p:nvSpPr>
        <p:spPr>
          <a:xfrm>
            <a:off x="1082988" y="2292463"/>
            <a:ext cx="3259200" cy="7527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3600">
                <a:latin typeface="Dela Gothic One"/>
                <a:ea typeface="Dela Gothic One"/>
                <a:cs typeface="Dela Gothic One"/>
                <a:sym typeface="Dela Gothic 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1975213" y="1346013"/>
            <a:ext cx="1474800" cy="1042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5000">
                <a:latin typeface="Dela Gothic One"/>
                <a:ea typeface="Dela Gothic One"/>
                <a:cs typeface="Dela Gothic One"/>
                <a:sym typeface="Dela Gothic 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a:spLocks noGrp="1"/>
          </p:cNvSpPr>
          <p:nvPr>
            <p:ph type="subTitle" idx="1"/>
          </p:nvPr>
        </p:nvSpPr>
        <p:spPr>
          <a:xfrm>
            <a:off x="1082988" y="3101188"/>
            <a:ext cx="3259200" cy="69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p:nvPr/>
        </p:nvSpPr>
        <p:spPr>
          <a:xfrm>
            <a:off x="573575" y="43237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2"/>
        <p:cNvGrpSpPr/>
        <p:nvPr/>
      </p:nvGrpSpPr>
      <p:grpSpPr>
        <a:xfrm>
          <a:off x="0" y="0"/>
          <a:ext cx="0" cy="0"/>
          <a:chOff x="0" y="0"/>
          <a:chExt cx="0" cy="0"/>
        </a:xfrm>
      </p:grpSpPr>
      <p:grpSp>
        <p:nvGrpSpPr>
          <p:cNvPr id="163" name="Google Shape;163;p22"/>
          <p:cNvGrpSpPr/>
          <p:nvPr/>
        </p:nvGrpSpPr>
        <p:grpSpPr>
          <a:xfrm>
            <a:off x="336900" y="330100"/>
            <a:ext cx="8470200" cy="4483325"/>
            <a:chOff x="336900" y="330100"/>
            <a:chExt cx="8470200" cy="4483325"/>
          </a:xfrm>
        </p:grpSpPr>
        <p:cxnSp>
          <p:nvCxnSpPr>
            <p:cNvPr id="164" name="Google Shape;164;p22"/>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65" name="Google Shape;165;p22"/>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66" name="Google Shape;16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67" name="Google Shape;167;p22"/>
          <p:cNvSpPr txBox="1">
            <a:spLocks noGrp="1"/>
          </p:cNvSpPr>
          <p:nvPr>
            <p:ph type="subTitle" idx="1"/>
          </p:nvPr>
        </p:nvSpPr>
        <p:spPr>
          <a:xfrm>
            <a:off x="4804078" y="1670075"/>
            <a:ext cx="2903700" cy="21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2"/>
          <p:cNvSpPr txBox="1">
            <a:spLocks noGrp="1"/>
          </p:cNvSpPr>
          <p:nvPr>
            <p:ph type="subTitle" idx="2"/>
          </p:nvPr>
        </p:nvSpPr>
        <p:spPr>
          <a:xfrm>
            <a:off x="1436225" y="1670075"/>
            <a:ext cx="2903700" cy="21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2"/>
          <p:cNvSpPr/>
          <p:nvPr/>
        </p:nvSpPr>
        <p:spPr>
          <a:xfrm>
            <a:off x="401325" y="43365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2"/>
        <p:cNvGrpSpPr/>
        <p:nvPr/>
      </p:nvGrpSpPr>
      <p:grpSpPr>
        <a:xfrm>
          <a:off x="0" y="0"/>
          <a:ext cx="0" cy="0"/>
          <a:chOff x="0" y="0"/>
          <a:chExt cx="0" cy="0"/>
        </a:xfrm>
      </p:grpSpPr>
      <p:grpSp>
        <p:nvGrpSpPr>
          <p:cNvPr id="183" name="Google Shape;183;p24"/>
          <p:cNvGrpSpPr/>
          <p:nvPr/>
        </p:nvGrpSpPr>
        <p:grpSpPr>
          <a:xfrm>
            <a:off x="336900" y="330100"/>
            <a:ext cx="8470200" cy="4483325"/>
            <a:chOff x="336900" y="330100"/>
            <a:chExt cx="8470200" cy="4483325"/>
          </a:xfrm>
        </p:grpSpPr>
        <p:cxnSp>
          <p:nvCxnSpPr>
            <p:cNvPr id="184" name="Google Shape;184;p24"/>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85" name="Google Shape;185;p24"/>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86" name="Google Shape;18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87" name="Google Shape;187;p24"/>
          <p:cNvSpPr txBox="1">
            <a:spLocks noGrp="1"/>
          </p:cNvSpPr>
          <p:nvPr>
            <p:ph type="subTitle" idx="1"/>
          </p:nvPr>
        </p:nvSpPr>
        <p:spPr>
          <a:xfrm>
            <a:off x="937625" y="2773950"/>
            <a:ext cx="2175300" cy="89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8" name="Google Shape;188;p24"/>
          <p:cNvSpPr txBox="1">
            <a:spLocks noGrp="1"/>
          </p:cNvSpPr>
          <p:nvPr>
            <p:ph type="subTitle" idx="2"/>
          </p:nvPr>
        </p:nvSpPr>
        <p:spPr>
          <a:xfrm>
            <a:off x="3484347" y="2773950"/>
            <a:ext cx="2175300" cy="89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4"/>
          <p:cNvSpPr txBox="1">
            <a:spLocks noGrp="1"/>
          </p:cNvSpPr>
          <p:nvPr>
            <p:ph type="subTitle" idx="3"/>
          </p:nvPr>
        </p:nvSpPr>
        <p:spPr>
          <a:xfrm>
            <a:off x="6031075" y="2773950"/>
            <a:ext cx="2175300" cy="89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0" name="Google Shape;190;p24"/>
          <p:cNvSpPr txBox="1">
            <a:spLocks noGrp="1"/>
          </p:cNvSpPr>
          <p:nvPr>
            <p:ph type="subTitle" idx="4"/>
          </p:nvPr>
        </p:nvSpPr>
        <p:spPr>
          <a:xfrm>
            <a:off x="937625" y="2440322"/>
            <a:ext cx="21753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191" name="Google Shape;191;p24"/>
          <p:cNvSpPr txBox="1">
            <a:spLocks noGrp="1"/>
          </p:cNvSpPr>
          <p:nvPr>
            <p:ph type="subTitle" idx="5"/>
          </p:nvPr>
        </p:nvSpPr>
        <p:spPr>
          <a:xfrm>
            <a:off x="3484350" y="2440322"/>
            <a:ext cx="21753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192" name="Google Shape;192;p24"/>
          <p:cNvSpPr txBox="1">
            <a:spLocks noGrp="1"/>
          </p:cNvSpPr>
          <p:nvPr>
            <p:ph type="subTitle" idx="6"/>
          </p:nvPr>
        </p:nvSpPr>
        <p:spPr>
          <a:xfrm>
            <a:off x="6031075" y="2440322"/>
            <a:ext cx="21753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193" name="Google Shape;193;p24"/>
          <p:cNvSpPr/>
          <p:nvPr/>
        </p:nvSpPr>
        <p:spPr>
          <a:xfrm>
            <a:off x="409700" y="12981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94" name="Google Shape;194;p24"/>
          <p:cNvSpPr/>
          <p:nvPr/>
        </p:nvSpPr>
        <p:spPr>
          <a:xfrm>
            <a:off x="8476650" y="19989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95"/>
        <p:cNvGrpSpPr/>
        <p:nvPr/>
      </p:nvGrpSpPr>
      <p:grpSpPr>
        <a:xfrm>
          <a:off x="0" y="0"/>
          <a:ext cx="0" cy="0"/>
          <a:chOff x="0" y="0"/>
          <a:chExt cx="0" cy="0"/>
        </a:xfrm>
      </p:grpSpPr>
      <p:grpSp>
        <p:nvGrpSpPr>
          <p:cNvPr id="196" name="Google Shape;196;p25"/>
          <p:cNvGrpSpPr/>
          <p:nvPr/>
        </p:nvGrpSpPr>
        <p:grpSpPr>
          <a:xfrm>
            <a:off x="336900" y="330100"/>
            <a:ext cx="8470200" cy="4483325"/>
            <a:chOff x="336900" y="330100"/>
            <a:chExt cx="8470200" cy="4483325"/>
          </a:xfrm>
        </p:grpSpPr>
        <p:cxnSp>
          <p:nvCxnSpPr>
            <p:cNvPr id="197" name="Google Shape;197;p25"/>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25"/>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199" name="Google Shape;19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0" name="Google Shape;200;p25"/>
          <p:cNvSpPr txBox="1">
            <a:spLocks noGrp="1"/>
          </p:cNvSpPr>
          <p:nvPr>
            <p:ph type="subTitle" idx="1"/>
          </p:nvPr>
        </p:nvSpPr>
        <p:spPr>
          <a:xfrm>
            <a:off x="2399250" y="20122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5"/>
          <p:cNvSpPr txBox="1">
            <a:spLocks noGrp="1"/>
          </p:cNvSpPr>
          <p:nvPr>
            <p:ph type="subTitle" idx="2"/>
          </p:nvPr>
        </p:nvSpPr>
        <p:spPr>
          <a:xfrm>
            <a:off x="5344439" y="20122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5"/>
          <p:cNvSpPr txBox="1">
            <a:spLocks noGrp="1"/>
          </p:cNvSpPr>
          <p:nvPr>
            <p:ph type="subTitle" idx="3"/>
          </p:nvPr>
        </p:nvSpPr>
        <p:spPr>
          <a:xfrm>
            <a:off x="2399250" y="33772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5"/>
          <p:cNvSpPr txBox="1">
            <a:spLocks noGrp="1"/>
          </p:cNvSpPr>
          <p:nvPr>
            <p:ph type="subTitle" idx="4"/>
          </p:nvPr>
        </p:nvSpPr>
        <p:spPr>
          <a:xfrm>
            <a:off x="5344439" y="33772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5"/>
          <p:cNvSpPr txBox="1">
            <a:spLocks noGrp="1"/>
          </p:cNvSpPr>
          <p:nvPr>
            <p:ph type="subTitle" idx="5"/>
          </p:nvPr>
        </p:nvSpPr>
        <p:spPr>
          <a:xfrm>
            <a:off x="2399250" y="1675225"/>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05" name="Google Shape;205;p25"/>
          <p:cNvSpPr txBox="1">
            <a:spLocks noGrp="1"/>
          </p:cNvSpPr>
          <p:nvPr>
            <p:ph type="subTitle" idx="6"/>
          </p:nvPr>
        </p:nvSpPr>
        <p:spPr>
          <a:xfrm>
            <a:off x="2399250" y="3040325"/>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06" name="Google Shape;206;p25"/>
          <p:cNvSpPr txBox="1">
            <a:spLocks noGrp="1"/>
          </p:cNvSpPr>
          <p:nvPr>
            <p:ph type="subTitle" idx="7"/>
          </p:nvPr>
        </p:nvSpPr>
        <p:spPr>
          <a:xfrm>
            <a:off x="5344425" y="1675225"/>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07" name="Google Shape;207;p25"/>
          <p:cNvSpPr txBox="1">
            <a:spLocks noGrp="1"/>
          </p:cNvSpPr>
          <p:nvPr>
            <p:ph type="subTitle" idx="8"/>
          </p:nvPr>
        </p:nvSpPr>
        <p:spPr>
          <a:xfrm>
            <a:off x="5344425" y="3040325"/>
            <a:ext cx="1978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08" name="Google Shape;208;p25"/>
          <p:cNvSpPr/>
          <p:nvPr/>
        </p:nvSpPr>
        <p:spPr>
          <a:xfrm>
            <a:off x="517988" y="307243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209" name="Google Shape;209;p25"/>
          <p:cNvSpPr/>
          <p:nvPr/>
        </p:nvSpPr>
        <p:spPr>
          <a:xfrm>
            <a:off x="8587338" y="65876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10"/>
        <p:cNvGrpSpPr/>
        <p:nvPr/>
      </p:nvGrpSpPr>
      <p:grpSpPr>
        <a:xfrm>
          <a:off x="0" y="0"/>
          <a:ext cx="0" cy="0"/>
          <a:chOff x="0" y="0"/>
          <a:chExt cx="0" cy="0"/>
        </a:xfrm>
      </p:grpSpPr>
      <p:grpSp>
        <p:nvGrpSpPr>
          <p:cNvPr id="211" name="Google Shape;211;p26"/>
          <p:cNvGrpSpPr/>
          <p:nvPr/>
        </p:nvGrpSpPr>
        <p:grpSpPr>
          <a:xfrm>
            <a:off x="336900" y="330100"/>
            <a:ext cx="8470200" cy="4483325"/>
            <a:chOff x="336900" y="330100"/>
            <a:chExt cx="8470200" cy="4483325"/>
          </a:xfrm>
        </p:grpSpPr>
        <p:cxnSp>
          <p:nvCxnSpPr>
            <p:cNvPr id="212" name="Google Shape;212;p26"/>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213" name="Google Shape;213;p26"/>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214" name="Google Shape;21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sz="2900">
                <a:latin typeface="Dela Gothic One"/>
                <a:ea typeface="Dela Gothic One"/>
                <a:cs typeface="Dela Gothic One"/>
                <a:sym typeface="Dela Gothic 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15" name="Google Shape;215;p26"/>
          <p:cNvSpPr txBox="1">
            <a:spLocks noGrp="1"/>
          </p:cNvSpPr>
          <p:nvPr>
            <p:ph type="subTitle" idx="1"/>
          </p:nvPr>
        </p:nvSpPr>
        <p:spPr>
          <a:xfrm>
            <a:off x="1079319" y="2152501"/>
            <a:ext cx="21318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 name="Google Shape;216;p26"/>
          <p:cNvSpPr txBox="1">
            <a:spLocks noGrp="1"/>
          </p:cNvSpPr>
          <p:nvPr>
            <p:ph type="subTitle" idx="2"/>
          </p:nvPr>
        </p:nvSpPr>
        <p:spPr>
          <a:xfrm>
            <a:off x="3506095" y="2152501"/>
            <a:ext cx="21318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7" name="Google Shape;217;p26"/>
          <p:cNvSpPr txBox="1">
            <a:spLocks noGrp="1"/>
          </p:cNvSpPr>
          <p:nvPr>
            <p:ph type="subTitle" idx="3"/>
          </p:nvPr>
        </p:nvSpPr>
        <p:spPr>
          <a:xfrm>
            <a:off x="1079319" y="3892400"/>
            <a:ext cx="21318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8" name="Google Shape;218;p26"/>
          <p:cNvSpPr txBox="1">
            <a:spLocks noGrp="1"/>
          </p:cNvSpPr>
          <p:nvPr>
            <p:ph type="subTitle" idx="4"/>
          </p:nvPr>
        </p:nvSpPr>
        <p:spPr>
          <a:xfrm>
            <a:off x="3506095" y="3892400"/>
            <a:ext cx="21318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9" name="Google Shape;219;p26"/>
          <p:cNvSpPr txBox="1">
            <a:spLocks noGrp="1"/>
          </p:cNvSpPr>
          <p:nvPr>
            <p:ph type="subTitle" idx="5"/>
          </p:nvPr>
        </p:nvSpPr>
        <p:spPr>
          <a:xfrm>
            <a:off x="5932865" y="2152501"/>
            <a:ext cx="21318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0" name="Google Shape;220;p26"/>
          <p:cNvSpPr txBox="1">
            <a:spLocks noGrp="1"/>
          </p:cNvSpPr>
          <p:nvPr>
            <p:ph type="subTitle" idx="6"/>
          </p:nvPr>
        </p:nvSpPr>
        <p:spPr>
          <a:xfrm>
            <a:off x="5932865" y="3892400"/>
            <a:ext cx="21318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6"/>
          <p:cNvSpPr txBox="1">
            <a:spLocks noGrp="1"/>
          </p:cNvSpPr>
          <p:nvPr>
            <p:ph type="subTitle" idx="7"/>
          </p:nvPr>
        </p:nvSpPr>
        <p:spPr>
          <a:xfrm>
            <a:off x="1080219" y="1816900"/>
            <a:ext cx="213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22" name="Google Shape;222;p26"/>
          <p:cNvSpPr txBox="1">
            <a:spLocks noGrp="1"/>
          </p:cNvSpPr>
          <p:nvPr>
            <p:ph type="subTitle" idx="8"/>
          </p:nvPr>
        </p:nvSpPr>
        <p:spPr>
          <a:xfrm>
            <a:off x="3506995" y="1816900"/>
            <a:ext cx="213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23" name="Google Shape;223;p26"/>
          <p:cNvSpPr txBox="1">
            <a:spLocks noGrp="1"/>
          </p:cNvSpPr>
          <p:nvPr>
            <p:ph type="subTitle" idx="9"/>
          </p:nvPr>
        </p:nvSpPr>
        <p:spPr>
          <a:xfrm>
            <a:off x="5933765" y="1816900"/>
            <a:ext cx="213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24" name="Google Shape;224;p26"/>
          <p:cNvSpPr txBox="1">
            <a:spLocks noGrp="1"/>
          </p:cNvSpPr>
          <p:nvPr>
            <p:ph type="subTitle" idx="13"/>
          </p:nvPr>
        </p:nvSpPr>
        <p:spPr>
          <a:xfrm>
            <a:off x="1080219" y="3556775"/>
            <a:ext cx="213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25" name="Google Shape;225;p26"/>
          <p:cNvSpPr txBox="1">
            <a:spLocks noGrp="1"/>
          </p:cNvSpPr>
          <p:nvPr>
            <p:ph type="subTitle" idx="14"/>
          </p:nvPr>
        </p:nvSpPr>
        <p:spPr>
          <a:xfrm>
            <a:off x="3506995" y="3556775"/>
            <a:ext cx="213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26" name="Google Shape;226;p26"/>
          <p:cNvSpPr txBox="1">
            <a:spLocks noGrp="1"/>
          </p:cNvSpPr>
          <p:nvPr>
            <p:ph type="subTitle" idx="15"/>
          </p:nvPr>
        </p:nvSpPr>
        <p:spPr>
          <a:xfrm>
            <a:off x="5933765" y="3556775"/>
            <a:ext cx="21300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227" name="Google Shape;227;p26"/>
          <p:cNvSpPr/>
          <p:nvPr/>
        </p:nvSpPr>
        <p:spPr>
          <a:xfrm>
            <a:off x="8430775" y="2465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8"/>
        <p:cNvGrpSpPr/>
        <p:nvPr/>
      </p:nvGrpSpPr>
      <p:grpSpPr>
        <a:xfrm>
          <a:off x="0" y="0"/>
          <a:ext cx="0" cy="0"/>
          <a:chOff x="0" y="0"/>
          <a:chExt cx="0" cy="0"/>
        </a:xfrm>
      </p:grpSpPr>
      <p:grpSp>
        <p:nvGrpSpPr>
          <p:cNvPr id="229" name="Google Shape;229;p27"/>
          <p:cNvGrpSpPr/>
          <p:nvPr/>
        </p:nvGrpSpPr>
        <p:grpSpPr>
          <a:xfrm>
            <a:off x="336900" y="330100"/>
            <a:ext cx="8470200" cy="4483325"/>
            <a:chOff x="336900" y="330100"/>
            <a:chExt cx="8470200" cy="4483325"/>
          </a:xfrm>
        </p:grpSpPr>
        <p:cxnSp>
          <p:nvCxnSpPr>
            <p:cNvPr id="230" name="Google Shape;230;p27"/>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231" name="Google Shape;231;p27"/>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232" name="Google Shape;232;p27"/>
          <p:cNvSpPr txBox="1">
            <a:spLocks noGrp="1"/>
          </p:cNvSpPr>
          <p:nvPr>
            <p:ph type="title" hasCustomPrompt="1"/>
          </p:nvPr>
        </p:nvSpPr>
        <p:spPr>
          <a:xfrm>
            <a:off x="713225" y="647913"/>
            <a:ext cx="3477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3" name="Google Shape;233;p27"/>
          <p:cNvSpPr txBox="1">
            <a:spLocks noGrp="1"/>
          </p:cNvSpPr>
          <p:nvPr>
            <p:ph type="subTitle" idx="1"/>
          </p:nvPr>
        </p:nvSpPr>
        <p:spPr>
          <a:xfrm>
            <a:off x="713225" y="1383959"/>
            <a:ext cx="34776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4" name="Google Shape;234;p27"/>
          <p:cNvSpPr txBox="1">
            <a:spLocks noGrp="1"/>
          </p:cNvSpPr>
          <p:nvPr>
            <p:ph type="title" idx="2" hasCustomPrompt="1"/>
          </p:nvPr>
        </p:nvSpPr>
        <p:spPr>
          <a:xfrm>
            <a:off x="713225" y="2000172"/>
            <a:ext cx="3477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5" name="Google Shape;235;p27"/>
          <p:cNvSpPr txBox="1">
            <a:spLocks noGrp="1"/>
          </p:cNvSpPr>
          <p:nvPr>
            <p:ph type="subTitle" idx="3"/>
          </p:nvPr>
        </p:nvSpPr>
        <p:spPr>
          <a:xfrm>
            <a:off x="713225" y="2736215"/>
            <a:ext cx="34776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6" name="Google Shape;236;p27"/>
          <p:cNvSpPr txBox="1">
            <a:spLocks noGrp="1"/>
          </p:cNvSpPr>
          <p:nvPr>
            <p:ph type="title" idx="4" hasCustomPrompt="1"/>
          </p:nvPr>
        </p:nvSpPr>
        <p:spPr>
          <a:xfrm>
            <a:off x="713225" y="3352432"/>
            <a:ext cx="3477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3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7" name="Google Shape;237;p27"/>
          <p:cNvSpPr txBox="1">
            <a:spLocks noGrp="1"/>
          </p:cNvSpPr>
          <p:nvPr>
            <p:ph type="subTitle" idx="5"/>
          </p:nvPr>
        </p:nvSpPr>
        <p:spPr>
          <a:xfrm>
            <a:off x="713225" y="4088487"/>
            <a:ext cx="3477600" cy="407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38" name="Google Shape;238;p27"/>
          <p:cNvSpPr/>
          <p:nvPr/>
        </p:nvSpPr>
        <p:spPr>
          <a:xfrm>
            <a:off x="370350" y="63833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39"/>
        <p:cNvGrpSpPr/>
        <p:nvPr/>
      </p:nvGrpSpPr>
      <p:grpSpPr>
        <a:xfrm>
          <a:off x="0" y="0"/>
          <a:ext cx="0" cy="0"/>
          <a:chOff x="0" y="0"/>
          <a:chExt cx="0" cy="0"/>
        </a:xfrm>
      </p:grpSpPr>
      <p:grpSp>
        <p:nvGrpSpPr>
          <p:cNvPr id="240" name="Google Shape;240;p28"/>
          <p:cNvGrpSpPr/>
          <p:nvPr/>
        </p:nvGrpSpPr>
        <p:grpSpPr>
          <a:xfrm>
            <a:off x="336900" y="330100"/>
            <a:ext cx="8470200" cy="4483325"/>
            <a:chOff x="336900" y="330100"/>
            <a:chExt cx="8470200" cy="4483325"/>
          </a:xfrm>
        </p:grpSpPr>
        <p:cxnSp>
          <p:nvCxnSpPr>
            <p:cNvPr id="241" name="Google Shape;241;p28"/>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8"/>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243" name="Google Shape;243;p28"/>
          <p:cNvSpPr txBox="1">
            <a:spLocks noGrp="1"/>
          </p:cNvSpPr>
          <p:nvPr>
            <p:ph type="title"/>
          </p:nvPr>
        </p:nvSpPr>
        <p:spPr>
          <a:xfrm>
            <a:off x="1426626" y="583275"/>
            <a:ext cx="32343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4500">
                <a:latin typeface="Dela Gothic One"/>
                <a:ea typeface="Dela Gothic One"/>
                <a:cs typeface="Dela Gothic One"/>
                <a:sym typeface="Dela Gothic 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44" name="Google Shape;244;p28"/>
          <p:cNvSpPr txBox="1">
            <a:spLocks noGrp="1"/>
          </p:cNvSpPr>
          <p:nvPr>
            <p:ph type="subTitle" idx="1"/>
          </p:nvPr>
        </p:nvSpPr>
        <p:spPr>
          <a:xfrm>
            <a:off x="1426598" y="1515850"/>
            <a:ext cx="3234300" cy="116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8"/>
          <p:cNvSpPr txBox="1"/>
          <p:nvPr/>
        </p:nvSpPr>
        <p:spPr>
          <a:xfrm>
            <a:off x="1281100" y="3288900"/>
            <a:ext cx="3525300" cy="8304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Heebo"/>
                <a:ea typeface="Heebo"/>
                <a:cs typeface="Heebo"/>
                <a:sym typeface="Heebo"/>
              </a:rPr>
              <a:t>CREDITS:</a:t>
            </a:r>
            <a:r>
              <a:rPr lang="en" sz="1200">
                <a:solidFill>
                  <a:schemeClr val="dk1"/>
                </a:solidFill>
                <a:latin typeface="Heebo"/>
                <a:ea typeface="Heebo"/>
                <a:cs typeface="Heebo"/>
                <a:sym typeface="Heebo"/>
              </a:rPr>
              <a:t> This presentation template was created by </a:t>
            </a:r>
            <a:r>
              <a:rPr lang="en" sz="1200" b="1" u="sng">
                <a:solidFill>
                  <a:schemeClr val="dk1"/>
                </a:solidFill>
                <a:latin typeface="Heebo"/>
                <a:ea typeface="Heebo"/>
                <a:cs typeface="Heebo"/>
                <a:sym typeface="Heebo"/>
                <a:hlinkClick r:id="rId2">
                  <a:extLst>
                    <a:ext uri="{A12FA001-AC4F-418D-AE19-62706E023703}">
                      <ahyp:hlinkClr xmlns:ahyp="http://schemas.microsoft.com/office/drawing/2018/hyperlinkcolor" val="tx"/>
                    </a:ext>
                  </a:extLst>
                </a:hlinkClick>
              </a:rPr>
              <a:t>Slidesgo</a:t>
            </a:r>
            <a:r>
              <a:rPr lang="en" sz="1200">
                <a:solidFill>
                  <a:schemeClr val="dk1"/>
                </a:solidFill>
                <a:latin typeface="Heebo"/>
                <a:ea typeface="Heebo"/>
                <a:cs typeface="Heebo"/>
                <a:sym typeface="Heebo"/>
              </a:rPr>
              <a:t>, and includes icons by </a:t>
            </a:r>
            <a:r>
              <a:rPr lang="en" sz="1200" b="1" u="sng">
                <a:solidFill>
                  <a:schemeClr val="dk1"/>
                </a:solidFill>
                <a:latin typeface="Heebo"/>
                <a:ea typeface="Heebo"/>
                <a:cs typeface="Heebo"/>
                <a:sym typeface="Heebo"/>
                <a:hlinkClick r:id="rId3">
                  <a:extLst>
                    <a:ext uri="{A12FA001-AC4F-418D-AE19-62706E023703}">
                      <ahyp:hlinkClr xmlns:ahyp="http://schemas.microsoft.com/office/drawing/2018/hyperlinkcolor" val="tx"/>
                    </a:ext>
                  </a:extLst>
                </a:hlinkClick>
              </a:rPr>
              <a:t>Flaticon</a:t>
            </a:r>
            <a:r>
              <a:rPr lang="en" sz="1200">
                <a:solidFill>
                  <a:schemeClr val="dk1"/>
                </a:solidFill>
                <a:latin typeface="Heebo"/>
                <a:ea typeface="Heebo"/>
                <a:cs typeface="Heebo"/>
                <a:sym typeface="Heebo"/>
              </a:rPr>
              <a:t>, and infographics &amp; images by </a:t>
            </a:r>
            <a:r>
              <a:rPr lang="en" sz="1200" b="1" u="sng">
                <a:solidFill>
                  <a:schemeClr val="dk1"/>
                </a:solidFill>
                <a:latin typeface="Heebo"/>
                <a:ea typeface="Heebo"/>
                <a:cs typeface="Heebo"/>
                <a:sym typeface="Heeb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Heebo"/>
                <a:ea typeface="Heebo"/>
                <a:cs typeface="Heebo"/>
                <a:sym typeface="Heebo"/>
              </a:rPr>
              <a:t> </a:t>
            </a:r>
            <a:endParaRPr sz="1200" b="1" u="sng">
              <a:solidFill>
                <a:schemeClr val="dk1"/>
              </a:solidFill>
              <a:latin typeface="Heebo"/>
              <a:ea typeface="Heebo"/>
              <a:cs typeface="Heebo"/>
              <a:sym typeface="Heebo"/>
            </a:endParaRPr>
          </a:p>
        </p:txBody>
      </p:sp>
      <p:grpSp>
        <p:nvGrpSpPr>
          <p:cNvPr id="246" name="Google Shape;246;p28"/>
          <p:cNvGrpSpPr/>
          <p:nvPr/>
        </p:nvGrpSpPr>
        <p:grpSpPr>
          <a:xfrm>
            <a:off x="476725" y="583263"/>
            <a:ext cx="8330375" cy="1414863"/>
            <a:chOff x="476725" y="583263"/>
            <a:chExt cx="8330375" cy="1414863"/>
          </a:xfrm>
        </p:grpSpPr>
        <p:sp>
          <p:nvSpPr>
            <p:cNvPr id="247" name="Google Shape;247;p28"/>
            <p:cNvSpPr/>
            <p:nvPr/>
          </p:nvSpPr>
          <p:spPr>
            <a:xfrm>
              <a:off x="8527800" y="58326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248" name="Google Shape;248;p28"/>
            <p:cNvSpPr/>
            <p:nvPr/>
          </p:nvSpPr>
          <p:spPr>
            <a:xfrm>
              <a:off x="476725" y="1852925"/>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9"/>
        <p:cNvGrpSpPr/>
        <p:nvPr/>
      </p:nvGrpSpPr>
      <p:grpSpPr>
        <a:xfrm>
          <a:off x="0" y="0"/>
          <a:ext cx="0" cy="0"/>
          <a:chOff x="0" y="0"/>
          <a:chExt cx="0" cy="0"/>
        </a:xfrm>
      </p:grpSpPr>
      <p:grpSp>
        <p:nvGrpSpPr>
          <p:cNvPr id="250" name="Google Shape;250;p29"/>
          <p:cNvGrpSpPr/>
          <p:nvPr/>
        </p:nvGrpSpPr>
        <p:grpSpPr>
          <a:xfrm>
            <a:off x="336900" y="330100"/>
            <a:ext cx="8470200" cy="4483325"/>
            <a:chOff x="336900" y="330100"/>
            <a:chExt cx="8470200" cy="4483325"/>
          </a:xfrm>
        </p:grpSpPr>
        <p:cxnSp>
          <p:nvCxnSpPr>
            <p:cNvPr id="251" name="Google Shape;251;p29"/>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252" name="Google Shape;252;p29"/>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grpSp>
        <p:nvGrpSpPr>
          <p:cNvPr id="253" name="Google Shape;253;p29"/>
          <p:cNvGrpSpPr/>
          <p:nvPr/>
        </p:nvGrpSpPr>
        <p:grpSpPr>
          <a:xfrm>
            <a:off x="336906" y="3872973"/>
            <a:ext cx="811481" cy="940440"/>
            <a:chOff x="2804064" y="1105281"/>
            <a:chExt cx="1169955" cy="1355883"/>
          </a:xfrm>
        </p:grpSpPr>
        <p:grpSp>
          <p:nvGrpSpPr>
            <p:cNvPr id="254" name="Google Shape;254;p29"/>
            <p:cNvGrpSpPr/>
            <p:nvPr/>
          </p:nvGrpSpPr>
          <p:grpSpPr>
            <a:xfrm>
              <a:off x="2919697" y="1266158"/>
              <a:ext cx="1054322" cy="1191291"/>
              <a:chOff x="2919697" y="1266158"/>
              <a:chExt cx="1054322" cy="1191291"/>
            </a:xfrm>
          </p:grpSpPr>
          <p:sp>
            <p:nvSpPr>
              <p:cNvPr id="255" name="Google Shape;255;p29"/>
              <p:cNvSpPr/>
              <p:nvPr/>
            </p:nvSpPr>
            <p:spPr>
              <a:xfrm>
                <a:off x="3014662" y="1266158"/>
                <a:ext cx="744283" cy="1102899"/>
              </a:xfrm>
              <a:custGeom>
                <a:avLst/>
                <a:gdLst/>
                <a:ahLst/>
                <a:cxnLst/>
                <a:rect l="l" t="t" r="r" b="b"/>
                <a:pathLst>
                  <a:path w="744283" h="1102899" extrusionOk="0">
                    <a:moveTo>
                      <a:pt x="717709" y="53150"/>
                    </a:moveTo>
                    <a:lnTo>
                      <a:pt x="0" y="0"/>
                    </a:lnTo>
                    <a:lnTo>
                      <a:pt x="0" y="1102900"/>
                    </a:lnTo>
                    <a:lnTo>
                      <a:pt x="744284" y="1102900"/>
                    </a:lnTo>
                    <a:lnTo>
                      <a:pt x="717709" y="531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29"/>
              <p:cNvSpPr/>
              <p:nvPr/>
            </p:nvSpPr>
            <p:spPr>
              <a:xfrm>
                <a:off x="2919697" y="1319307"/>
                <a:ext cx="1054322" cy="1138142"/>
              </a:xfrm>
              <a:custGeom>
                <a:avLst/>
                <a:gdLst/>
                <a:ahLst/>
                <a:cxnLst/>
                <a:rect l="l" t="t" r="r" b="b"/>
                <a:pathLst>
                  <a:path w="1054322" h="1138142" extrusionOk="0">
                    <a:moveTo>
                      <a:pt x="1054322" y="1138142"/>
                    </a:moveTo>
                    <a:lnTo>
                      <a:pt x="812673" y="0"/>
                    </a:lnTo>
                    <a:lnTo>
                      <a:pt x="711613" y="41719"/>
                    </a:lnTo>
                    <a:lnTo>
                      <a:pt x="0" y="0"/>
                    </a:lnTo>
                    <a:lnTo>
                      <a:pt x="40481" y="1138142"/>
                    </a:lnTo>
                    <a:lnTo>
                      <a:pt x="1054322" y="11381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9"/>
              <p:cNvSpPr/>
              <p:nvPr/>
            </p:nvSpPr>
            <p:spPr>
              <a:xfrm>
                <a:off x="3631310" y="1361027"/>
                <a:ext cx="234029" cy="1091088"/>
              </a:xfrm>
              <a:custGeom>
                <a:avLst/>
                <a:gdLst/>
                <a:ahLst/>
                <a:cxnLst/>
                <a:rect l="l" t="t" r="r" b="b"/>
                <a:pathLst>
                  <a:path w="234029" h="1091088" extrusionOk="0">
                    <a:moveTo>
                      <a:pt x="0" y="0"/>
                    </a:moveTo>
                    <a:lnTo>
                      <a:pt x="234029" y="1091089"/>
                    </a:lnTo>
                  </a:path>
                </a:pathLst>
              </a:custGeom>
              <a:noFill/>
              <a:ln w="19050"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9"/>
            <p:cNvGrpSpPr/>
            <p:nvPr/>
          </p:nvGrpSpPr>
          <p:grpSpPr>
            <a:xfrm>
              <a:off x="2804064" y="1105281"/>
              <a:ext cx="705612" cy="1355883"/>
              <a:chOff x="2804064" y="1105281"/>
              <a:chExt cx="705612" cy="1355883"/>
            </a:xfrm>
          </p:grpSpPr>
          <p:sp>
            <p:nvSpPr>
              <p:cNvPr id="259" name="Google Shape;259;p29"/>
              <p:cNvSpPr/>
              <p:nvPr/>
            </p:nvSpPr>
            <p:spPr>
              <a:xfrm>
                <a:off x="2804064" y="1105281"/>
                <a:ext cx="705612" cy="1352645"/>
              </a:xfrm>
              <a:custGeom>
                <a:avLst/>
                <a:gdLst/>
                <a:ahLst/>
                <a:cxnLst/>
                <a:rect l="l" t="t" r="r" b="b"/>
                <a:pathLst>
                  <a:path w="705612" h="1352645" extrusionOk="0">
                    <a:moveTo>
                      <a:pt x="0" y="95726"/>
                    </a:moveTo>
                    <a:lnTo>
                      <a:pt x="518541" y="0"/>
                    </a:lnTo>
                    <a:lnTo>
                      <a:pt x="705612" y="47815"/>
                    </a:lnTo>
                    <a:lnTo>
                      <a:pt x="705612" y="1352645"/>
                    </a:lnTo>
                    <a:lnTo>
                      <a:pt x="0" y="1352645"/>
                    </a:lnTo>
                    <a:lnTo>
                      <a:pt x="0" y="9572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9"/>
              <p:cNvSpPr/>
              <p:nvPr/>
            </p:nvSpPr>
            <p:spPr>
              <a:xfrm>
                <a:off x="3382898" y="1363218"/>
                <a:ext cx="80009" cy="880300"/>
              </a:xfrm>
              <a:custGeom>
                <a:avLst/>
                <a:gdLst/>
                <a:ahLst/>
                <a:cxnLst/>
                <a:rect l="l" t="t" r="r" b="b"/>
                <a:pathLst>
                  <a:path w="80009" h="880300" extrusionOk="0">
                    <a:moveTo>
                      <a:pt x="40005" y="880300"/>
                    </a:moveTo>
                    <a:cubicBezTo>
                      <a:pt x="62103" y="880300"/>
                      <a:pt x="80010" y="683228"/>
                      <a:pt x="80010" y="440150"/>
                    </a:cubicBezTo>
                    <a:cubicBezTo>
                      <a:pt x="80010" y="197072"/>
                      <a:pt x="62103" y="0"/>
                      <a:pt x="40005" y="0"/>
                    </a:cubicBezTo>
                    <a:cubicBezTo>
                      <a:pt x="17907" y="0"/>
                      <a:pt x="0" y="197072"/>
                      <a:pt x="0" y="440150"/>
                    </a:cubicBezTo>
                    <a:cubicBezTo>
                      <a:pt x="0" y="683228"/>
                      <a:pt x="17907" y="880300"/>
                      <a:pt x="40005" y="880300"/>
                    </a:cubicBez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9"/>
              <p:cNvSpPr/>
              <p:nvPr/>
            </p:nvSpPr>
            <p:spPr>
              <a:xfrm>
                <a:off x="3322605" y="1105281"/>
                <a:ext cx="9525" cy="1355883"/>
              </a:xfrm>
              <a:custGeom>
                <a:avLst/>
                <a:gdLst/>
                <a:ahLst/>
                <a:cxnLst/>
                <a:rect l="l" t="t" r="r" b="b"/>
                <a:pathLst>
                  <a:path w="9525" h="1355883" extrusionOk="0">
                    <a:moveTo>
                      <a:pt x="0" y="0"/>
                    </a:moveTo>
                    <a:lnTo>
                      <a:pt x="0" y="135588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62" name="Google Shape;262;p29"/>
          <p:cNvGrpSpPr/>
          <p:nvPr/>
        </p:nvGrpSpPr>
        <p:grpSpPr>
          <a:xfrm>
            <a:off x="336900" y="466888"/>
            <a:ext cx="8337200" cy="4043825"/>
            <a:chOff x="336900" y="466888"/>
            <a:chExt cx="8337200" cy="4043825"/>
          </a:xfrm>
        </p:grpSpPr>
        <p:sp>
          <p:nvSpPr>
            <p:cNvPr id="263" name="Google Shape;263;p29"/>
            <p:cNvSpPr/>
            <p:nvPr/>
          </p:nvSpPr>
          <p:spPr>
            <a:xfrm>
              <a:off x="1996425" y="4668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264" name="Google Shape;264;p29"/>
            <p:cNvSpPr/>
            <p:nvPr/>
          </p:nvSpPr>
          <p:spPr>
            <a:xfrm>
              <a:off x="8394800" y="42314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265" name="Google Shape;265;p29"/>
            <p:cNvSpPr/>
            <p:nvPr/>
          </p:nvSpPr>
          <p:spPr>
            <a:xfrm>
              <a:off x="336900" y="265383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30"/>
          <p:cNvGrpSpPr/>
          <p:nvPr/>
        </p:nvGrpSpPr>
        <p:grpSpPr>
          <a:xfrm>
            <a:off x="336900" y="330100"/>
            <a:ext cx="8470200" cy="4483325"/>
            <a:chOff x="336900" y="330100"/>
            <a:chExt cx="8470200" cy="4483325"/>
          </a:xfrm>
        </p:grpSpPr>
        <p:cxnSp>
          <p:nvCxnSpPr>
            <p:cNvPr id="268" name="Google Shape;268;p30"/>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30"/>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grpSp>
        <p:nvGrpSpPr>
          <p:cNvPr id="270" name="Google Shape;270;p30"/>
          <p:cNvGrpSpPr/>
          <p:nvPr/>
        </p:nvGrpSpPr>
        <p:grpSpPr>
          <a:xfrm>
            <a:off x="381800" y="871950"/>
            <a:ext cx="8425300" cy="3608400"/>
            <a:chOff x="381800" y="871950"/>
            <a:chExt cx="8425300" cy="3608400"/>
          </a:xfrm>
        </p:grpSpPr>
        <p:sp>
          <p:nvSpPr>
            <p:cNvPr id="271" name="Google Shape;271;p30"/>
            <p:cNvSpPr/>
            <p:nvPr/>
          </p:nvSpPr>
          <p:spPr>
            <a:xfrm>
              <a:off x="381800" y="4335150"/>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272" name="Google Shape;272;p30"/>
            <p:cNvSpPr/>
            <p:nvPr/>
          </p:nvSpPr>
          <p:spPr>
            <a:xfrm>
              <a:off x="8527800" y="871950"/>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grpSp>
        <p:nvGrpSpPr>
          <p:cNvPr id="273" name="Google Shape;273;p30"/>
          <p:cNvGrpSpPr/>
          <p:nvPr/>
        </p:nvGrpSpPr>
        <p:grpSpPr>
          <a:xfrm>
            <a:off x="8110802" y="3715589"/>
            <a:ext cx="571789" cy="1098053"/>
            <a:chOff x="331427" y="3715589"/>
            <a:chExt cx="571789" cy="1098053"/>
          </a:xfrm>
        </p:grpSpPr>
        <p:grpSp>
          <p:nvGrpSpPr>
            <p:cNvPr id="274" name="Google Shape;274;p30"/>
            <p:cNvGrpSpPr/>
            <p:nvPr/>
          </p:nvGrpSpPr>
          <p:grpSpPr>
            <a:xfrm>
              <a:off x="506147" y="3715589"/>
              <a:ext cx="247436" cy="1098053"/>
              <a:chOff x="1247053" y="6122704"/>
              <a:chExt cx="109674" cy="548177"/>
            </a:xfrm>
          </p:grpSpPr>
          <p:sp>
            <p:nvSpPr>
              <p:cNvPr id="275" name="Google Shape;275;p30"/>
              <p:cNvSpPr/>
              <p:nvPr/>
            </p:nvSpPr>
            <p:spPr>
              <a:xfrm>
                <a:off x="1247053" y="6122704"/>
                <a:ext cx="109674" cy="548177"/>
              </a:xfrm>
              <a:custGeom>
                <a:avLst/>
                <a:gdLst/>
                <a:ahLst/>
                <a:cxnLst/>
                <a:rect l="l" t="t" r="r" b="b"/>
                <a:pathLst>
                  <a:path w="109674" h="548177" extrusionOk="0">
                    <a:moveTo>
                      <a:pt x="109674" y="14131"/>
                    </a:moveTo>
                    <a:cubicBezTo>
                      <a:pt x="109674" y="14131"/>
                      <a:pt x="38498" y="-14071"/>
                      <a:pt x="0" y="9207"/>
                    </a:cubicBezTo>
                    <a:lnTo>
                      <a:pt x="0" y="544597"/>
                    </a:lnTo>
                    <a:cubicBezTo>
                      <a:pt x="0" y="544597"/>
                      <a:pt x="74310" y="552654"/>
                      <a:pt x="97140" y="544597"/>
                    </a:cubicBezTo>
                    <a:lnTo>
                      <a:pt x="109674" y="1413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30"/>
              <p:cNvSpPr/>
              <p:nvPr/>
            </p:nvSpPr>
            <p:spPr>
              <a:xfrm>
                <a:off x="1273017" y="6272025"/>
                <a:ext cx="55508" cy="277543"/>
              </a:xfrm>
              <a:custGeom>
                <a:avLst/>
                <a:gdLst/>
                <a:ahLst/>
                <a:cxnLst/>
                <a:rect l="l" t="t" r="r" b="b"/>
                <a:pathLst>
                  <a:path w="55508" h="277543" extrusionOk="0">
                    <a:moveTo>
                      <a:pt x="55509" y="138771"/>
                    </a:moveTo>
                    <a:cubicBezTo>
                      <a:pt x="55509" y="215413"/>
                      <a:pt x="43083" y="277543"/>
                      <a:pt x="27754" y="277543"/>
                    </a:cubicBezTo>
                    <a:cubicBezTo>
                      <a:pt x="12426" y="277543"/>
                      <a:pt x="0" y="215413"/>
                      <a:pt x="0" y="138771"/>
                    </a:cubicBezTo>
                    <a:cubicBezTo>
                      <a:pt x="0" y="62130"/>
                      <a:pt x="12426" y="0"/>
                      <a:pt x="27754" y="0"/>
                    </a:cubicBezTo>
                    <a:cubicBezTo>
                      <a:pt x="43083" y="0"/>
                      <a:pt x="55509" y="62130"/>
                      <a:pt x="55509" y="138771"/>
                    </a:cubicBez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30"/>
              <p:cNvSpPr/>
              <p:nvPr/>
            </p:nvSpPr>
            <p:spPr>
              <a:xfrm>
                <a:off x="1247501" y="6171155"/>
                <a:ext cx="108331" cy="11340"/>
              </a:xfrm>
              <a:custGeom>
                <a:avLst/>
                <a:gdLst/>
                <a:ahLst/>
                <a:cxnLst/>
                <a:rect l="l" t="t" r="r" b="b"/>
                <a:pathLst>
                  <a:path w="108331" h="11340" extrusionOk="0">
                    <a:moveTo>
                      <a:pt x="108331" y="11340"/>
                    </a:moveTo>
                    <a:cubicBezTo>
                      <a:pt x="108331" y="11340"/>
                      <a:pt x="47003" y="-14175"/>
                      <a:pt x="0" y="1134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30"/>
              <p:cNvSpPr/>
              <p:nvPr/>
            </p:nvSpPr>
            <p:spPr>
              <a:xfrm>
                <a:off x="1247501" y="6623431"/>
                <a:ext cx="98035" cy="6764"/>
              </a:xfrm>
              <a:custGeom>
                <a:avLst/>
                <a:gdLst/>
                <a:ahLst/>
                <a:cxnLst/>
                <a:rect l="l" t="t" r="r" b="b"/>
                <a:pathLst>
                  <a:path w="98035" h="6764" extrusionOk="0">
                    <a:moveTo>
                      <a:pt x="98035" y="0"/>
                    </a:moveTo>
                    <a:cubicBezTo>
                      <a:pt x="98035" y="0"/>
                      <a:pt x="41184" y="15220"/>
                      <a:pt x="0"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9" name="Google Shape;279;p30"/>
            <p:cNvGrpSpPr/>
            <p:nvPr/>
          </p:nvGrpSpPr>
          <p:grpSpPr>
            <a:xfrm>
              <a:off x="772936" y="3774410"/>
              <a:ext cx="130281" cy="1033453"/>
              <a:chOff x="1450286" y="6152069"/>
              <a:chExt cx="57746" cy="515927"/>
            </a:xfrm>
          </p:grpSpPr>
          <p:sp>
            <p:nvSpPr>
              <p:cNvPr id="280" name="Google Shape;280;p30"/>
              <p:cNvSpPr/>
              <p:nvPr/>
            </p:nvSpPr>
            <p:spPr>
              <a:xfrm>
                <a:off x="1450286" y="6152069"/>
                <a:ext cx="57746" cy="515927"/>
              </a:xfrm>
              <a:custGeom>
                <a:avLst/>
                <a:gdLst/>
                <a:ahLst/>
                <a:cxnLst/>
                <a:rect l="l" t="t" r="r" b="b"/>
                <a:pathLst>
                  <a:path w="57746" h="515927" extrusionOk="0">
                    <a:moveTo>
                      <a:pt x="57747" y="4015"/>
                    </a:moveTo>
                    <a:cubicBezTo>
                      <a:pt x="57747" y="4015"/>
                      <a:pt x="29097" y="-4043"/>
                      <a:pt x="0" y="2672"/>
                    </a:cubicBezTo>
                    <a:lnTo>
                      <a:pt x="0" y="512546"/>
                    </a:lnTo>
                    <a:cubicBezTo>
                      <a:pt x="0" y="512546"/>
                      <a:pt x="39393" y="520155"/>
                      <a:pt x="51480" y="512546"/>
                    </a:cubicBezTo>
                    <a:lnTo>
                      <a:pt x="57747" y="401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30"/>
              <p:cNvSpPr/>
              <p:nvPr/>
            </p:nvSpPr>
            <p:spPr>
              <a:xfrm>
                <a:off x="1461925" y="6213383"/>
                <a:ext cx="34916" cy="375578"/>
              </a:xfrm>
              <a:custGeom>
                <a:avLst/>
                <a:gdLst/>
                <a:ahLst/>
                <a:cxnLst/>
                <a:rect l="l" t="t" r="r" b="b"/>
                <a:pathLst>
                  <a:path w="34916" h="375578" extrusionOk="0">
                    <a:moveTo>
                      <a:pt x="27307" y="375579"/>
                    </a:moveTo>
                    <a:lnTo>
                      <a:pt x="0" y="375579"/>
                    </a:lnTo>
                    <a:lnTo>
                      <a:pt x="0" y="0"/>
                    </a:lnTo>
                    <a:lnTo>
                      <a:pt x="34917" y="1343"/>
                    </a:ln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30"/>
              <p:cNvSpPr/>
              <p:nvPr/>
            </p:nvSpPr>
            <p:spPr>
              <a:xfrm>
                <a:off x="1461030" y="6197716"/>
                <a:ext cx="35812" cy="4476"/>
              </a:xfrm>
              <a:custGeom>
                <a:avLst/>
                <a:gdLst/>
                <a:ahLst/>
                <a:cxnLst/>
                <a:rect l="l" t="t" r="r" b="b"/>
                <a:pathLst>
                  <a:path w="35812" h="4476" extrusionOk="0">
                    <a:moveTo>
                      <a:pt x="0" y="0"/>
                    </a:moveTo>
                    <a:lnTo>
                      <a:pt x="35812" y="0"/>
                    </a:lnTo>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30"/>
              <p:cNvSpPr/>
              <p:nvPr/>
            </p:nvSpPr>
            <p:spPr>
              <a:xfrm>
                <a:off x="1461030" y="6610001"/>
                <a:ext cx="35812" cy="4476"/>
              </a:xfrm>
              <a:custGeom>
                <a:avLst/>
                <a:gdLst/>
                <a:ahLst/>
                <a:cxnLst/>
                <a:rect l="l" t="t" r="r" b="b"/>
                <a:pathLst>
                  <a:path w="35812" h="4476" extrusionOk="0">
                    <a:moveTo>
                      <a:pt x="0" y="0"/>
                    </a:moveTo>
                    <a:lnTo>
                      <a:pt x="35812" y="0"/>
                    </a:lnTo>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4" name="Google Shape;284;p30"/>
            <p:cNvGrpSpPr/>
            <p:nvPr/>
          </p:nvGrpSpPr>
          <p:grpSpPr>
            <a:xfrm>
              <a:off x="331427" y="3790655"/>
              <a:ext cx="174730" cy="1018504"/>
              <a:chOff x="1169610" y="6160179"/>
              <a:chExt cx="77448" cy="508464"/>
            </a:xfrm>
          </p:grpSpPr>
          <p:sp>
            <p:nvSpPr>
              <p:cNvPr id="285" name="Google Shape;285;p30"/>
              <p:cNvSpPr/>
              <p:nvPr/>
            </p:nvSpPr>
            <p:spPr>
              <a:xfrm>
                <a:off x="1169610" y="6160179"/>
                <a:ext cx="77448" cy="508464"/>
              </a:xfrm>
              <a:custGeom>
                <a:avLst/>
                <a:gdLst/>
                <a:ahLst/>
                <a:cxnLst/>
                <a:rect l="l" t="t" r="r" b="b"/>
                <a:pathLst>
                  <a:path w="77448" h="508464" extrusionOk="0">
                    <a:moveTo>
                      <a:pt x="31336" y="2172"/>
                    </a:moveTo>
                    <a:lnTo>
                      <a:pt x="0" y="500855"/>
                    </a:lnTo>
                    <a:lnTo>
                      <a:pt x="50584" y="508464"/>
                    </a:lnTo>
                    <a:lnTo>
                      <a:pt x="77443" y="2620"/>
                    </a:lnTo>
                    <a:cubicBezTo>
                      <a:pt x="77891" y="2172"/>
                      <a:pt x="51032" y="-2752"/>
                      <a:pt x="31336" y="217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30"/>
              <p:cNvSpPr/>
              <p:nvPr/>
            </p:nvSpPr>
            <p:spPr>
              <a:xfrm>
                <a:off x="1208878" y="6218289"/>
                <a:ext cx="21870" cy="37192"/>
              </a:xfrm>
              <a:custGeom>
                <a:avLst/>
                <a:gdLst/>
                <a:ahLst/>
                <a:cxnLst/>
                <a:rect l="l" t="t" r="r" b="b"/>
                <a:pathLst>
                  <a:path w="21870" h="37192" extrusionOk="0">
                    <a:moveTo>
                      <a:pt x="21612" y="19715"/>
                    </a:moveTo>
                    <a:cubicBezTo>
                      <a:pt x="20716" y="30012"/>
                      <a:pt x="14897" y="37621"/>
                      <a:pt x="9078" y="37174"/>
                    </a:cubicBezTo>
                    <a:cubicBezTo>
                      <a:pt x="3258" y="36726"/>
                      <a:pt x="-771" y="27773"/>
                      <a:pt x="125" y="17477"/>
                    </a:cubicBezTo>
                    <a:cubicBezTo>
                      <a:pt x="1020" y="7181"/>
                      <a:pt x="6839" y="-429"/>
                      <a:pt x="12659" y="19"/>
                    </a:cubicBezTo>
                    <a:cubicBezTo>
                      <a:pt x="18926" y="466"/>
                      <a:pt x="22955" y="9419"/>
                      <a:pt x="21612" y="19715"/>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30"/>
              <p:cNvSpPr/>
              <p:nvPr/>
            </p:nvSpPr>
            <p:spPr>
              <a:xfrm rot="-5038560">
                <a:off x="1179184" y="6595903"/>
                <a:ext cx="37624" cy="21499"/>
              </a:xfrm>
              <a:custGeom>
                <a:avLst/>
                <a:gdLst/>
                <a:ahLst/>
                <a:cxnLst/>
                <a:rect l="l" t="t" r="r" b="b"/>
                <a:pathLst>
                  <a:path w="37604" h="21488" extrusionOk="0">
                    <a:moveTo>
                      <a:pt x="37604" y="10744"/>
                    </a:moveTo>
                    <a:cubicBezTo>
                      <a:pt x="37604" y="16678"/>
                      <a:pt x="29186" y="21489"/>
                      <a:pt x="18802" y="21489"/>
                    </a:cubicBezTo>
                    <a:cubicBezTo>
                      <a:pt x="8418" y="21489"/>
                      <a:pt x="0" y="16678"/>
                      <a:pt x="0" y="10744"/>
                    </a:cubicBezTo>
                    <a:cubicBezTo>
                      <a:pt x="0" y="4811"/>
                      <a:pt x="8418" y="0"/>
                      <a:pt x="18802" y="0"/>
                    </a:cubicBezTo>
                    <a:cubicBezTo>
                      <a:pt x="29186" y="0"/>
                      <a:pt x="37604" y="4810"/>
                      <a:pt x="37604" y="10744"/>
                    </a:cubicBezTo>
                    <a:close/>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30"/>
              <p:cNvSpPr/>
              <p:nvPr/>
            </p:nvSpPr>
            <p:spPr>
              <a:xfrm>
                <a:off x="1213032" y="6315448"/>
                <a:ext cx="11638" cy="223825"/>
              </a:xfrm>
              <a:custGeom>
                <a:avLst/>
                <a:gdLst/>
                <a:ahLst/>
                <a:cxnLst/>
                <a:rect l="l" t="t" r="r" b="b"/>
                <a:pathLst>
                  <a:path w="11638" h="223825" extrusionOk="0">
                    <a:moveTo>
                      <a:pt x="11639" y="0"/>
                    </a:moveTo>
                    <a:lnTo>
                      <a:pt x="0" y="223825"/>
                    </a:lnTo>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30"/>
              <p:cNvSpPr/>
              <p:nvPr/>
            </p:nvSpPr>
            <p:spPr>
              <a:xfrm>
                <a:off x="1197364" y="6356631"/>
                <a:ext cx="6714" cy="138323"/>
              </a:xfrm>
              <a:custGeom>
                <a:avLst/>
                <a:gdLst/>
                <a:ahLst/>
                <a:cxnLst/>
                <a:rect l="l" t="t" r="r" b="b"/>
                <a:pathLst>
                  <a:path w="6714" h="138323" extrusionOk="0">
                    <a:moveTo>
                      <a:pt x="6715" y="0"/>
                    </a:moveTo>
                    <a:lnTo>
                      <a:pt x="0" y="138324"/>
                    </a:lnTo>
                  </a:path>
                </a:pathLst>
              </a:custGeom>
              <a:solidFill>
                <a:schemeClr val="accent4"/>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grpSp>
        <p:nvGrpSpPr>
          <p:cNvPr id="25" name="Google Shape;25;p4"/>
          <p:cNvGrpSpPr/>
          <p:nvPr/>
        </p:nvGrpSpPr>
        <p:grpSpPr>
          <a:xfrm>
            <a:off x="336900" y="330100"/>
            <a:ext cx="8470200" cy="4483325"/>
            <a:chOff x="336900" y="330100"/>
            <a:chExt cx="8470200" cy="4483325"/>
          </a:xfrm>
        </p:grpSpPr>
        <p:cxnSp>
          <p:nvCxnSpPr>
            <p:cNvPr id="26" name="Google Shape;26;p4"/>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9" name="Google Shape;29;p4"/>
          <p:cNvSpPr txBox="1">
            <a:spLocks noGrp="1"/>
          </p:cNvSpPr>
          <p:nvPr>
            <p:ph type="body" idx="1"/>
          </p:nvPr>
        </p:nvSpPr>
        <p:spPr>
          <a:xfrm>
            <a:off x="1054475" y="1350575"/>
            <a:ext cx="7035000" cy="3056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1000"/>
              </a:spcBef>
              <a:spcAft>
                <a:spcPts val="0"/>
              </a:spcAft>
              <a:buSzPts val="1400"/>
              <a:buFont typeface="Nunito Light"/>
              <a:buChar char="○"/>
              <a:defRPr/>
            </a:lvl2pPr>
            <a:lvl3pPr marL="1371600" lvl="2" indent="-317500" rtl="0">
              <a:lnSpc>
                <a:spcPct val="100000"/>
              </a:lnSpc>
              <a:spcBef>
                <a:spcPts val="100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30" name="Google Shape;30;p4"/>
          <p:cNvGrpSpPr/>
          <p:nvPr/>
        </p:nvGrpSpPr>
        <p:grpSpPr>
          <a:xfrm>
            <a:off x="238438" y="1581013"/>
            <a:ext cx="8667125" cy="3022975"/>
            <a:chOff x="238438" y="1581013"/>
            <a:chExt cx="8667125" cy="3022975"/>
          </a:xfrm>
        </p:grpSpPr>
        <p:sp>
          <p:nvSpPr>
            <p:cNvPr id="31" name="Google Shape;31;p4"/>
            <p:cNvSpPr/>
            <p:nvPr/>
          </p:nvSpPr>
          <p:spPr>
            <a:xfrm>
              <a:off x="238438" y="44587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32" name="Google Shape;32;p4"/>
            <p:cNvSpPr/>
            <p:nvPr/>
          </p:nvSpPr>
          <p:spPr>
            <a:xfrm>
              <a:off x="8626263" y="15810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grpSp>
        <p:nvGrpSpPr>
          <p:cNvPr id="34" name="Google Shape;34;p5"/>
          <p:cNvGrpSpPr/>
          <p:nvPr/>
        </p:nvGrpSpPr>
        <p:grpSpPr>
          <a:xfrm>
            <a:off x="336900" y="330100"/>
            <a:ext cx="8470200" cy="4483325"/>
            <a:chOff x="336900" y="330100"/>
            <a:chExt cx="8470200" cy="4483325"/>
          </a:xfrm>
        </p:grpSpPr>
        <p:cxnSp>
          <p:nvCxnSpPr>
            <p:cNvPr id="35" name="Google Shape;35;p5"/>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36;p5"/>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38" name="Google Shape;38;p5"/>
          <p:cNvSpPr txBox="1">
            <a:spLocks noGrp="1"/>
          </p:cNvSpPr>
          <p:nvPr>
            <p:ph type="subTitle" idx="1"/>
          </p:nvPr>
        </p:nvSpPr>
        <p:spPr>
          <a:xfrm>
            <a:off x="4802841" y="3779175"/>
            <a:ext cx="2505600" cy="65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835788" y="3779175"/>
            <a:ext cx="2505600" cy="65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4802838" y="3438250"/>
            <a:ext cx="2505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41" name="Google Shape;41;p5"/>
          <p:cNvSpPr txBox="1">
            <a:spLocks noGrp="1"/>
          </p:cNvSpPr>
          <p:nvPr>
            <p:ph type="subTitle" idx="4"/>
          </p:nvPr>
        </p:nvSpPr>
        <p:spPr>
          <a:xfrm>
            <a:off x="1835563" y="3438250"/>
            <a:ext cx="25056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ela Gothic One"/>
              <a:buNone/>
              <a:defRPr sz="2000">
                <a:solidFill>
                  <a:schemeClr val="dk1"/>
                </a:solidFill>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2pPr>
            <a:lvl3pPr lvl="2"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3pPr>
            <a:lvl4pPr lvl="3"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4pPr>
            <a:lvl5pPr lvl="4"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5pPr>
            <a:lvl6pPr lvl="5"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6pPr>
            <a:lvl7pPr lvl="6"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7pPr>
            <a:lvl8pPr lvl="7"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8pPr>
            <a:lvl9pPr lvl="8" algn="ctr" rtl="0">
              <a:lnSpc>
                <a:spcPct val="100000"/>
              </a:lnSpc>
              <a:spcBef>
                <a:spcPts val="0"/>
              </a:spcBef>
              <a:spcAft>
                <a:spcPts val="0"/>
              </a:spcAft>
              <a:buSzPts val="2400"/>
              <a:buFont typeface="Dela Gothic One"/>
              <a:buNone/>
              <a:defRPr sz="2400" b="1">
                <a:latin typeface="Dela Gothic One"/>
                <a:ea typeface="Dela Gothic One"/>
                <a:cs typeface="Dela Gothic One"/>
                <a:sym typeface="Dela Gothic One"/>
              </a:defRPr>
            </a:lvl9pPr>
          </a:lstStyle>
          <a:p>
            <a:endParaRPr/>
          </a:p>
        </p:txBody>
      </p:sp>
      <p:sp>
        <p:nvSpPr>
          <p:cNvPr id="42" name="Google Shape;42;p5"/>
          <p:cNvSpPr/>
          <p:nvPr/>
        </p:nvSpPr>
        <p:spPr>
          <a:xfrm>
            <a:off x="483775" y="96473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grpSp>
        <p:nvGrpSpPr>
          <p:cNvPr id="44" name="Google Shape;44;p6"/>
          <p:cNvGrpSpPr/>
          <p:nvPr/>
        </p:nvGrpSpPr>
        <p:grpSpPr>
          <a:xfrm>
            <a:off x="336900" y="330100"/>
            <a:ext cx="8470200" cy="4483325"/>
            <a:chOff x="336900" y="330100"/>
            <a:chExt cx="8470200" cy="4483325"/>
          </a:xfrm>
        </p:grpSpPr>
        <p:cxnSp>
          <p:nvCxnSpPr>
            <p:cNvPr id="45" name="Google Shape;45;p6"/>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46" name="Google Shape;46;p6"/>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47" name="Google Shape;4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grpSp>
        <p:nvGrpSpPr>
          <p:cNvPr id="48" name="Google Shape;48;p6"/>
          <p:cNvGrpSpPr/>
          <p:nvPr/>
        </p:nvGrpSpPr>
        <p:grpSpPr>
          <a:xfrm>
            <a:off x="334100" y="954638"/>
            <a:ext cx="8455325" cy="3643425"/>
            <a:chOff x="334100" y="954638"/>
            <a:chExt cx="8455325" cy="3643425"/>
          </a:xfrm>
        </p:grpSpPr>
        <p:sp>
          <p:nvSpPr>
            <p:cNvPr id="49" name="Google Shape;49;p6"/>
            <p:cNvSpPr/>
            <p:nvPr/>
          </p:nvSpPr>
          <p:spPr>
            <a:xfrm>
              <a:off x="8644225" y="445286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50" name="Google Shape;50;p6"/>
            <p:cNvSpPr/>
            <p:nvPr/>
          </p:nvSpPr>
          <p:spPr>
            <a:xfrm>
              <a:off x="334100" y="95463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
        <p:cNvGrpSpPr/>
        <p:nvPr/>
      </p:nvGrpSpPr>
      <p:grpSpPr>
        <a:xfrm>
          <a:off x="0" y="0"/>
          <a:ext cx="0" cy="0"/>
          <a:chOff x="0" y="0"/>
          <a:chExt cx="0" cy="0"/>
        </a:xfrm>
      </p:grpSpPr>
      <p:grpSp>
        <p:nvGrpSpPr>
          <p:cNvPr id="52" name="Google Shape;52;p7"/>
          <p:cNvGrpSpPr/>
          <p:nvPr/>
        </p:nvGrpSpPr>
        <p:grpSpPr>
          <a:xfrm>
            <a:off x="336900" y="330100"/>
            <a:ext cx="8470200" cy="4483325"/>
            <a:chOff x="336900" y="330100"/>
            <a:chExt cx="8470200" cy="4483325"/>
          </a:xfrm>
        </p:grpSpPr>
        <p:cxnSp>
          <p:nvCxnSpPr>
            <p:cNvPr id="53" name="Google Shape;53;p7"/>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7"/>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55" name="Google Shape;55;p7"/>
          <p:cNvSpPr txBox="1">
            <a:spLocks noGrp="1"/>
          </p:cNvSpPr>
          <p:nvPr>
            <p:ph type="title"/>
          </p:nvPr>
        </p:nvSpPr>
        <p:spPr>
          <a:xfrm>
            <a:off x="4446225" y="818525"/>
            <a:ext cx="3695700" cy="1154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56" name="Google Shape;56;p7"/>
          <p:cNvSpPr txBox="1">
            <a:spLocks noGrp="1"/>
          </p:cNvSpPr>
          <p:nvPr>
            <p:ph type="subTitle" idx="1"/>
          </p:nvPr>
        </p:nvSpPr>
        <p:spPr>
          <a:xfrm>
            <a:off x="4446225" y="2026675"/>
            <a:ext cx="36957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7" name="Google Shape;57;p7"/>
          <p:cNvSpPr/>
          <p:nvPr/>
        </p:nvSpPr>
        <p:spPr>
          <a:xfrm>
            <a:off x="640625" y="11052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58" name="Google Shape;58;p7"/>
          <p:cNvSpPr/>
          <p:nvPr/>
        </p:nvSpPr>
        <p:spPr>
          <a:xfrm>
            <a:off x="8478050" y="314806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9"/>
        <p:cNvGrpSpPr/>
        <p:nvPr/>
      </p:nvGrpSpPr>
      <p:grpSpPr>
        <a:xfrm>
          <a:off x="0" y="0"/>
          <a:ext cx="0" cy="0"/>
          <a:chOff x="0" y="0"/>
          <a:chExt cx="0" cy="0"/>
        </a:xfrm>
      </p:grpSpPr>
      <p:grpSp>
        <p:nvGrpSpPr>
          <p:cNvPr id="60" name="Google Shape;60;p8"/>
          <p:cNvGrpSpPr/>
          <p:nvPr/>
        </p:nvGrpSpPr>
        <p:grpSpPr>
          <a:xfrm>
            <a:off x="336900" y="330100"/>
            <a:ext cx="8470200" cy="4483325"/>
            <a:chOff x="336900" y="330100"/>
            <a:chExt cx="8470200" cy="4483325"/>
          </a:xfrm>
        </p:grpSpPr>
        <p:cxnSp>
          <p:nvCxnSpPr>
            <p:cNvPr id="61" name="Google Shape;61;p8"/>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62" name="Google Shape;62;p8"/>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63" name="Google Shape;63;p8"/>
          <p:cNvSpPr txBox="1">
            <a:spLocks noGrp="1"/>
          </p:cNvSpPr>
          <p:nvPr>
            <p:ph type="title"/>
          </p:nvPr>
        </p:nvSpPr>
        <p:spPr>
          <a:xfrm>
            <a:off x="2258700" y="1485150"/>
            <a:ext cx="4626600" cy="217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4"/>
        <p:cNvGrpSpPr/>
        <p:nvPr/>
      </p:nvGrpSpPr>
      <p:grpSpPr>
        <a:xfrm>
          <a:off x="0" y="0"/>
          <a:ext cx="0" cy="0"/>
          <a:chOff x="0" y="0"/>
          <a:chExt cx="0" cy="0"/>
        </a:xfrm>
      </p:grpSpPr>
      <p:grpSp>
        <p:nvGrpSpPr>
          <p:cNvPr id="65" name="Google Shape;65;p9"/>
          <p:cNvGrpSpPr/>
          <p:nvPr/>
        </p:nvGrpSpPr>
        <p:grpSpPr>
          <a:xfrm>
            <a:off x="336900" y="330100"/>
            <a:ext cx="8470200" cy="4483325"/>
            <a:chOff x="336900" y="330100"/>
            <a:chExt cx="8470200" cy="4483325"/>
          </a:xfrm>
        </p:grpSpPr>
        <p:cxnSp>
          <p:nvCxnSpPr>
            <p:cNvPr id="66" name="Google Shape;66;p9"/>
            <p:cNvCxnSpPr/>
            <p:nvPr/>
          </p:nvCxnSpPr>
          <p:spPr>
            <a:xfrm>
              <a:off x="336900" y="4813425"/>
              <a:ext cx="8470200" cy="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9"/>
            <p:cNvCxnSpPr/>
            <p:nvPr/>
          </p:nvCxnSpPr>
          <p:spPr>
            <a:xfrm>
              <a:off x="336900" y="330100"/>
              <a:ext cx="8470200" cy="0"/>
            </a:xfrm>
            <a:prstGeom prst="straightConnector1">
              <a:avLst/>
            </a:prstGeom>
            <a:noFill/>
            <a:ln w="9525" cap="flat" cmpd="sng">
              <a:solidFill>
                <a:schemeClr val="dk1"/>
              </a:solidFill>
              <a:prstDash val="solid"/>
              <a:round/>
              <a:headEnd type="none" w="med" len="med"/>
              <a:tailEnd type="none" w="med" len="med"/>
            </a:ln>
          </p:spPr>
        </p:cxnSp>
      </p:grpSp>
      <p:sp>
        <p:nvSpPr>
          <p:cNvPr id="68" name="Google Shape;68;p9"/>
          <p:cNvSpPr txBox="1">
            <a:spLocks noGrp="1"/>
          </p:cNvSpPr>
          <p:nvPr>
            <p:ph type="title"/>
          </p:nvPr>
        </p:nvSpPr>
        <p:spPr>
          <a:xfrm>
            <a:off x="4787875" y="1477875"/>
            <a:ext cx="364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60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
        <p:nvSpPr>
          <p:cNvPr id="69" name="Google Shape;69;p9"/>
          <p:cNvSpPr txBox="1">
            <a:spLocks noGrp="1"/>
          </p:cNvSpPr>
          <p:nvPr>
            <p:ph type="subTitle" idx="1"/>
          </p:nvPr>
        </p:nvSpPr>
        <p:spPr>
          <a:xfrm>
            <a:off x="4787875" y="2639326"/>
            <a:ext cx="3642900" cy="102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9"/>
          <p:cNvSpPr/>
          <p:nvPr/>
        </p:nvSpPr>
        <p:spPr>
          <a:xfrm>
            <a:off x="8430775" y="379418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25" y="-13725"/>
            <a:ext cx="9144000" cy="5157300"/>
          </a:xfrm>
          <a:prstGeom prst="rect">
            <a:avLst/>
          </a:prstGeom>
          <a:noFill/>
          <a:ln>
            <a:noFill/>
          </a:ln>
        </p:spPr>
      </p:sp>
      <p:sp>
        <p:nvSpPr>
          <p:cNvPr id="73" name="Google Shape;73;p10"/>
          <p:cNvSpPr txBox="1">
            <a:spLocks noGrp="1"/>
          </p:cNvSpPr>
          <p:nvPr>
            <p:ph type="title"/>
          </p:nvPr>
        </p:nvSpPr>
        <p:spPr>
          <a:xfrm>
            <a:off x="720000" y="3527925"/>
            <a:ext cx="4053300" cy="10593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900"/>
              <a:buNone/>
              <a:defRPr sz="2600"/>
            </a:lvl1pPr>
            <a:lvl2pPr lvl="1" algn="ctr" rtl="0">
              <a:spcBef>
                <a:spcPts val="0"/>
              </a:spcBef>
              <a:spcAft>
                <a:spcPts val="0"/>
              </a:spcAft>
              <a:buSzPts val="2900"/>
              <a:buNone/>
              <a:defRPr/>
            </a:lvl2pPr>
            <a:lvl3pPr lvl="2" algn="ctr" rtl="0">
              <a:spcBef>
                <a:spcPts val="0"/>
              </a:spcBef>
              <a:spcAft>
                <a:spcPts val="0"/>
              </a:spcAft>
              <a:buSzPts val="2900"/>
              <a:buNone/>
              <a:defRPr/>
            </a:lvl3pPr>
            <a:lvl4pPr lvl="3" algn="ctr" rtl="0">
              <a:spcBef>
                <a:spcPts val="0"/>
              </a:spcBef>
              <a:spcAft>
                <a:spcPts val="0"/>
              </a:spcAft>
              <a:buSzPts val="2900"/>
              <a:buNone/>
              <a:defRPr/>
            </a:lvl4pPr>
            <a:lvl5pPr lvl="4" algn="ctr" rtl="0">
              <a:spcBef>
                <a:spcPts val="0"/>
              </a:spcBef>
              <a:spcAft>
                <a:spcPts val="0"/>
              </a:spcAft>
              <a:buSzPts val="2900"/>
              <a:buNone/>
              <a:defRPr/>
            </a:lvl5pPr>
            <a:lvl6pPr lvl="5" algn="ctr" rtl="0">
              <a:spcBef>
                <a:spcPts val="0"/>
              </a:spcBef>
              <a:spcAft>
                <a:spcPts val="0"/>
              </a:spcAft>
              <a:buSzPts val="2900"/>
              <a:buNone/>
              <a:defRPr/>
            </a:lvl6pPr>
            <a:lvl7pPr lvl="6" algn="ctr" rtl="0">
              <a:spcBef>
                <a:spcPts val="0"/>
              </a:spcBef>
              <a:spcAft>
                <a:spcPts val="0"/>
              </a:spcAft>
              <a:buSzPts val="2900"/>
              <a:buNone/>
              <a:defRPr/>
            </a:lvl7pPr>
            <a:lvl8pPr lvl="7" algn="ctr" rtl="0">
              <a:spcBef>
                <a:spcPts val="0"/>
              </a:spcBef>
              <a:spcAft>
                <a:spcPts val="0"/>
              </a:spcAft>
              <a:buSzPts val="2900"/>
              <a:buNone/>
              <a:defRPr/>
            </a:lvl8pPr>
            <a:lvl9pPr lvl="8" algn="ctr" rtl="0">
              <a:spcBef>
                <a:spcPts val="0"/>
              </a:spcBef>
              <a:spcAft>
                <a:spcPts val="0"/>
              </a:spcAft>
              <a:buSzPts val="29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1pPr>
            <a:lvl2pPr lvl="1"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2900"/>
              <a:buFont typeface="Dela Gothic One"/>
              <a:buNone/>
              <a:defRPr sz="2900" b="1">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1pPr>
            <a:lvl2pPr marL="914400" lvl="1"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2pPr>
            <a:lvl3pPr marL="1371600" lvl="2"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3pPr>
            <a:lvl4pPr marL="1828800" lvl="3"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4pPr>
            <a:lvl5pPr marL="2286000" lvl="4"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5pPr>
            <a:lvl6pPr marL="2743200" lvl="5"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6pPr>
            <a:lvl7pPr marL="3200400" lvl="6"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7pPr>
            <a:lvl8pPr marL="3657600" lvl="7"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8pPr>
            <a:lvl9pPr marL="4114800" lvl="8" indent="-317500">
              <a:lnSpc>
                <a:spcPct val="115000"/>
              </a:lnSpc>
              <a:spcBef>
                <a:spcPts val="0"/>
              </a:spcBef>
              <a:spcAft>
                <a:spcPts val="0"/>
              </a:spcAft>
              <a:buClr>
                <a:schemeClr val="dk1"/>
              </a:buClr>
              <a:buSzPts val="1400"/>
              <a:buFont typeface="Heebo"/>
              <a:buChar char="■"/>
              <a:defRPr>
                <a:solidFill>
                  <a:schemeClr val="dk1"/>
                </a:solidFill>
                <a:latin typeface="Heebo"/>
                <a:ea typeface="Heebo"/>
                <a:cs typeface="Heebo"/>
                <a:sym typeface="Heeb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4" r:id="rId16"/>
    <p:sldLayoutId id="2147483665" r:id="rId17"/>
    <p:sldLayoutId id="2147483666" r:id="rId18"/>
    <p:sldLayoutId id="2147483667" r:id="rId19"/>
    <p:sldLayoutId id="2147483668" r:id="rId20"/>
    <p:sldLayoutId id="2147483670" r:id="rId21"/>
    <p:sldLayoutId id="2147483671" r:id="rId22"/>
    <p:sldLayoutId id="2147483672" r:id="rId23"/>
    <p:sldLayoutId id="2147483673" r:id="rId24"/>
    <p:sldLayoutId id="2147483674" r:id="rId25"/>
    <p:sldLayoutId id="2147483675" r:id="rId26"/>
    <p:sldLayoutId id="2147483676"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grpSp>
        <p:nvGrpSpPr>
          <p:cNvPr id="300" name="Google Shape;300;p34"/>
          <p:cNvGrpSpPr/>
          <p:nvPr/>
        </p:nvGrpSpPr>
        <p:grpSpPr>
          <a:xfrm>
            <a:off x="4799168" y="330100"/>
            <a:ext cx="3790515" cy="4754084"/>
            <a:chOff x="4799168" y="330100"/>
            <a:chExt cx="3790515" cy="4754084"/>
          </a:xfrm>
        </p:grpSpPr>
        <p:grpSp>
          <p:nvGrpSpPr>
            <p:cNvPr id="301" name="Google Shape;301;p34"/>
            <p:cNvGrpSpPr/>
            <p:nvPr/>
          </p:nvGrpSpPr>
          <p:grpSpPr>
            <a:xfrm>
              <a:off x="4799168" y="330100"/>
              <a:ext cx="3427900" cy="4483231"/>
              <a:chOff x="4799168" y="330100"/>
              <a:chExt cx="3427900" cy="4483231"/>
            </a:xfrm>
          </p:grpSpPr>
          <p:sp>
            <p:nvSpPr>
              <p:cNvPr id="302" name="Google Shape;302;p34"/>
              <p:cNvSpPr/>
              <p:nvPr/>
            </p:nvSpPr>
            <p:spPr>
              <a:xfrm>
                <a:off x="5310450" y="330100"/>
                <a:ext cx="2903100" cy="448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nvGrpSpPr>
              <p:cNvPr id="303" name="Google Shape;303;p34"/>
              <p:cNvGrpSpPr/>
              <p:nvPr/>
            </p:nvGrpSpPr>
            <p:grpSpPr>
              <a:xfrm>
                <a:off x="7247431" y="467942"/>
                <a:ext cx="763526" cy="1142961"/>
                <a:chOff x="5398727" y="609949"/>
                <a:chExt cx="668587" cy="1000842"/>
              </a:xfrm>
            </p:grpSpPr>
            <p:sp>
              <p:nvSpPr>
                <p:cNvPr id="304" name="Google Shape;304;p34"/>
                <p:cNvSpPr/>
                <p:nvPr/>
              </p:nvSpPr>
              <p:spPr>
                <a:xfrm>
                  <a:off x="5761374" y="609949"/>
                  <a:ext cx="196520" cy="996959"/>
                </a:xfrm>
                <a:custGeom>
                  <a:avLst/>
                  <a:gdLst/>
                  <a:ahLst/>
                  <a:cxnLst/>
                  <a:rect l="l" t="t" r="r" b="b"/>
                  <a:pathLst>
                    <a:path w="99378" h="568068" extrusionOk="0">
                      <a:moveTo>
                        <a:pt x="0" y="0"/>
                      </a:moveTo>
                      <a:lnTo>
                        <a:pt x="55509" y="568068"/>
                      </a:lnTo>
                      <a:lnTo>
                        <a:pt x="99378" y="568068"/>
                      </a:lnTo>
                      <a:lnTo>
                        <a:pt x="3984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5" name="Google Shape;305;p34"/>
                <p:cNvGrpSpPr/>
                <p:nvPr/>
              </p:nvGrpSpPr>
              <p:grpSpPr>
                <a:xfrm>
                  <a:off x="5551723" y="649288"/>
                  <a:ext cx="216672" cy="961502"/>
                  <a:chOff x="1247053" y="6122704"/>
                  <a:chExt cx="109674" cy="548177"/>
                </a:xfrm>
              </p:grpSpPr>
              <p:sp>
                <p:nvSpPr>
                  <p:cNvPr id="306" name="Google Shape;306;p34"/>
                  <p:cNvSpPr/>
                  <p:nvPr/>
                </p:nvSpPr>
                <p:spPr>
                  <a:xfrm>
                    <a:off x="1247053" y="6122704"/>
                    <a:ext cx="109674" cy="548177"/>
                  </a:xfrm>
                  <a:custGeom>
                    <a:avLst/>
                    <a:gdLst/>
                    <a:ahLst/>
                    <a:cxnLst/>
                    <a:rect l="l" t="t" r="r" b="b"/>
                    <a:pathLst>
                      <a:path w="109674" h="548177" extrusionOk="0">
                        <a:moveTo>
                          <a:pt x="109674" y="14131"/>
                        </a:moveTo>
                        <a:cubicBezTo>
                          <a:pt x="109674" y="14131"/>
                          <a:pt x="38498" y="-14071"/>
                          <a:pt x="0" y="9207"/>
                        </a:cubicBezTo>
                        <a:lnTo>
                          <a:pt x="0" y="544597"/>
                        </a:lnTo>
                        <a:cubicBezTo>
                          <a:pt x="0" y="544597"/>
                          <a:pt x="74310" y="552654"/>
                          <a:pt x="97140" y="544597"/>
                        </a:cubicBezTo>
                        <a:lnTo>
                          <a:pt x="109674" y="141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34"/>
                  <p:cNvSpPr/>
                  <p:nvPr/>
                </p:nvSpPr>
                <p:spPr>
                  <a:xfrm>
                    <a:off x="1273017" y="6272025"/>
                    <a:ext cx="55508" cy="277543"/>
                  </a:xfrm>
                  <a:custGeom>
                    <a:avLst/>
                    <a:gdLst/>
                    <a:ahLst/>
                    <a:cxnLst/>
                    <a:rect l="l" t="t" r="r" b="b"/>
                    <a:pathLst>
                      <a:path w="55508" h="277543" extrusionOk="0">
                        <a:moveTo>
                          <a:pt x="55509" y="138771"/>
                        </a:moveTo>
                        <a:cubicBezTo>
                          <a:pt x="55509" y="215413"/>
                          <a:pt x="43083" y="277543"/>
                          <a:pt x="27754" y="277543"/>
                        </a:cubicBezTo>
                        <a:cubicBezTo>
                          <a:pt x="12426" y="277543"/>
                          <a:pt x="0" y="215413"/>
                          <a:pt x="0" y="138771"/>
                        </a:cubicBezTo>
                        <a:cubicBezTo>
                          <a:pt x="0" y="62130"/>
                          <a:pt x="12426" y="0"/>
                          <a:pt x="27754" y="0"/>
                        </a:cubicBezTo>
                        <a:cubicBezTo>
                          <a:pt x="43083" y="0"/>
                          <a:pt x="55509" y="62130"/>
                          <a:pt x="55509" y="138771"/>
                        </a:cubicBez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34"/>
                  <p:cNvSpPr/>
                  <p:nvPr/>
                </p:nvSpPr>
                <p:spPr>
                  <a:xfrm>
                    <a:off x="1247501" y="6171155"/>
                    <a:ext cx="108331" cy="11340"/>
                  </a:xfrm>
                  <a:custGeom>
                    <a:avLst/>
                    <a:gdLst/>
                    <a:ahLst/>
                    <a:cxnLst/>
                    <a:rect l="l" t="t" r="r" b="b"/>
                    <a:pathLst>
                      <a:path w="108331" h="11340" extrusionOk="0">
                        <a:moveTo>
                          <a:pt x="108331" y="11340"/>
                        </a:moveTo>
                        <a:cubicBezTo>
                          <a:pt x="108331" y="11340"/>
                          <a:pt x="47003" y="-14175"/>
                          <a:pt x="0" y="11340"/>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34"/>
                  <p:cNvSpPr/>
                  <p:nvPr/>
                </p:nvSpPr>
                <p:spPr>
                  <a:xfrm>
                    <a:off x="1247501" y="6623431"/>
                    <a:ext cx="98035" cy="6764"/>
                  </a:xfrm>
                  <a:custGeom>
                    <a:avLst/>
                    <a:gdLst/>
                    <a:ahLst/>
                    <a:cxnLst/>
                    <a:rect l="l" t="t" r="r" b="b"/>
                    <a:pathLst>
                      <a:path w="98035" h="6764" extrusionOk="0">
                        <a:moveTo>
                          <a:pt x="98035" y="0"/>
                        </a:moveTo>
                        <a:cubicBezTo>
                          <a:pt x="98035" y="0"/>
                          <a:pt x="41184" y="15220"/>
                          <a:pt x="0" y="0"/>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0" name="Google Shape;310;p34"/>
                <p:cNvGrpSpPr/>
                <p:nvPr/>
              </p:nvGrpSpPr>
              <p:grpSpPr>
                <a:xfrm>
                  <a:off x="5953230" y="700794"/>
                  <a:ext cx="114083" cy="904936"/>
                  <a:chOff x="1450286" y="6152069"/>
                  <a:chExt cx="57746" cy="515927"/>
                </a:xfrm>
              </p:grpSpPr>
              <p:sp>
                <p:nvSpPr>
                  <p:cNvPr id="311" name="Google Shape;311;p34"/>
                  <p:cNvSpPr/>
                  <p:nvPr/>
                </p:nvSpPr>
                <p:spPr>
                  <a:xfrm>
                    <a:off x="1450286" y="6152069"/>
                    <a:ext cx="57746" cy="515927"/>
                  </a:xfrm>
                  <a:custGeom>
                    <a:avLst/>
                    <a:gdLst/>
                    <a:ahLst/>
                    <a:cxnLst/>
                    <a:rect l="l" t="t" r="r" b="b"/>
                    <a:pathLst>
                      <a:path w="57746" h="515927" extrusionOk="0">
                        <a:moveTo>
                          <a:pt x="57747" y="4015"/>
                        </a:moveTo>
                        <a:cubicBezTo>
                          <a:pt x="57747" y="4015"/>
                          <a:pt x="29097" y="-4043"/>
                          <a:pt x="0" y="2672"/>
                        </a:cubicBezTo>
                        <a:lnTo>
                          <a:pt x="0" y="512546"/>
                        </a:lnTo>
                        <a:cubicBezTo>
                          <a:pt x="0" y="512546"/>
                          <a:pt x="39393" y="520155"/>
                          <a:pt x="51480" y="512546"/>
                        </a:cubicBezTo>
                        <a:lnTo>
                          <a:pt x="57747" y="40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4"/>
                  <p:cNvSpPr/>
                  <p:nvPr/>
                </p:nvSpPr>
                <p:spPr>
                  <a:xfrm>
                    <a:off x="1461925" y="6213383"/>
                    <a:ext cx="34916" cy="375578"/>
                  </a:xfrm>
                  <a:custGeom>
                    <a:avLst/>
                    <a:gdLst/>
                    <a:ahLst/>
                    <a:cxnLst/>
                    <a:rect l="l" t="t" r="r" b="b"/>
                    <a:pathLst>
                      <a:path w="34916" h="375578" extrusionOk="0">
                        <a:moveTo>
                          <a:pt x="27307" y="375579"/>
                        </a:moveTo>
                        <a:lnTo>
                          <a:pt x="0" y="375579"/>
                        </a:lnTo>
                        <a:lnTo>
                          <a:pt x="0" y="0"/>
                        </a:lnTo>
                        <a:lnTo>
                          <a:pt x="34917" y="1343"/>
                        </a:lnTo>
                        <a:close/>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4"/>
                  <p:cNvSpPr/>
                  <p:nvPr/>
                </p:nvSpPr>
                <p:spPr>
                  <a:xfrm>
                    <a:off x="1461030" y="6197716"/>
                    <a:ext cx="35812" cy="4476"/>
                  </a:xfrm>
                  <a:custGeom>
                    <a:avLst/>
                    <a:gdLst/>
                    <a:ahLst/>
                    <a:cxnLst/>
                    <a:rect l="l" t="t" r="r" b="b"/>
                    <a:pathLst>
                      <a:path w="35812" h="4476" extrusionOk="0">
                        <a:moveTo>
                          <a:pt x="0" y="0"/>
                        </a:moveTo>
                        <a:lnTo>
                          <a:pt x="35812" y="0"/>
                        </a:lnTo>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34"/>
                  <p:cNvSpPr/>
                  <p:nvPr/>
                </p:nvSpPr>
                <p:spPr>
                  <a:xfrm>
                    <a:off x="1461030" y="6610001"/>
                    <a:ext cx="35812" cy="4476"/>
                  </a:xfrm>
                  <a:custGeom>
                    <a:avLst/>
                    <a:gdLst/>
                    <a:ahLst/>
                    <a:cxnLst/>
                    <a:rect l="l" t="t" r="r" b="b"/>
                    <a:pathLst>
                      <a:path w="35812" h="4476" extrusionOk="0">
                        <a:moveTo>
                          <a:pt x="0" y="0"/>
                        </a:moveTo>
                        <a:lnTo>
                          <a:pt x="35812" y="0"/>
                        </a:lnTo>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34"/>
                <p:cNvGrpSpPr/>
                <p:nvPr/>
              </p:nvGrpSpPr>
              <p:grpSpPr>
                <a:xfrm>
                  <a:off x="5398727" y="715019"/>
                  <a:ext cx="153006" cy="891846"/>
                  <a:chOff x="1169610" y="6160179"/>
                  <a:chExt cx="77448" cy="508464"/>
                </a:xfrm>
              </p:grpSpPr>
              <p:sp>
                <p:nvSpPr>
                  <p:cNvPr id="316" name="Google Shape;316;p34"/>
                  <p:cNvSpPr/>
                  <p:nvPr/>
                </p:nvSpPr>
                <p:spPr>
                  <a:xfrm>
                    <a:off x="1169610" y="6160179"/>
                    <a:ext cx="77448" cy="508464"/>
                  </a:xfrm>
                  <a:custGeom>
                    <a:avLst/>
                    <a:gdLst/>
                    <a:ahLst/>
                    <a:cxnLst/>
                    <a:rect l="l" t="t" r="r" b="b"/>
                    <a:pathLst>
                      <a:path w="77448" h="508464" extrusionOk="0">
                        <a:moveTo>
                          <a:pt x="31336" y="2172"/>
                        </a:moveTo>
                        <a:lnTo>
                          <a:pt x="0" y="500855"/>
                        </a:lnTo>
                        <a:lnTo>
                          <a:pt x="50584" y="508464"/>
                        </a:lnTo>
                        <a:lnTo>
                          <a:pt x="77443" y="2620"/>
                        </a:lnTo>
                        <a:cubicBezTo>
                          <a:pt x="77891" y="2172"/>
                          <a:pt x="51032" y="-2752"/>
                          <a:pt x="31336" y="21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34"/>
                  <p:cNvSpPr/>
                  <p:nvPr/>
                </p:nvSpPr>
                <p:spPr>
                  <a:xfrm>
                    <a:off x="1208878" y="6218289"/>
                    <a:ext cx="21870" cy="37192"/>
                  </a:xfrm>
                  <a:custGeom>
                    <a:avLst/>
                    <a:gdLst/>
                    <a:ahLst/>
                    <a:cxnLst/>
                    <a:rect l="l" t="t" r="r" b="b"/>
                    <a:pathLst>
                      <a:path w="21870" h="37192" extrusionOk="0">
                        <a:moveTo>
                          <a:pt x="21612" y="19715"/>
                        </a:moveTo>
                        <a:cubicBezTo>
                          <a:pt x="20716" y="30012"/>
                          <a:pt x="14897" y="37621"/>
                          <a:pt x="9078" y="37174"/>
                        </a:cubicBezTo>
                        <a:cubicBezTo>
                          <a:pt x="3258" y="36726"/>
                          <a:pt x="-771" y="27773"/>
                          <a:pt x="125" y="17477"/>
                        </a:cubicBezTo>
                        <a:cubicBezTo>
                          <a:pt x="1020" y="7181"/>
                          <a:pt x="6839" y="-429"/>
                          <a:pt x="12659" y="19"/>
                        </a:cubicBezTo>
                        <a:cubicBezTo>
                          <a:pt x="18926" y="466"/>
                          <a:pt x="22955" y="9419"/>
                          <a:pt x="21612" y="19715"/>
                        </a:cubicBezTo>
                        <a:close/>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34"/>
                  <p:cNvSpPr/>
                  <p:nvPr/>
                </p:nvSpPr>
                <p:spPr>
                  <a:xfrm rot="-5038560">
                    <a:off x="1179184" y="6595903"/>
                    <a:ext cx="37624" cy="21499"/>
                  </a:xfrm>
                  <a:custGeom>
                    <a:avLst/>
                    <a:gdLst/>
                    <a:ahLst/>
                    <a:cxnLst/>
                    <a:rect l="l" t="t" r="r" b="b"/>
                    <a:pathLst>
                      <a:path w="37604" h="21488" extrusionOk="0">
                        <a:moveTo>
                          <a:pt x="37604" y="10744"/>
                        </a:moveTo>
                        <a:cubicBezTo>
                          <a:pt x="37604" y="16678"/>
                          <a:pt x="29186" y="21489"/>
                          <a:pt x="18802" y="21489"/>
                        </a:cubicBezTo>
                        <a:cubicBezTo>
                          <a:pt x="8418" y="21489"/>
                          <a:pt x="0" y="16678"/>
                          <a:pt x="0" y="10744"/>
                        </a:cubicBezTo>
                        <a:cubicBezTo>
                          <a:pt x="0" y="4811"/>
                          <a:pt x="8418" y="0"/>
                          <a:pt x="18802" y="0"/>
                        </a:cubicBezTo>
                        <a:cubicBezTo>
                          <a:pt x="29186" y="0"/>
                          <a:pt x="37604" y="4810"/>
                          <a:pt x="37604" y="10744"/>
                        </a:cubicBezTo>
                        <a:close/>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34"/>
                  <p:cNvSpPr/>
                  <p:nvPr/>
                </p:nvSpPr>
                <p:spPr>
                  <a:xfrm>
                    <a:off x="1213032" y="6315448"/>
                    <a:ext cx="11638" cy="223825"/>
                  </a:xfrm>
                  <a:custGeom>
                    <a:avLst/>
                    <a:gdLst/>
                    <a:ahLst/>
                    <a:cxnLst/>
                    <a:rect l="l" t="t" r="r" b="b"/>
                    <a:pathLst>
                      <a:path w="11638" h="223825" extrusionOk="0">
                        <a:moveTo>
                          <a:pt x="11639" y="0"/>
                        </a:moveTo>
                        <a:lnTo>
                          <a:pt x="0" y="223825"/>
                        </a:lnTo>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34"/>
                  <p:cNvSpPr/>
                  <p:nvPr/>
                </p:nvSpPr>
                <p:spPr>
                  <a:xfrm>
                    <a:off x="1197364" y="6356631"/>
                    <a:ext cx="6714" cy="138323"/>
                  </a:xfrm>
                  <a:custGeom>
                    <a:avLst/>
                    <a:gdLst/>
                    <a:ahLst/>
                    <a:cxnLst/>
                    <a:rect l="l" t="t" r="r" b="b"/>
                    <a:pathLst>
                      <a:path w="6714" h="138323" extrusionOk="0">
                        <a:moveTo>
                          <a:pt x="6715" y="0"/>
                        </a:moveTo>
                        <a:lnTo>
                          <a:pt x="0" y="138324"/>
                        </a:lnTo>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321" name="Google Shape;321;p34"/>
              <p:cNvCxnSpPr/>
              <p:nvPr/>
            </p:nvCxnSpPr>
            <p:spPr>
              <a:xfrm>
                <a:off x="5310468" y="1605728"/>
                <a:ext cx="2916600" cy="0"/>
              </a:xfrm>
              <a:prstGeom prst="straightConnector1">
                <a:avLst/>
              </a:prstGeom>
              <a:noFill/>
              <a:ln w="9525" cap="flat" cmpd="sng">
                <a:solidFill>
                  <a:schemeClr val="dk1"/>
                </a:solidFill>
                <a:prstDash val="solid"/>
                <a:round/>
                <a:headEnd type="none" w="med" len="med"/>
                <a:tailEnd type="none" w="med" len="med"/>
              </a:ln>
            </p:spPr>
          </p:cxnSp>
          <p:sp>
            <p:nvSpPr>
              <p:cNvPr id="322" name="Google Shape;322;p34"/>
              <p:cNvSpPr/>
              <p:nvPr/>
            </p:nvSpPr>
            <p:spPr>
              <a:xfrm>
                <a:off x="6421800" y="182033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cxnSp>
            <p:nvCxnSpPr>
              <p:cNvPr id="323" name="Google Shape;323;p34"/>
              <p:cNvCxnSpPr/>
              <p:nvPr/>
            </p:nvCxnSpPr>
            <p:spPr>
              <a:xfrm>
                <a:off x="5310468" y="2756553"/>
                <a:ext cx="2916600" cy="0"/>
              </a:xfrm>
              <a:prstGeom prst="straightConnector1">
                <a:avLst/>
              </a:prstGeom>
              <a:noFill/>
              <a:ln w="9525" cap="flat" cmpd="sng">
                <a:solidFill>
                  <a:schemeClr val="dk1"/>
                </a:solidFill>
                <a:prstDash val="solid"/>
                <a:round/>
                <a:headEnd type="none" w="med" len="med"/>
                <a:tailEnd type="none" w="med" len="med"/>
              </a:ln>
            </p:spPr>
          </p:cxnSp>
          <p:grpSp>
            <p:nvGrpSpPr>
              <p:cNvPr id="324" name="Google Shape;324;p34"/>
              <p:cNvGrpSpPr/>
              <p:nvPr/>
            </p:nvGrpSpPr>
            <p:grpSpPr>
              <a:xfrm>
                <a:off x="5315752" y="1742591"/>
                <a:ext cx="878519" cy="1018133"/>
                <a:chOff x="2804064" y="1105281"/>
                <a:chExt cx="1169955" cy="1355883"/>
              </a:xfrm>
            </p:grpSpPr>
            <p:grpSp>
              <p:nvGrpSpPr>
                <p:cNvPr id="325" name="Google Shape;325;p34"/>
                <p:cNvGrpSpPr/>
                <p:nvPr/>
              </p:nvGrpSpPr>
              <p:grpSpPr>
                <a:xfrm>
                  <a:off x="2919697" y="1266158"/>
                  <a:ext cx="1054322" cy="1191291"/>
                  <a:chOff x="2919697" y="1266158"/>
                  <a:chExt cx="1054322" cy="1191291"/>
                </a:xfrm>
              </p:grpSpPr>
              <p:sp>
                <p:nvSpPr>
                  <p:cNvPr id="326" name="Google Shape;326;p34"/>
                  <p:cNvSpPr/>
                  <p:nvPr/>
                </p:nvSpPr>
                <p:spPr>
                  <a:xfrm>
                    <a:off x="3014662" y="1266158"/>
                    <a:ext cx="744283" cy="1102899"/>
                  </a:xfrm>
                  <a:custGeom>
                    <a:avLst/>
                    <a:gdLst/>
                    <a:ahLst/>
                    <a:cxnLst/>
                    <a:rect l="l" t="t" r="r" b="b"/>
                    <a:pathLst>
                      <a:path w="744283" h="1102899" extrusionOk="0">
                        <a:moveTo>
                          <a:pt x="717709" y="53150"/>
                        </a:moveTo>
                        <a:lnTo>
                          <a:pt x="0" y="0"/>
                        </a:lnTo>
                        <a:lnTo>
                          <a:pt x="0" y="1102900"/>
                        </a:lnTo>
                        <a:lnTo>
                          <a:pt x="744284" y="1102900"/>
                        </a:lnTo>
                        <a:lnTo>
                          <a:pt x="717709" y="531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34"/>
                  <p:cNvSpPr/>
                  <p:nvPr/>
                </p:nvSpPr>
                <p:spPr>
                  <a:xfrm>
                    <a:off x="2919697" y="1319307"/>
                    <a:ext cx="1054322" cy="1138142"/>
                  </a:xfrm>
                  <a:custGeom>
                    <a:avLst/>
                    <a:gdLst/>
                    <a:ahLst/>
                    <a:cxnLst/>
                    <a:rect l="l" t="t" r="r" b="b"/>
                    <a:pathLst>
                      <a:path w="1054322" h="1138142" extrusionOk="0">
                        <a:moveTo>
                          <a:pt x="1054322" y="1138142"/>
                        </a:moveTo>
                        <a:lnTo>
                          <a:pt x="812673" y="0"/>
                        </a:lnTo>
                        <a:lnTo>
                          <a:pt x="711613" y="41719"/>
                        </a:lnTo>
                        <a:lnTo>
                          <a:pt x="0" y="0"/>
                        </a:lnTo>
                        <a:lnTo>
                          <a:pt x="40481" y="1138142"/>
                        </a:lnTo>
                        <a:lnTo>
                          <a:pt x="1054322" y="113814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p:cNvSpPr/>
                  <p:nvPr/>
                </p:nvSpPr>
                <p:spPr>
                  <a:xfrm>
                    <a:off x="3631310" y="1361027"/>
                    <a:ext cx="234029" cy="1091088"/>
                  </a:xfrm>
                  <a:custGeom>
                    <a:avLst/>
                    <a:gdLst/>
                    <a:ahLst/>
                    <a:cxnLst/>
                    <a:rect l="l" t="t" r="r" b="b"/>
                    <a:pathLst>
                      <a:path w="234029" h="1091088" extrusionOk="0">
                        <a:moveTo>
                          <a:pt x="0" y="0"/>
                        </a:moveTo>
                        <a:lnTo>
                          <a:pt x="234029" y="1091089"/>
                        </a:lnTo>
                      </a:path>
                    </a:pathLst>
                  </a:custGeom>
                  <a:noFill/>
                  <a:ln w="19050"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9" name="Google Shape;329;p34"/>
                <p:cNvGrpSpPr/>
                <p:nvPr/>
              </p:nvGrpSpPr>
              <p:grpSpPr>
                <a:xfrm>
                  <a:off x="2804064" y="1105281"/>
                  <a:ext cx="705612" cy="1355883"/>
                  <a:chOff x="2804064" y="1105281"/>
                  <a:chExt cx="705612" cy="1355883"/>
                </a:xfrm>
              </p:grpSpPr>
              <p:sp>
                <p:nvSpPr>
                  <p:cNvPr id="330" name="Google Shape;330;p34"/>
                  <p:cNvSpPr/>
                  <p:nvPr/>
                </p:nvSpPr>
                <p:spPr>
                  <a:xfrm>
                    <a:off x="2804064" y="1105281"/>
                    <a:ext cx="705612" cy="1352645"/>
                  </a:xfrm>
                  <a:custGeom>
                    <a:avLst/>
                    <a:gdLst/>
                    <a:ahLst/>
                    <a:cxnLst/>
                    <a:rect l="l" t="t" r="r" b="b"/>
                    <a:pathLst>
                      <a:path w="705612" h="1352645" extrusionOk="0">
                        <a:moveTo>
                          <a:pt x="0" y="95726"/>
                        </a:moveTo>
                        <a:lnTo>
                          <a:pt x="518541" y="0"/>
                        </a:lnTo>
                        <a:lnTo>
                          <a:pt x="705612" y="47815"/>
                        </a:lnTo>
                        <a:lnTo>
                          <a:pt x="705612" y="1352645"/>
                        </a:lnTo>
                        <a:lnTo>
                          <a:pt x="0" y="1352645"/>
                        </a:lnTo>
                        <a:lnTo>
                          <a:pt x="0" y="957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p:cNvSpPr/>
                  <p:nvPr/>
                </p:nvSpPr>
                <p:spPr>
                  <a:xfrm>
                    <a:off x="3382898" y="1363218"/>
                    <a:ext cx="80009" cy="880300"/>
                  </a:xfrm>
                  <a:custGeom>
                    <a:avLst/>
                    <a:gdLst/>
                    <a:ahLst/>
                    <a:cxnLst/>
                    <a:rect l="l" t="t" r="r" b="b"/>
                    <a:pathLst>
                      <a:path w="80009" h="880300" extrusionOk="0">
                        <a:moveTo>
                          <a:pt x="40005" y="880300"/>
                        </a:moveTo>
                        <a:cubicBezTo>
                          <a:pt x="62103" y="880300"/>
                          <a:pt x="80010" y="683228"/>
                          <a:pt x="80010" y="440150"/>
                        </a:cubicBezTo>
                        <a:cubicBezTo>
                          <a:pt x="80010" y="197072"/>
                          <a:pt x="62103" y="0"/>
                          <a:pt x="40005" y="0"/>
                        </a:cubicBezTo>
                        <a:cubicBezTo>
                          <a:pt x="17907" y="0"/>
                          <a:pt x="0" y="197072"/>
                          <a:pt x="0" y="440150"/>
                        </a:cubicBezTo>
                        <a:cubicBezTo>
                          <a:pt x="0" y="683228"/>
                          <a:pt x="17907" y="880300"/>
                          <a:pt x="40005" y="880300"/>
                        </a:cubicBez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p:cNvSpPr/>
                  <p:nvPr/>
                </p:nvSpPr>
                <p:spPr>
                  <a:xfrm>
                    <a:off x="3322605" y="1105281"/>
                    <a:ext cx="9525" cy="1355883"/>
                  </a:xfrm>
                  <a:custGeom>
                    <a:avLst/>
                    <a:gdLst/>
                    <a:ahLst/>
                    <a:cxnLst/>
                    <a:rect l="l" t="t" r="r" b="b"/>
                    <a:pathLst>
                      <a:path w="9525" h="1355883" extrusionOk="0">
                        <a:moveTo>
                          <a:pt x="0" y="0"/>
                        </a:moveTo>
                        <a:lnTo>
                          <a:pt x="0" y="1355884"/>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3" name="Google Shape;333;p34"/>
              <p:cNvGrpSpPr/>
              <p:nvPr/>
            </p:nvGrpSpPr>
            <p:grpSpPr>
              <a:xfrm>
                <a:off x="4799168" y="3741885"/>
                <a:ext cx="511305" cy="1071446"/>
                <a:chOff x="8468200" y="1084992"/>
                <a:chExt cx="657035" cy="1376649"/>
              </a:xfrm>
            </p:grpSpPr>
            <p:grpSp>
              <p:nvGrpSpPr>
                <p:cNvPr id="334" name="Google Shape;334;p34"/>
                <p:cNvGrpSpPr/>
                <p:nvPr/>
              </p:nvGrpSpPr>
              <p:grpSpPr>
                <a:xfrm>
                  <a:off x="8468200" y="1308735"/>
                  <a:ext cx="607980" cy="1152906"/>
                  <a:chOff x="8468200" y="1308735"/>
                  <a:chExt cx="607980" cy="1152906"/>
                </a:xfrm>
              </p:grpSpPr>
              <p:sp>
                <p:nvSpPr>
                  <p:cNvPr id="335" name="Google Shape;335;p34"/>
                  <p:cNvSpPr/>
                  <p:nvPr/>
                </p:nvSpPr>
                <p:spPr>
                  <a:xfrm>
                    <a:off x="8485440" y="2248090"/>
                    <a:ext cx="428529" cy="213550"/>
                  </a:xfrm>
                  <a:custGeom>
                    <a:avLst/>
                    <a:gdLst/>
                    <a:ahLst/>
                    <a:cxnLst/>
                    <a:rect l="l" t="t" r="r" b="b"/>
                    <a:pathLst>
                      <a:path w="428529" h="213550" extrusionOk="0">
                        <a:moveTo>
                          <a:pt x="428530" y="29146"/>
                        </a:moveTo>
                        <a:lnTo>
                          <a:pt x="413766" y="213550"/>
                        </a:lnTo>
                        <a:lnTo>
                          <a:pt x="0" y="213550"/>
                        </a:lnTo>
                        <a:lnTo>
                          <a:pt x="5525" y="187928"/>
                        </a:lnTo>
                        <a:lnTo>
                          <a:pt x="5525" y="187833"/>
                        </a:lnTo>
                        <a:lnTo>
                          <a:pt x="45720" y="0"/>
                        </a:lnTo>
                        <a:lnTo>
                          <a:pt x="109252" y="4858"/>
                        </a:lnTo>
                        <a:lnTo>
                          <a:pt x="199168" y="11621"/>
                        </a:lnTo>
                        <a:lnTo>
                          <a:pt x="230220" y="14097"/>
                        </a:lnTo>
                        <a:lnTo>
                          <a:pt x="332613" y="21812"/>
                        </a:lnTo>
                        <a:lnTo>
                          <a:pt x="428530" y="291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6" name="Google Shape;336;p34"/>
                  <p:cNvGrpSpPr/>
                  <p:nvPr/>
                </p:nvGrpSpPr>
                <p:grpSpPr>
                  <a:xfrm>
                    <a:off x="8468200" y="1308735"/>
                    <a:ext cx="607980" cy="1152906"/>
                    <a:chOff x="8468200" y="1308735"/>
                    <a:chExt cx="607980" cy="1152906"/>
                  </a:xfrm>
                </p:grpSpPr>
                <p:sp>
                  <p:nvSpPr>
                    <p:cNvPr id="337" name="Google Shape;337;p34"/>
                    <p:cNvSpPr/>
                    <p:nvPr/>
                  </p:nvSpPr>
                  <p:spPr>
                    <a:xfrm>
                      <a:off x="8579071" y="1308735"/>
                      <a:ext cx="497109" cy="1152906"/>
                    </a:xfrm>
                    <a:custGeom>
                      <a:avLst/>
                      <a:gdLst/>
                      <a:ahLst/>
                      <a:cxnLst/>
                      <a:rect l="l" t="t" r="r" b="b"/>
                      <a:pathLst>
                        <a:path w="497109" h="1152906" extrusionOk="0">
                          <a:moveTo>
                            <a:pt x="497110" y="86011"/>
                          </a:moveTo>
                          <a:lnTo>
                            <a:pt x="417386" y="1152906"/>
                          </a:lnTo>
                          <a:lnTo>
                            <a:pt x="0" y="1152906"/>
                          </a:lnTo>
                          <a:lnTo>
                            <a:pt x="1810" y="1129760"/>
                          </a:lnTo>
                          <a:lnTo>
                            <a:pt x="15621" y="944213"/>
                          </a:lnTo>
                          <a:lnTo>
                            <a:pt x="86106" y="0"/>
                          </a:lnTo>
                          <a:lnTo>
                            <a:pt x="105537" y="4096"/>
                          </a:lnTo>
                          <a:lnTo>
                            <a:pt x="136589" y="10573"/>
                          </a:lnTo>
                          <a:lnTo>
                            <a:pt x="238983" y="32004"/>
                          </a:lnTo>
                          <a:lnTo>
                            <a:pt x="412814" y="68390"/>
                          </a:lnTo>
                          <a:lnTo>
                            <a:pt x="497110" y="8601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p:cNvSpPr/>
                    <p:nvPr/>
                  </p:nvSpPr>
                  <p:spPr>
                    <a:xfrm>
                      <a:off x="8468200" y="1308735"/>
                      <a:ext cx="196976" cy="1152906"/>
                    </a:xfrm>
                    <a:custGeom>
                      <a:avLst/>
                      <a:gdLst/>
                      <a:ahLst/>
                      <a:cxnLst/>
                      <a:rect l="l" t="t" r="r" b="b"/>
                      <a:pathLst>
                        <a:path w="196976" h="1152906" extrusionOk="0">
                          <a:moveTo>
                            <a:pt x="196977" y="0"/>
                          </a:moveTo>
                          <a:lnTo>
                            <a:pt x="126492" y="944213"/>
                          </a:lnTo>
                          <a:lnTo>
                            <a:pt x="112681" y="1129760"/>
                          </a:lnTo>
                          <a:lnTo>
                            <a:pt x="110871" y="1152906"/>
                          </a:lnTo>
                          <a:lnTo>
                            <a:pt x="0" y="1152906"/>
                          </a:lnTo>
                          <a:lnTo>
                            <a:pt x="858" y="1141286"/>
                          </a:lnTo>
                          <a:lnTo>
                            <a:pt x="74866" y="163259"/>
                          </a:lnTo>
                          <a:lnTo>
                            <a:pt x="83344" y="51625"/>
                          </a:lnTo>
                          <a:lnTo>
                            <a:pt x="19697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p:cNvSpPr/>
                    <p:nvPr/>
                  </p:nvSpPr>
                  <p:spPr>
                    <a:xfrm>
                      <a:off x="8543162" y="1451843"/>
                      <a:ext cx="108966" cy="20149"/>
                    </a:xfrm>
                    <a:custGeom>
                      <a:avLst/>
                      <a:gdLst/>
                      <a:ahLst/>
                      <a:cxnLst/>
                      <a:rect l="l" t="t" r="r" b="b"/>
                      <a:pathLst>
                        <a:path w="108966" h="20149" extrusionOk="0">
                          <a:moveTo>
                            <a:pt x="108966" y="8910"/>
                          </a:moveTo>
                          <a:cubicBezTo>
                            <a:pt x="108966" y="8910"/>
                            <a:pt x="37624" y="-17283"/>
                            <a:pt x="0" y="20150"/>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p:cNvSpPr/>
                    <p:nvPr/>
                  </p:nvSpPr>
                  <p:spPr>
                    <a:xfrm>
                      <a:off x="8473915" y="2368518"/>
                      <a:ext cx="110870" cy="16637"/>
                    </a:xfrm>
                    <a:custGeom>
                      <a:avLst/>
                      <a:gdLst/>
                      <a:ahLst/>
                      <a:cxnLst/>
                      <a:rect l="l" t="t" r="r" b="b"/>
                      <a:pathLst>
                        <a:path w="110870" h="16637" extrusionOk="0">
                          <a:moveTo>
                            <a:pt x="110871" y="16637"/>
                          </a:moveTo>
                          <a:cubicBezTo>
                            <a:pt x="110871" y="16637"/>
                            <a:pt x="37719" y="-20796"/>
                            <a:pt x="0" y="16637"/>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1" name="Google Shape;341;p34"/>
                  <p:cNvSpPr/>
                  <p:nvPr/>
                </p:nvSpPr>
                <p:spPr>
                  <a:xfrm>
                    <a:off x="8579071" y="1308735"/>
                    <a:ext cx="86105" cy="1152906"/>
                  </a:xfrm>
                  <a:custGeom>
                    <a:avLst/>
                    <a:gdLst/>
                    <a:ahLst/>
                    <a:cxnLst/>
                    <a:rect l="l" t="t" r="r" b="b"/>
                    <a:pathLst>
                      <a:path w="86105" h="1152906" extrusionOk="0">
                        <a:moveTo>
                          <a:pt x="86106" y="0"/>
                        </a:moveTo>
                        <a:lnTo>
                          <a:pt x="15621" y="944213"/>
                        </a:lnTo>
                        <a:lnTo>
                          <a:pt x="1810" y="1129760"/>
                        </a:lnTo>
                        <a:lnTo>
                          <a:pt x="0" y="115290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34"/>
                <p:cNvGrpSpPr/>
                <p:nvPr/>
              </p:nvGrpSpPr>
              <p:grpSpPr>
                <a:xfrm>
                  <a:off x="8684608" y="1084992"/>
                  <a:ext cx="440627" cy="1376648"/>
                  <a:chOff x="8684608" y="1084992"/>
                  <a:chExt cx="440627" cy="1376648"/>
                </a:xfrm>
              </p:grpSpPr>
              <p:sp>
                <p:nvSpPr>
                  <p:cNvPr id="343" name="Google Shape;343;p34"/>
                  <p:cNvSpPr/>
                  <p:nvPr/>
                </p:nvSpPr>
                <p:spPr>
                  <a:xfrm>
                    <a:off x="8684608" y="1153001"/>
                    <a:ext cx="307276" cy="1308639"/>
                  </a:xfrm>
                  <a:custGeom>
                    <a:avLst/>
                    <a:gdLst/>
                    <a:ahLst/>
                    <a:cxnLst/>
                    <a:rect l="l" t="t" r="r" b="b"/>
                    <a:pathLst>
                      <a:path w="307276" h="1308639" extrusionOk="0">
                        <a:moveTo>
                          <a:pt x="307277" y="80010"/>
                        </a:moveTo>
                        <a:lnTo>
                          <a:pt x="307277" y="1308640"/>
                        </a:lnTo>
                        <a:lnTo>
                          <a:pt x="0" y="1308640"/>
                        </a:lnTo>
                        <a:lnTo>
                          <a:pt x="0" y="0"/>
                        </a:lnTo>
                        <a:lnTo>
                          <a:pt x="31052" y="8096"/>
                        </a:lnTo>
                        <a:lnTo>
                          <a:pt x="133445" y="34766"/>
                        </a:lnTo>
                        <a:lnTo>
                          <a:pt x="307277" y="800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p:cNvSpPr/>
                  <p:nvPr/>
                </p:nvSpPr>
                <p:spPr>
                  <a:xfrm>
                    <a:off x="8715660" y="1132331"/>
                    <a:ext cx="102393" cy="1329309"/>
                  </a:xfrm>
                  <a:custGeom>
                    <a:avLst/>
                    <a:gdLst/>
                    <a:ahLst/>
                    <a:cxnLst/>
                    <a:rect l="l" t="t" r="r" b="b"/>
                    <a:pathLst>
                      <a:path w="102393" h="1329309" extrusionOk="0">
                        <a:moveTo>
                          <a:pt x="102394" y="0"/>
                        </a:moveTo>
                        <a:lnTo>
                          <a:pt x="102394" y="1329309"/>
                        </a:lnTo>
                        <a:lnTo>
                          <a:pt x="0" y="1329309"/>
                        </a:lnTo>
                        <a:lnTo>
                          <a:pt x="0" y="28766"/>
                        </a:lnTo>
                        <a:lnTo>
                          <a:pt x="10239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34"/>
                  <p:cNvSpPr/>
                  <p:nvPr/>
                </p:nvSpPr>
                <p:spPr>
                  <a:xfrm>
                    <a:off x="8818054" y="1084992"/>
                    <a:ext cx="307181" cy="1376648"/>
                  </a:xfrm>
                  <a:custGeom>
                    <a:avLst/>
                    <a:gdLst/>
                    <a:ahLst/>
                    <a:cxnLst/>
                    <a:rect l="l" t="t" r="r" b="b"/>
                    <a:pathLst>
                      <a:path w="307181" h="1376648" extrusionOk="0">
                        <a:moveTo>
                          <a:pt x="307181" y="80010"/>
                        </a:moveTo>
                        <a:lnTo>
                          <a:pt x="307181" y="1376648"/>
                        </a:lnTo>
                        <a:lnTo>
                          <a:pt x="0" y="1376648"/>
                        </a:lnTo>
                        <a:lnTo>
                          <a:pt x="0" y="0"/>
                        </a:lnTo>
                        <a:lnTo>
                          <a:pt x="307181" y="8001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46" name="Google Shape;346;p34"/>
            <p:cNvGrpSpPr/>
            <p:nvPr/>
          </p:nvGrpSpPr>
          <p:grpSpPr>
            <a:xfrm>
              <a:off x="5472027" y="1921214"/>
              <a:ext cx="3066193" cy="2999898"/>
              <a:chOff x="2376487" y="485870"/>
              <a:chExt cx="6013322" cy="5883306"/>
            </a:xfrm>
          </p:grpSpPr>
          <p:sp>
            <p:nvSpPr>
              <p:cNvPr id="347" name="Google Shape;347;p34"/>
              <p:cNvSpPr/>
              <p:nvPr/>
            </p:nvSpPr>
            <p:spPr>
              <a:xfrm>
                <a:off x="4128801" y="1082554"/>
                <a:ext cx="2080450" cy="749769"/>
              </a:xfrm>
              <a:custGeom>
                <a:avLst/>
                <a:gdLst/>
                <a:ahLst/>
                <a:cxnLst/>
                <a:rect l="l" t="t" r="r" b="b"/>
                <a:pathLst>
                  <a:path w="2080450" h="749769" extrusionOk="0">
                    <a:moveTo>
                      <a:pt x="0" y="749770"/>
                    </a:moveTo>
                    <a:cubicBezTo>
                      <a:pt x="0" y="749770"/>
                      <a:pt x="550355" y="-102813"/>
                      <a:pt x="1325499" y="10344"/>
                    </a:cubicBezTo>
                    <a:cubicBezTo>
                      <a:pt x="1832610" y="84353"/>
                      <a:pt x="2080451" y="521836"/>
                      <a:pt x="2080451" y="521836"/>
                    </a:cubicBezTo>
                    <a:lnTo>
                      <a:pt x="0" y="7496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8" name="Google Shape;348;p34"/>
              <p:cNvGrpSpPr/>
              <p:nvPr/>
            </p:nvGrpSpPr>
            <p:grpSpPr>
              <a:xfrm>
                <a:off x="2376487" y="1364837"/>
                <a:ext cx="6013322" cy="5004339"/>
                <a:chOff x="2376487" y="1364837"/>
                <a:chExt cx="6013322" cy="5004339"/>
              </a:xfrm>
            </p:grpSpPr>
            <p:grpSp>
              <p:nvGrpSpPr>
                <p:cNvPr id="349" name="Google Shape;349;p34"/>
                <p:cNvGrpSpPr/>
                <p:nvPr/>
              </p:nvGrpSpPr>
              <p:grpSpPr>
                <a:xfrm>
                  <a:off x="2376487" y="1394555"/>
                  <a:ext cx="5045964" cy="4640008"/>
                  <a:chOff x="2376487" y="1394555"/>
                  <a:chExt cx="5045964" cy="4640008"/>
                </a:xfrm>
              </p:grpSpPr>
              <p:sp>
                <p:nvSpPr>
                  <p:cNvPr id="350" name="Google Shape;350;p34"/>
                  <p:cNvSpPr/>
                  <p:nvPr/>
                </p:nvSpPr>
                <p:spPr>
                  <a:xfrm>
                    <a:off x="2376487" y="1394555"/>
                    <a:ext cx="5045964" cy="4143089"/>
                  </a:xfrm>
                  <a:custGeom>
                    <a:avLst/>
                    <a:gdLst/>
                    <a:ahLst/>
                    <a:cxnLst/>
                    <a:rect l="l" t="t" r="r" b="b"/>
                    <a:pathLst>
                      <a:path w="5045964" h="4143089" extrusionOk="0">
                        <a:moveTo>
                          <a:pt x="750856" y="378428"/>
                        </a:moveTo>
                        <a:lnTo>
                          <a:pt x="0" y="4143089"/>
                        </a:lnTo>
                        <a:lnTo>
                          <a:pt x="5045964" y="3616642"/>
                        </a:lnTo>
                        <a:lnTo>
                          <a:pt x="4189666" y="0"/>
                        </a:lnTo>
                        <a:lnTo>
                          <a:pt x="750856" y="378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34"/>
                  <p:cNvSpPr/>
                  <p:nvPr/>
                </p:nvSpPr>
                <p:spPr>
                  <a:xfrm>
                    <a:off x="2747962" y="2417921"/>
                    <a:ext cx="2108358" cy="3616642"/>
                  </a:xfrm>
                  <a:custGeom>
                    <a:avLst/>
                    <a:gdLst/>
                    <a:ahLst/>
                    <a:cxnLst/>
                    <a:rect l="l" t="t" r="r" b="b"/>
                    <a:pathLst>
                      <a:path w="2108358" h="3616642" extrusionOk="0">
                        <a:moveTo>
                          <a:pt x="0" y="3344895"/>
                        </a:moveTo>
                        <a:lnTo>
                          <a:pt x="251746" y="3344895"/>
                        </a:lnTo>
                        <a:lnTo>
                          <a:pt x="365379" y="3616642"/>
                        </a:lnTo>
                        <a:lnTo>
                          <a:pt x="2108359" y="3344895"/>
                        </a:lnTo>
                        <a:lnTo>
                          <a:pt x="2108359" y="0"/>
                        </a:lnTo>
                        <a:lnTo>
                          <a:pt x="555879" y="0"/>
                        </a:lnTo>
                        <a:lnTo>
                          <a:pt x="0" y="33448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34"/>
                  <p:cNvSpPr/>
                  <p:nvPr/>
                </p:nvSpPr>
                <p:spPr>
                  <a:xfrm>
                    <a:off x="2572797" y="1887854"/>
                    <a:ext cx="1153191" cy="3874960"/>
                  </a:xfrm>
                  <a:custGeom>
                    <a:avLst/>
                    <a:gdLst/>
                    <a:ahLst/>
                    <a:cxnLst/>
                    <a:rect l="l" t="t" r="r" b="b"/>
                    <a:pathLst>
                      <a:path w="1153191" h="3874960" extrusionOk="0">
                        <a:moveTo>
                          <a:pt x="729044" y="0"/>
                        </a:moveTo>
                        <a:lnTo>
                          <a:pt x="0" y="3629311"/>
                        </a:lnTo>
                        <a:lnTo>
                          <a:pt x="175165" y="3874961"/>
                        </a:lnTo>
                        <a:lnTo>
                          <a:pt x="1063847" y="435197"/>
                        </a:lnTo>
                        <a:lnTo>
                          <a:pt x="1153192" y="416814"/>
                        </a:lnTo>
                        <a:lnTo>
                          <a:pt x="1153192" y="33528"/>
                        </a:lnTo>
                        <a:lnTo>
                          <a:pt x="72904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4"/>
                  <p:cNvSpPr/>
                  <p:nvPr/>
                </p:nvSpPr>
                <p:spPr>
                  <a:xfrm>
                    <a:off x="2985610" y="2304669"/>
                    <a:ext cx="740378" cy="3729894"/>
                  </a:xfrm>
                  <a:custGeom>
                    <a:avLst/>
                    <a:gdLst/>
                    <a:ahLst/>
                    <a:cxnLst/>
                    <a:rect l="l" t="t" r="r" b="b"/>
                    <a:pathLst>
                      <a:path w="740378" h="3729894" extrusionOk="0">
                        <a:moveTo>
                          <a:pt x="565023" y="36100"/>
                        </a:moveTo>
                        <a:lnTo>
                          <a:pt x="0" y="3644360"/>
                        </a:lnTo>
                        <a:lnTo>
                          <a:pt x="127730" y="3729895"/>
                        </a:lnTo>
                        <a:lnTo>
                          <a:pt x="740378" y="0"/>
                        </a:lnTo>
                        <a:lnTo>
                          <a:pt x="565023" y="361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4"/>
                  <p:cNvSpPr/>
                  <p:nvPr/>
                </p:nvSpPr>
                <p:spPr>
                  <a:xfrm>
                    <a:off x="2747962" y="2038826"/>
                    <a:ext cx="782764" cy="3196113"/>
                  </a:xfrm>
                  <a:custGeom>
                    <a:avLst/>
                    <a:gdLst/>
                    <a:ahLst/>
                    <a:cxnLst/>
                    <a:rect l="l" t="t" r="r" b="b"/>
                    <a:pathLst>
                      <a:path w="782764" h="3196113" extrusionOk="0">
                        <a:moveTo>
                          <a:pt x="782765" y="0"/>
                        </a:moveTo>
                        <a:lnTo>
                          <a:pt x="0" y="319611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34"/>
                <p:cNvGrpSpPr/>
                <p:nvPr/>
              </p:nvGrpSpPr>
              <p:grpSpPr>
                <a:xfrm>
                  <a:off x="3127342" y="1364837"/>
                  <a:ext cx="5262467" cy="5004339"/>
                  <a:chOff x="3127342" y="1364837"/>
                  <a:chExt cx="5262467" cy="5004339"/>
                </a:xfrm>
              </p:grpSpPr>
              <p:grpSp>
                <p:nvGrpSpPr>
                  <p:cNvPr id="356" name="Google Shape;356;p34"/>
                  <p:cNvGrpSpPr/>
                  <p:nvPr/>
                </p:nvGrpSpPr>
                <p:grpSpPr>
                  <a:xfrm>
                    <a:off x="3301840" y="1641347"/>
                    <a:ext cx="3685127" cy="4526565"/>
                    <a:chOff x="3301840" y="1641347"/>
                    <a:chExt cx="3685127" cy="4526565"/>
                  </a:xfrm>
                </p:grpSpPr>
                <p:sp>
                  <p:nvSpPr>
                    <p:cNvPr id="357" name="Google Shape;357;p34"/>
                    <p:cNvSpPr/>
                    <p:nvPr/>
                  </p:nvSpPr>
                  <p:spPr>
                    <a:xfrm>
                      <a:off x="3301840" y="1641347"/>
                      <a:ext cx="3685127" cy="4526565"/>
                    </a:xfrm>
                    <a:custGeom>
                      <a:avLst/>
                      <a:gdLst/>
                      <a:ahLst/>
                      <a:cxnLst/>
                      <a:rect l="l" t="t" r="r" b="b"/>
                      <a:pathLst>
                        <a:path w="3685127" h="4526565" extrusionOk="0">
                          <a:moveTo>
                            <a:pt x="0" y="246507"/>
                          </a:moveTo>
                          <a:lnTo>
                            <a:pt x="389001" y="503015"/>
                          </a:lnTo>
                          <a:lnTo>
                            <a:pt x="1269492" y="4526566"/>
                          </a:lnTo>
                          <a:lnTo>
                            <a:pt x="3685127" y="4159568"/>
                          </a:lnTo>
                          <a:lnTo>
                            <a:pt x="3024378" y="0"/>
                          </a:lnTo>
                          <a:lnTo>
                            <a:pt x="0" y="24650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p:cNvSpPr/>
                    <p:nvPr/>
                  </p:nvSpPr>
                  <p:spPr>
                    <a:xfrm>
                      <a:off x="3815047" y="2226183"/>
                      <a:ext cx="757428" cy="3571684"/>
                    </a:xfrm>
                    <a:custGeom>
                      <a:avLst/>
                      <a:gdLst/>
                      <a:ahLst/>
                      <a:cxnLst/>
                      <a:rect l="l" t="t" r="r" b="b"/>
                      <a:pathLst>
                        <a:path w="757428" h="3571684" extrusionOk="0">
                          <a:moveTo>
                            <a:pt x="0" y="0"/>
                          </a:moveTo>
                          <a:lnTo>
                            <a:pt x="757428" y="357168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34"/>
                  <p:cNvGrpSpPr/>
                  <p:nvPr/>
                </p:nvGrpSpPr>
                <p:grpSpPr>
                  <a:xfrm>
                    <a:off x="3127342" y="1364837"/>
                    <a:ext cx="5262467" cy="5004339"/>
                    <a:chOff x="3127342" y="1364837"/>
                    <a:chExt cx="5262467" cy="5004339"/>
                  </a:xfrm>
                </p:grpSpPr>
                <p:sp>
                  <p:nvSpPr>
                    <p:cNvPr id="360" name="Google Shape;360;p34"/>
                    <p:cNvSpPr/>
                    <p:nvPr/>
                  </p:nvSpPr>
                  <p:spPr>
                    <a:xfrm>
                      <a:off x="3127342" y="1364837"/>
                      <a:ext cx="5262467" cy="5004339"/>
                    </a:xfrm>
                    <a:custGeom>
                      <a:avLst/>
                      <a:gdLst/>
                      <a:ahLst/>
                      <a:cxnLst/>
                      <a:rect l="l" t="t" r="r" b="b"/>
                      <a:pathLst>
                        <a:path w="5262467" h="5004339" extrusionOk="0">
                          <a:moveTo>
                            <a:pt x="0" y="408146"/>
                          </a:moveTo>
                          <a:lnTo>
                            <a:pt x="806768" y="939832"/>
                          </a:lnTo>
                          <a:lnTo>
                            <a:pt x="1652588" y="5004340"/>
                          </a:lnTo>
                          <a:lnTo>
                            <a:pt x="5262468" y="4317968"/>
                          </a:lnTo>
                          <a:lnTo>
                            <a:pt x="4490371" y="408146"/>
                          </a:lnTo>
                          <a:lnTo>
                            <a:pt x="3708940" y="0"/>
                          </a:lnTo>
                          <a:lnTo>
                            <a:pt x="0" y="40814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34"/>
                    <p:cNvGrpSpPr/>
                    <p:nvPr/>
                  </p:nvGrpSpPr>
                  <p:grpSpPr>
                    <a:xfrm>
                      <a:off x="4051934" y="1949005"/>
                      <a:ext cx="4235386" cy="4345399"/>
                      <a:chOff x="4051934" y="1949005"/>
                      <a:chExt cx="4235386" cy="4345399"/>
                    </a:xfrm>
                  </p:grpSpPr>
                  <p:sp>
                    <p:nvSpPr>
                      <p:cNvPr id="362" name="Google Shape;362;p34"/>
                      <p:cNvSpPr/>
                      <p:nvPr/>
                    </p:nvSpPr>
                    <p:spPr>
                      <a:xfrm>
                        <a:off x="4774691" y="5849778"/>
                        <a:ext cx="516064" cy="444626"/>
                      </a:xfrm>
                      <a:custGeom>
                        <a:avLst/>
                        <a:gdLst/>
                        <a:ahLst/>
                        <a:cxnLst/>
                        <a:rect l="l" t="t" r="r" b="b"/>
                        <a:pathLst>
                          <a:path w="516064" h="444626" extrusionOk="0">
                            <a:moveTo>
                              <a:pt x="0" y="0"/>
                            </a:moveTo>
                            <a:lnTo>
                              <a:pt x="516064" y="318135"/>
                            </a:lnTo>
                            <a:lnTo>
                              <a:pt x="81629" y="44462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34"/>
                      <p:cNvSpPr/>
                      <p:nvPr/>
                    </p:nvSpPr>
                    <p:spPr>
                      <a:xfrm>
                        <a:off x="4051934" y="2354865"/>
                        <a:ext cx="429577" cy="542448"/>
                      </a:xfrm>
                      <a:custGeom>
                        <a:avLst/>
                        <a:gdLst/>
                        <a:ahLst/>
                        <a:cxnLst/>
                        <a:rect l="l" t="t" r="r" b="b"/>
                        <a:pathLst>
                          <a:path w="429577" h="542448" extrusionOk="0">
                            <a:moveTo>
                              <a:pt x="0" y="97250"/>
                            </a:moveTo>
                            <a:lnTo>
                              <a:pt x="429578" y="0"/>
                            </a:lnTo>
                            <a:lnTo>
                              <a:pt x="141827" y="542449"/>
                            </a:lnTo>
                            <a:lnTo>
                              <a:pt x="0" y="97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34"/>
                      <p:cNvSpPr/>
                      <p:nvPr/>
                    </p:nvSpPr>
                    <p:spPr>
                      <a:xfrm>
                        <a:off x="7052785" y="1949005"/>
                        <a:ext cx="567022" cy="405860"/>
                      </a:xfrm>
                      <a:custGeom>
                        <a:avLst/>
                        <a:gdLst/>
                        <a:ahLst/>
                        <a:cxnLst/>
                        <a:rect l="l" t="t" r="r" b="b"/>
                        <a:pathLst>
                          <a:path w="567022" h="405860" extrusionOk="0">
                            <a:moveTo>
                              <a:pt x="0" y="52007"/>
                            </a:moveTo>
                            <a:lnTo>
                              <a:pt x="567023" y="405860"/>
                            </a:lnTo>
                            <a:lnTo>
                              <a:pt x="473297" y="0"/>
                            </a:lnTo>
                            <a:lnTo>
                              <a:pt x="0" y="5200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4"/>
                      <p:cNvSpPr/>
                      <p:nvPr/>
                    </p:nvSpPr>
                    <p:spPr>
                      <a:xfrm>
                        <a:off x="7875079" y="5155596"/>
                        <a:ext cx="412241" cy="513302"/>
                      </a:xfrm>
                      <a:custGeom>
                        <a:avLst/>
                        <a:gdLst/>
                        <a:ahLst/>
                        <a:cxnLst/>
                        <a:rect l="l" t="t" r="r" b="b"/>
                        <a:pathLst>
                          <a:path w="412241" h="513302" extrusionOk="0">
                            <a:moveTo>
                              <a:pt x="332422" y="0"/>
                            </a:moveTo>
                            <a:lnTo>
                              <a:pt x="0" y="513302"/>
                            </a:lnTo>
                            <a:lnTo>
                              <a:pt x="412242" y="450342"/>
                            </a:lnTo>
                            <a:lnTo>
                              <a:pt x="332422"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6" name="Google Shape;366;p34"/>
                    <p:cNvSpPr/>
                    <p:nvPr/>
                  </p:nvSpPr>
                  <p:spPr>
                    <a:xfrm>
                      <a:off x="4345875" y="2086641"/>
                      <a:ext cx="3753040" cy="3967924"/>
                    </a:xfrm>
                    <a:custGeom>
                      <a:avLst/>
                      <a:gdLst/>
                      <a:ahLst/>
                      <a:cxnLst/>
                      <a:rect l="l" t="t" r="r" b="b"/>
                      <a:pathLst>
                        <a:path w="3753040" h="3967924" extrusionOk="0">
                          <a:moveTo>
                            <a:pt x="226600" y="365474"/>
                          </a:moveTo>
                          <a:lnTo>
                            <a:pt x="0" y="810673"/>
                          </a:lnTo>
                          <a:lnTo>
                            <a:pt x="510445" y="3676174"/>
                          </a:lnTo>
                          <a:lnTo>
                            <a:pt x="971836" y="3967925"/>
                          </a:lnTo>
                          <a:lnTo>
                            <a:pt x="3510820" y="3454241"/>
                          </a:lnTo>
                          <a:lnTo>
                            <a:pt x="3753041" y="3079147"/>
                          </a:lnTo>
                          <a:lnTo>
                            <a:pt x="3147822" y="290227"/>
                          </a:lnTo>
                          <a:lnTo>
                            <a:pt x="2641092" y="0"/>
                          </a:lnTo>
                          <a:lnTo>
                            <a:pt x="226600" y="365474"/>
                          </a:ln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4"/>
                    <p:cNvSpPr/>
                    <p:nvPr/>
                  </p:nvSpPr>
                  <p:spPr>
                    <a:xfrm>
                      <a:off x="3827239" y="1657445"/>
                      <a:ext cx="947261" cy="568737"/>
                    </a:xfrm>
                    <a:custGeom>
                      <a:avLst/>
                      <a:gdLst/>
                      <a:ahLst/>
                      <a:cxnLst/>
                      <a:rect l="l" t="t" r="r" b="b"/>
                      <a:pathLst>
                        <a:path w="947261" h="568737" extrusionOk="0">
                          <a:moveTo>
                            <a:pt x="0" y="38481"/>
                          </a:moveTo>
                          <a:lnTo>
                            <a:pt x="650462" y="568738"/>
                          </a:lnTo>
                          <a:lnTo>
                            <a:pt x="947261" y="525875"/>
                          </a:lnTo>
                          <a:lnTo>
                            <a:pt x="242125" y="0"/>
                          </a:lnTo>
                          <a:lnTo>
                            <a:pt x="0" y="384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4"/>
                    <p:cNvSpPr/>
                    <p:nvPr/>
                  </p:nvSpPr>
                  <p:spPr>
                    <a:xfrm>
                      <a:off x="6005512" y="1429035"/>
                      <a:ext cx="889825" cy="489013"/>
                    </a:xfrm>
                    <a:custGeom>
                      <a:avLst/>
                      <a:gdLst/>
                      <a:ahLst/>
                      <a:cxnLst/>
                      <a:rect l="l" t="t" r="r" b="b"/>
                      <a:pathLst>
                        <a:path w="889825" h="489013" extrusionOk="0">
                          <a:moveTo>
                            <a:pt x="0" y="27242"/>
                          </a:moveTo>
                          <a:lnTo>
                            <a:pt x="606933" y="489013"/>
                          </a:lnTo>
                          <a:lnTo>
                            <a:pt x="889826" y="448151"/>
                          </a:lnTo>
                          <a:lnTo>
                            <a:pt x="247269" y="0"/>
                          </a:lnTo>
                          <a:lnTo>
                            <a:pt x="0" y="272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4"/>
                    <p:cNvSpPr/>
                    <p:nvPr/>
                  </p:nvSpPr>
                  <p:spPr>
                    <a:xfrm>
                      <a:off x="3934110" y="1772983"/>
                      <a:ext cx="3683603" cy="531685"/>
                    </a:xfrm>
                    <a:custGeom>
                      <a:avLst/>
                      <a:gdLst/>
                      <a:ahLst/>
                      <a:cxnLst/>
                      <a:rect l="l" t="t" r="r" b="b"/>
                      <a:pathLst>
                        <a:path w="3683603" h="531685" extrusionOk="0">
                          <a:moveTo>
                            <a:pt x="0" y="531686"/>
                          </a:moveTo>
                          <a:lnTo>
                            <a:pt x="368360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4"/>
                    <p:cNvSpPr/>
                    <p:nvPr/>
                  </p:nvSpPr>
                  <p:spPr>
                    <a:xfrm>
                      <a:off x="4549425" y="1586007"/>
                      <a:ext cx="1688973" cy="447579"/>
                    </a:xfrm>
                    <a:custGeom>
                      <a:avLst/>
                      <a:gdLst/>
                      <a:ahLst/>
                      <a:cxnLst/>
                      <a:rect l="l" t="t" r="r" b="b"/>
                      <a:pathLst>
                        <a:path w="1688973" h="447579" extrusionOk="0">
                          <a:moveTo>
                            <a:pt x="0" y="170021"/>
                          </a:moveTo>
                          <a:lnTo>
                            <a:pt x="1403128" y="0"/>
                          </a:lnTo>
                          <a:lnTo>
                            <a:pt x="1688973" y="262699"/>
                          </a:lnTo>
                          <a:lnTo>
                            <a:pt x="306896" y="447580"/>
                          </a:lnTo>
                          <a:lnTo>
                            <a:pt x="0" y="170021"/>
                          </a:ln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34"/>
              <p:cNvGrpSpPr/>
              <p:nvPr/>
            </p:nvGrpSpPr>
            <p:grpSpPr>
              <a:xfrm>
                <a:off x="4384642" y="485870"/>
                <a:ext cx="2498210" cy="1931786"/>
                <a:chOff x="4384642" y="485870"/>
                <a:chExt cx="2498210" cy="1931786"/>
              </a:xfrm>
            </p:grpSpPr>
            <p:grpSp>
              <p:nvGrpSpPr>
                <p:cNvPr id="372" name="Google Shape;372;p34"/>
                <p:cNvGrpSpPr/>
                <p:nvPr/>
              </p:nvGrpSpPr>
              <p:grpSpPr>
                <a:xfrm>
                  <a:off x="5980019" y="1064160"/>
                  <a:ext cx="633344" cy="1161662"/>
                  <a:chOff x="5980019" y="1064160"/>
                  <a:chExt cx="633344" cy="1161662"/>
                </a:xfrm>
              </p:grpSpPr>
              <p:grpSp>
                <p:nvGrpSpPr>
                  <p:cNvPr id="373" name="Google Shape;373;p34"/>
                  <p:cNvGrpSpPr/>
                  <p:nvPr/>
                </p:nvGrpSpPr>
                <p:grpSpPr>
                  <a:xfrm>
                    <a:off x="5980019" y="1064160"/>
                    <a:ext cx="580704" cy="810454"/>
                    <a:chOff x="5980019" y="1064160"/>
                    <a:chExt cx="580704" cy="810454"/>
                  </a:xfrm>
                </p:grpSpPr>
                <p:sp>
                  <p:nvSpPr>
                    <p:cNvPr id="374" name="Google Shape;374;p34"/>
                    <p:cNvSpPr/>
                    <p:nvPr/>
                  </p:nvSpPr>
                  <p:spPr>
                    <a:xfrm>
                      <a:off x="5980019" y="1064160"/>
                      <a:ext cx="580704" cy="810454"/>
                    </a:xfrm>
                    <a:custGeom>
                      <a:avLst/>
                      <a:gdLst/>
                      <a:ahLst/>
                      <a:cxnLst/>
                      <a:rect l="l" t="t" r="r" b="b"/>
                      <a:pathLst>
                        <a:path w="580704" h="810454" extrusionOk="0">
                          <a:moveTo>
                            <a:pt x="66355" y="661008"/>
                          </a:moveTo>
                          <a:cubicBezTo>
                            <a:pt x="74356" y="687201"/>
                            <a:pt x="83024" y="713586"/>
                            <a:pt x="92358" y="740256"/>
                          </a:cubicBezTo>
                          <a:cubicBezTo>
                            <a:pt x="100454" y="763497"/>
                            <a:pt x="109027" y="786928"/>
                            <a:pt x="118075" y="810455"/>
                          </a:cubicBezTo>
                          <a:lnTo>
                            <a:pt x="580705" y="447552"/>
                          </a:lnTo>
                          <a:cubicBezTo>
                            <a:pt x="580705" y="447552"/>
                            <a:pt x="574990" y="433170"/>
                            <a:pt x="564322" y="409643"/>
                          </a:cubicBezTo>
                          <a:cubicBezTo>
                            <a:pt x="555654" y="390593"/>
                            <a:pt x="543748" y="365352"/>
                            <a:pt x="529175" y="336872"/>
                          </a:cubicBezTo>
                          <a:cubicBezTo>
                            <a:pt x="455927" y="194378"/>
                            <a:pt x="313148" y="-31174"/>
                            <a:pt x="157414" y="3592"/>
                          </a:cubicBezTo>
                          <a:cubicBezTo>
                            <a:pt x="-31372" y="45692"/>
                            <a:pt x="-35372" y="329157"/>
                            <a:pt x="66450" y="6610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p:cNvSpPr/>
                    <p:nvPr/>
                  </p:nvSpPr>
                  <p:spPr>
                    <a:xfrm>
                      <a:off x="6055804" y="1445895"/>
                      <a:ext cx="470820" cy="309086"/>
                    </a:xfrm>
                    <a:custGeom>
                      <a:avLst/>
                      <a:gdLst/>
                      <a:ahLst/>
                      <a:cxnLst/>
                      <a:rect l="l" t="t" r="r" b="b"/>
                      <a:pathLst>
                        <a:path w="470820" h="309086" extrusionOk="0">
                          <a:moveTo>
                            <a:pt x="0" y="309086"/>
                          </a:moveTo>
                          <a:lnTo>
                            <a:pt x="470821" y="0"/>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6" name="Google Shape;376;p34"/>
                  <p:cNvSpPr/>
                  <p:nvPr/>
                </p:nvSpPr>
                <p:spPr>
                  <a:xfrm>
                    <a:off x="6097999" y="1511712"/>
                    <a:ext cx="515364" cy="714110"/>
                  </a:xfrm>
                  <a:custGeom>
                    <a:avLst/>
                    <a:gdLst/>
                    <a:ahLst/>
                    <a:cxnLst/>
                    <a:rect l="l" t="t" r="r" b="b"/>
                    <a:pathLst>
                      <a:path w="515364" h="714110" extrusionOk="0">
                        <a:moveTo>
                          <a:pt x="462629" y="0"/>
                        </a:moveTo>
                        <a:lnTo>
                          <a:pt x="0" y="362903"/>
                        </a:lnTo>
                        <a:cubicBezTo>
                          <a:pt x="0" y="362903"/>
                          <a:pt x="147066" y="752951"/>
                          <a:pt x="399669" y="710946"/>
                        </a:cubicBezTo>
                        <a:cubicBezTo>
                          <a:pt x="615982" y="674942"/>
                          <a:pt x="462629" y="0"/>
                          <a:pt x="462629" y="0"/>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7" name="Google Shape;377;p34"/>
                <p:cNvGrpSpPr/>
                <p:nvPr/>
              </p:nvGrpSpPr>
              <p:grpSpPr>
                <a:xfrm>
                  <a:off x="4948747" y="1255993"/>
                  <a:ext cx="580704" cy="810550"/>
                  <a:chOff x="4948747" y="1255993"/>
                  <a:chExt cx="580704" cy="810550"/>
                </a:xfrm>
              </p:grpSpPr>
              <p:sp>
                <p:nvSpPr>
                  <p:cNvPr id="378" name="Google Shape;378;p34"/>
                  <p:cNvSpPr/>
                  <p:nvPr/>
                </p:nvSpPr>
                <p:spPr>
                  <a:xfrm>
                    <a:off x="4948747" y="1256089"/>
                    <a:ext cx="580704" cy="810454"/>
                  </a:xfrm>
                  <a:custGeom>
                    <a:avLst/>
                    <a:gdLst/>
                    <a:ahLst/>
                    <a:cxnLst/>
                    <a:rect l="l" t="t" r="r" b="b"/>
                    <a:pathLst>
                      <a:path w="580704" h="810454" extrusionOk="0">
                        <a:moveTo>
                          <a:pt x="66355" y="661008"/>
                        </a:moveTo>
                        <a:cubicBezTo>
                          <a:pt x="74355" y="687201"/>
                          <a:pt x="83023" y="713585"/>
                          <a:pt x="92358" y="740256"/>
                        </a:cubicBezTo>
                        <a:cubicBezTo>
                          <a:pt x="100454" y="763497"/>
                          <a:pt x="109027" y="786928"/>
                          <a:pt x="118075" y="810455"/>
                        </a:cubicBezTo>
                        <a:lnTo>
                          <a:pt x="580705" y="447552"/>
                        </a:lnTo>
                        <a:cubicBezTo>
                          <a:pt x="580705" y="447552"/>
                          <a:pt x="574990" y="433170"/>
                          <a:pt x="564322" y="409643"/>
                        </a:cubicBezTo>
                        <a:cubicBezTo>
                          <a:pt x="555654" y="390593"/>
                          <a:pt x="543748" y="365352"/>
                          <a:pt x="529174" y="336872"/>
                        </a:cubicBezTo>
                        <a:cubicBezTo>
                          <a:pt x="455927" y="194378"/>
                          <a:pt x="313147" y="-31174"/>
                          <a:pt x="157413" y="3592"/>
                        </a:cubicBezTo>
                        <a:cubicBezTo>
                          <a:pt x="-31372" y="45692"/>
                          <a:pt x="-35372" y="329157"/>
                          <a:pt x="66450" y="6610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4"/>
                  <p:cNvSpPr/>
                  <p:nvPr/>
                </p:nvSpPr>
                <p:spPr>
                  <a:xfrm>
                    <a:off x="5015102" y="1592961"/>
                    <a:ext cx="462724" cy="324135"/>
                  </a:xfrm>
                  <a:custGeom>
                    <a:avLst/>
                    <a:gdLst/>
                    <a:ahLst/>
                    <a:cxnLst/>
                    <a:rect l="l" t="t" r="r" b="b"/>
                    <a:pathLst>
                      <a:path w="462724" h="324135" extrusionOk="0">
                        <a:moveTo>
                          <a:pt x="0" y="324136"/>
                        </a:moveTo>
                        <a:lnTo>
                          <a:pt x="462725" y="0"/>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4"/>
                  <p:cNvSpPr/>
                  <p:nvPr/>
                </p:nvSpPr>
                <p:spPr>
                  <a:xfrm>
                    <a:off x="5106066" y="1255993"/>
                    <a:ext cx="423291" cy="447648"/>
                  </a:xfrm>
                  <a:custGeom>
                    <a:avLst/>
                    <a:gdLst/>
                    <a:ahLst/>
                    <a:cxnLst/>
                    <a:rect l="l" t="t" r="r" b="b"/>
                    <a:pathLst>
                      <a:path w="423291" h="447648" extrusionOk="0">
                        <a:moveTo>
                          <a:pt x="423291" y="447648"/>
                        </a:moveTo>
                        <a:cubicBezTo>
                          <a:pt x="423291" y="447648"/>
                          <a:pt x="225266" y="-46699"/>
                          <a:pt x="0" y="359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34"/>
                <p:cNvGrpSpPr/>
                <p:nvPr/>
              </p:nvGrpSpPr>
              <p:grpSpPr>
                <a:xfrm>
                  <a:off x="4384642" y="671872"/>
                  <a:ext cx="1677543" cy="1111383"/>
                  <a:chOff x="4384642" y="671872"/>
                  <a:chExt cx="1677543" cy="1111383"/>
                </a:xfrm>
              </p:grpSpPr>
              <p:sp>
                <p:nvSpPr>
                  <p:cNvPr id="382" name="Google Shape;382;p34"/>
                  <p:cNvSpPr/>
                  <p:nvPr/>
                </p:nvSpPr>
                <p:spPr>
                  <a:xfrm>
                    <a:off x="5338190" y="1154429"/>
                    <a:ext cx="258508" cy="172327"/>
                  </a:xfrm>
                  <a:custGeom>
                    <a:avLst/>
                    <a:gdLst/>
                    <a:ahLst/>
                    <a:cxnLst/>
                    <a:rect l="l" t="t" r="r" b="b"/>
                    <a:pathLst>
                      <a:path w="258508" h="172327" extrusionOk="0">
                        <a:moveTo>
                          <a:pt x="258413" y="157544"/>
                        </a:moveTo>
                        <a:cubicBezTo>
                          <a:pt x="258413" y="157544"/>
                          <a:pt x="132016" y="223076"/>
                          <a:pt x="0" y="78200"/>
                        </a:cubicBezTo>
                        <a:lnTo>
                          <a:pt x="94393" y="0"/>
                        </a:lnTo>
                        <a:lnTo>
                          <a:pt x="258508" y="157544"/>
                        </a:lnTo>
                        <a:close/>
                      </a:path>
                    </a:pathLst>
                  </a:custGeom>
                  <a:solidFill>
                    <a:srgbClr val="CD606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4"/>
                  <p:cNvGrpSpPr/>
                  <p:nvPr/>
                </p:nvGrpSpPr>
                <p:grpSpPr>
                  <a:xfrm>
                    <a:off x="4384642" y="671872"/>
                    <a:ext cx="1677543" cy="1111383"/>
                    <a:chOff x="4384642" y="671872"/>
                    <a:chExt cx="1677543" cy="1111383"/>
                  </a:xfrm>
                </p:grpSpPr>
                <p:grpSp>
                  <p:nvGrpSpPr>
                    <p:cNvPr id="384" name="Google Shape;384;p34"/>
                    <p:cNvGrpSpPr/>
                    <p:nvPr/>
                  </p:nvGrpSpPr>
                  <p:grpSpPr>
                    <a:xfrm>
                      <a:off x="5226893" y="671872"/>
                      <a:ext cx="835292" cy="445409"/>
                      <a:chOff x="5226893" y="671872"/>
                      <a:chExt cx="835292" cy="445409"/>
                    </a:xfrm>
                  </p:grpSpPr>
                  <p:sp>
                    <p:nvSpPr>
                      <p:cNvPr id="385" name="Google Shape;385;p34"/>
                      <p:cNvSpPr/>
                      <p:nvPr/>
                    </p:nvSpPr>
                    <p:spPr>
                      <a:xfrm>
                        <a:off x="5226893" y="671872"/>
                        <a:ext cx="718346" cy="445409"/>
                      </a:xfrm>
                      <a:custGeom>
                        <a:avLst/>
                        <a:gdLst/>
                        <a:ahLst/>
                        <a:cxnLst/>
                        <a:rect l="l" t="t" r="r" b="b"/>
                        <a:pathLst>
                          <a:path w="718346" h="445409" extrusionOk="0">
                            <a:moveTo>
                              <a:pt x="690322" y="334348"/>
                            </a:moveTo>
                            <a:cubicBezTo>
                              <a:pt x="690322" y="334348"/>
                              <a:pt x="779761" y="172138"/>
                              <a:pt x="639077" y="57838"/>
                            </a:cubicBezTo>
                            <a:cubicBezTo>
                              <a:pt x="532492" y="-28745"/>
                              <a:pt x="527253" y="101081"/>
                              <a:pt x="527253" y="101081"/>
                            </a:cubicBezTo>
                            <a:cubicBezTo>
                              <a:pt x="527253" y="101081"/>
                              <a:pt x="429908" y="-22839"/>
                              <a:pt x="266269" y="3736"/>
                            </a:cubicBezTo>
                            <a:cubicBezTo>
                              <a:pt x="7379" y="45836"/>
                              <a:pt x="-106826" y="398642"/>
                              <a:pt x="126823" y="445410"/>
                            </a:cubicBezTo>
                            <a:lnTo>
                              <a:pt x="690322" y="33425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4"/>
                      <p:cNvSpPr/>
                      <p:nvPr/>
                    </p:nvSpPr>
                    <p:spPr>
                      <a:xfrm>
                        <a:off x="5885687" y="772953"/>
                        <a:ext cx="176498" cy="223456"/>
                      </a:xfrm>
                      <a:custGeom>
                        <a:avLst/>
                        <a:gdLst/>
                        <a:ahLst/>
                        <a:cxnLst/>
                        <a:rect l="l" t="t" r="r" b="b"/>
                        <a:pathLst>
                          <a:path w="176498" h="223456" extrusionOk="0">
                            <a:moveTo>
                              <a:pt x="667" y="13240"/>
                            </a:moveTo>
                            <a:cubicBezTo>
                              <a:pt x="667" y="13240"/>
                              <a:pt x="117824" y="108585"/>
                              <a:pt x="140779" y="223457"/>
                            </a:cubicBezTo>
                            <a:lnTo>
                              <a:pt x="176498" y="199454"/>
                            </a:lnTo>
                            <a:cubicBezTo>
                              <a:pt x="176498" y="199454"/>
                              <a:pt x="126682" y="64865"/>
                              <a:pt x="0" y="0"/>
                            </a:cubicBezTo>
                            <a:lnTo>
                              <a:pt x="667" y="13240"/>
                            </a:lnTo>
                            <a:close/>
                          </a:path>
                        </a:pathLst>
                      </a:custGeom>
                      <a:solidFill>
                        <a:srgbClr val="E7A3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34"/>
                    <p:cNvSpPr/>
                    <p:nvPr/>
                  </p:nvSpPr>
                  <p:spPr>
                    <a:xfrm rot="-692077">
                      <a:off x="5340887" y="792194"/>
                      <a:ext cx="580378" cy="524932"/>
                    </a:xfrm>
                    <a:custGeom>
                      <a:avLst/>
                      <a:gdLst/>
                      <a:ahLst/>
                      <a:cxnLst/>
                      <a:rect l="l" t="t" r="r" b="b"/>
                      <a:pathLst>
                        <a:path w="580262" h="524827" extrusionOk="0">
                          <a:moveTo>
                            <a:pt x="580263" y="262414"/>
                          </a:moveTo>
                          <a:cubicBezTo>
                            <a:pt x="580263" y="407341"/>
                            <a:pt x="450366" y="524827"/>
                            <a:pt x="290132" y="524827"/>
                          </a:cubicBezTo>
                          <a:cubicBezTo>
                            <a:pt x="129896" y="524827"/>
                            <a:pt x="0" y="407341"/>
                            <a:pt x="0" y="262414"/>
                          </a:cubicBezTo>
                          <a:cubicBezTo>
                            <a:pt x="0" y="117487"/>
                            <a:pt x="129897" y="0"/>
                            <a:pt x="290132" y="0"/>
                          </a:cubicBezTo>
                          <a:cubicBezTo>
                            <a:pt x="450367" y="0"/>
                            <a:pt x="580263" y="117487"/>
                            <a:pt x="580263" y="262414"/>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8" name="Google Shape;388;p34"/>
                    <p:cNvGrpSpPr/>
                    <p:nvPr/>
                  </p:nvGrpSpPr>
                  <p:grpSpPr>
                    <a:xfrm>
                      <a:off x="4384642" y="763171"/>
                      <a:ext cx="1383633" cy="1020084"/>
                      <a:chOff x="4384642" y="763171"/>
                      <a:chExt cx="1383633" cy="1020084"/>
                    </a:xfrm>
                  </p:grpSpPr>
                  <p:grpSp>
                    <p:nvGrpSpPr>
                      <p:cNvPr id="389" name="Google Shape;389;p34"/>
                      <p:cNvGrpSpPr/>
                      <p:nvPr/>
                    </p:nvGrpSpPr>
                    <p:grpSpPr>
                      <a:xfrm>
                        <a:off x="4384642" y="1043618"/>
                        <a:ext cx="1028615" cy="739637"/>
                        <a:chOff x="4384642" y="1043618"/>
                        <a:chExt cx="1028615" cy="739637"/>
                      </a:xfrm>
                    </p:grpSpPr>
                    <p:sp>
                      <p:nvSpPr>
                        <p:cNvPr id="390" name="Google Shape;390;p34"/>
                        <p:cNvSpPr/>
                        <p:nvPr/>
                      </p:nvSpPr>
                      <p:spPr>
                        <a:xfrm>
                          <a:off x="4384642" y="1043618"/>
                          <a:ext cx="1028615" cy="739637"/>
                        </a:xfrm>
                        <a:custGeom>
                          <a:avLst/>
                          <a:gdLst/>
                          <a:ahLst/>
                          <a:cxnLst/>
                          <a:rect l="l" t="t" r="r" b="b"/>
                          <a:pathLst>
                            <a:path w="1028615" h="739637" extrusionOk="0">
                              <a:moveTo>
                                <a:pt x="191" y="716602"/>
                              </a:moveTo>
                              <a:cubicBezTo>
                                <a:pt x="215455" y="822329"/>
                                <a:pt x="414623" y="529816"/>
                                <a:pt x="414623" y="529816"/>
                              </a:cubicBezTo>
                              <a:cubicBezTo>
                                <a:pt x="649605" y="816138"/>
                                <a:pt x="759524" y="391418"/>
                                <a:pt x="759524" y="391418"/>
                              </a:cubicBezTo>
                              <a:cubicBezTo>
                                <a:pt x="1138428" y="458855"/>
                                <a:pt x="1006316" y="40041"/>
                                <a:pt x="1006316" y="40041"/>
                              </a:cubicBezTo>
                              <a:cubicBezTo>
                                <a:pt x="1006316" y="40041"/>
                                <a:pt x="737044" y="-51494"/>
                                <a:pt x="657987" y="42232"/>
                              </a:cubicBezTo>
                              <a:cubicBezTo>
                                <a:pt x="579025" y="135958"/>
                                <a:pt x="603123" y="237589"/>
                                <a:pt x="603123" y="237589"/>
                              </a:cubicBezTo>
                              <a:cubicBezTo>
                                <a:pt x="603123" y="237589"/>
                                <a:pt x="507206" y="147388"/>
                                <a:pt x="442055" y="192250"/>
                              </a:cubicBezTo>
                              <a:cubicBezTo>
                                <a:pt x="376714" y="237113"/>
                                <a:pt x="349472" y="371701"/>
                                <a:pt x="349472" y="371701"/>
                              </a:cubicBezTo>
                              <a:cubicBezTo>
                                <a:pt x="267271" y="232732"/>
                                <a:pt x="36481" y="252163"/>
                                <a:pt x="36481" y="252163"/>
                              </a:cubicBezTo>
                              <a:cubicBezTo>
                                <a:pt x="45053" y="267307"/>
                                <a:pt x="52197" y="283024"/>
                                <a:pt x="58102" y="299121"/>
                              </a:cubicBezTo>
                              <a:cubicBezTo>
                                <a:pt x="138303" y="302169"/>
                                <a:pt x="207550" y="339507"/>
                                <a:pt x="207550" y="339507"/>
                              </a:cubicBezTo>
                              <a:cubicBezTo>
                                <a:pt x="172117" y="334744"/>
                                <a:pt x="56483" y="333887"/>
                                <a:pt x="15621" y="337221"/>
                              </a:cubicBezTo>
                              <a:cubicBezTo>
                                <a:pt x="102584" y="510957"/>
                                <a:pt x="0" y="716697"/>
                                <a:pt x="0" y="7166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4"/>
                        <p:cNvSpPr/>
                        <p:nvPr/>
                      </p:nvSpPr>
                      <p:spPr>
                        <a:xfrm>
                          <a:off x="5071680" y="1408366"/>
                          <a:ext cx="79334" cy="265271"/>
                        </a:xfrm>
                        <a:custGeom>
                          <a:avLst/>
                          <a:gdLst/>
                          <a:ahLst/>
                          <a:cxnLst/>
                          <a:rect l="l" t="t" r="r" b="b"/>
                          <a:pathLst>
                            <a:path w="79334" h="265271" extrusionOk="0">
                              <a:moveTo>
                                <a:pt x="57245" y="9620"/>
                              </a:moveTo>
                              <a:cubicBezTo>
                                <a:pt x="57245" y="9620"/>
                                <a:pt x="68009" y="160306"/>
                                <a:pt x="0" y="255651"/>
                              </a:cubicBezTo>
                              <a:lnTo>
                                <a:pt x="42005" y="265271"/>
                              </a:lnTo>
                              <a:cubicBezTo>
                                <a:pt x="42005" y="265271"/>
                                <a:pt x="105918" y="136779"/>
                                <a:pt x="66485" y="0"/>
                              </a:cubicBezTo>
                              <a:lnTo>
                                <a:pt x="57245" y="95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2" name="Google Shape;392;p34"/>
                      <p:cNvSpPr/>
                      <p:nvPr/>
                    </p:nvSpPr>
                    <p:spPr>
                      <a:xfrm>
                        <a:off x="5356384" y="763171"/>
                        <a:ext cx="411891" cy="282371"/>
                      </a:xfrm>
                      <a:custGeom>
                        <a:avLst/>
                        <a:gdLst/>
                        <a:ahLst/>
                        <a:cxnLst/>
                        <a:rect l="l" t="t" r="r" b="b"/>
                        <a:pathLst>
                          <a:path w="411891" h="282371" extrusionOk="0">
                            <a:moveTo>
                              <a:pt x="403669" y="29880"/>
                            </a:moveTo>
                            <a:cubicBezTo>
                              <a:pt x="403669" y="29880"/>
                              <a:pt x="462438" y="166754"/>
                              <a:pt x="265747" y="260766"/>
                            </a:cubicBezTo>
                            <a:cubicBezTo>
                              <a:pt x="180974" y="301247"/>
                              <a:pt x="45910" y="283626"/>
                              <a:pt x="380" y="218094"/>
                            </a:cubicBezTo>
                            <a:cubicBezTo>
                              <a:pt x="380" y="218094"/>
                              <a:pt x="-27909" y="-96326"/>
                              <a:pt x="403573" y="298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393;p34"/>
                    <p:cNvGrpSpPr/>
                    <p:nvPr/>
                  </p:nvGrpSpPr>
                  <p:grpSpPr>
                    <a:xfrm>
                      <a:off x="5287633" y="964595"/>
                      <a:ext cx="175901" cy="160213"/>
                      <a:chOff x="5287633" y="964595"/>
                      <a:chExt cx="175901" cy="160213"/>
                    </a:xfrm>
                  </p:grpSpPr>
                  <p:sp>
                    <p:nvSpPr>
                      <p:cNvPr id="394" name="Google Shape;394;p34"/>
                      <p:cNvSpPr/>
                      <p:nvPr/>
                    </p:nvSpPr>
                    <p:spPr>
                      <a:xfrm>
                        <a:off x="5287633" y="964595"/>
                        <a:ext cx="175901" cy="160213"/>
                      </a:xfrm>
                      <a:custGeom>
                        <a:avLst/>
                        <a:gdLst/>
                        <a:ahLst/>
                        <a:cxnLst/>
                        <a:rect l="l" t="t" r="r" b="b"/>
                        <a:pathLst>
                          <a:path w="175901" h="160213" extrusionOk="0">
                            <a:moveTo>
                              <a:pt x="166666" y="128303"/>
                            </a:moveTo>
                            <a:cubicBezTo>
                              <a:pt x="145045" y="163641"/>
                              <a:pt x="92276" y="170689"/>
                              <a:pt x="48747" y="144115"/>
                            </a:cubicBezTo>
                            <a:cubicBezTo>
                              <a:pt x="5313" y="117540"/>
                              <a:pt x="-12404" y="67248"/>
                              <a:pt x="9218" y="31910"/>
                            </a:cubicBezTo>
                            <a:cubicBezTo>
                              <a:pt x="30840" y="-3428"/>
                              <a:pt x="83608" y="-10476"/>
                              <a:pt x="127138" y="16099"/>
                            </a:cubicBezTo>
                            <a:cubicBezTo>
                              <a:pt x="170667" y="42673"/>
                              <a:pt x="188288" y="92965"/>
                              <a:pt x="166666" y="128303"/>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4"/>
                      <p:cNvSpPr/>
                      <p:nvPr/>
                    </p:nvSpPr>
                    <p:spPr>
                      <a:xfrm>
                        <a:off x="5346191" y="1003268"/>
                        <a:ext cx="60334" cy="83153"/>
                      </a:xfrm>
                      <a:custGeom>
                        <a:avLst/>
                        <a:gdLst/>
                        <a:ahLst/>
                        <a:cxnLst/>
                        <a:rect l="l" t="t" r="r" b="b"/>
                        <a:pathLst>
                          <a:path w="60334" h="83153" extrusionOk="0">
                            <a:moveTo>
                              <a:pt x="0" y="0"/>
                            </a:moveTo>
                            <a:cubicBezTo>
                              <a:pt x="0" y="0"/>
                              <a:pt x="71723" y="13906"/>
                              <a:pt x="58769" y="8315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396;p34"/>
                    <p:cNvGrpSpPr/>
                    <p:nvPr/>
                  </p:nvGrpSpPr>
                  <p:grpSpPr>
                    <a:xfrm>
                      <a:off x="5609658" y="943881"/>
                      <a:ext cx="283714" cy="268745"/>
                      <a:chOff x="5609658" y="943881"/>
                      <a:chExt cx="283714" cy="268745"/>
                    </a:xfrm>
                  </p:grpSpPr>
                  <p:grpSp>
                    <p:nvGrpSpPr>
                      <p:cNvPr id="397" name="Google Shape;397;p34"/>
                      <p:cNvGrpSpPr/>
                      <p:nvPr/>
                    </p:nvGrpSpPr>
                    <p:grpSpPr>
                      <a:xfrm>
                        <a:off x="5678137" y="1024509"/>
                        <a:ext cx="213361" cy="56958"/>
                        <a:chOff x="5678137" y="1024509"/>
                        <a:chExt cx="213361" cy="56958"/>
                      </a:xfrm>
                    </p:grpSpPr>
                    <p:sp>
                      <p:nvSpPr>
                        <p:cNvPr id="398" name="Google Shape;398;p34"/>
                        <p:cNvSpPr/>
                        <p:nvPr/>
                      </p:nvSpPr>
                      <p:spPr>
                        <a:xfrm>
                          <a:off x="5678137" y="1024509"/>
                          <a:ext cx="26290" cy="53149"/>
                        </a:xfrm>
                        <a:custGeom>
                          <a:avLst/>
                          <a:gdLst/>
                          <a:ahLst/>
                          <a:cxnLst/>
                          <a:rect l="l" t="t" r="r" b="b"/>
                          <a:pathLst>
                            <a:path w="26290" h="53149" extrusionOk="0">
                              <a:moveTo>
                                <a:pt x="0" y="26575"/>
                              </a:moveTo>
                              <a:cubicBezTo>
                                <a:pt x="0" y="41243"/>
                                <a:pt x="5715" y="53149"/>
                                <a:pt x="12954" y="53149"/>
                              </a:cubicBezTo>
                              <a:cubicBezTo>
                                <a:pt x="20193" y="53149"/>
                                <a:pt x="26098" y="41243"/>
                                <a:pt x="26289" y="26575"/>
                              </a:cubicBezTo>
                              <a:cubicBezTo>
                                <a:pt x="26384" y="11906"/>
                                <a:pt x="20574" y="0"/>
                                <a:pt x="13335" y="0"/>
                              </a:cubicBezTo>
                              <a:cubicBezTo>
                                <a:pt x="6096" y="0"/>
                                <a:pt x="190" y="11906"/>
                                <a:pt x="0" y="265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4"/>
                        <p:cNvSpPr/>
                        <p:nvPr/>
                      </p:nvSpPr>
                      <p:spPr>
                        <a:xfrm>
                          <a:off x="5865207" y="1028318"/>
                          <a:ext cx="26291" cy="53149"/>
                        </a:xfrm>
                        <a:custGeom>
                          <a:avLst/>
                          <a:gdLst/>
                          <a:ahLst/>
                          <a:cxnLst/>
                          <a:rect l="l" t="t" r="r" b="b"/>
                          <a:pathLst>
                            <a:path w="26291" h="53149" extrusionOk="0">
                              <a:moveTo>
                                <a:pt x="1" y="26575"/>
                              </a:moveTo>
                              <a:cubicBezTo>
                                <a:pt x="-94" y="41243"/>
                                <a:pt x="5716" y="53150"/>
                                <a:pt x="12955" y="53150"/>
                              </a:cubicBezTo>
                              <a:cubicBezTo>
                                <a:pt x="20194" y="53150"/>
                                <a:pt x="26100" y="41243"/>
                                <a:pt x="26290" y="26575"/>
                              </a:cubicBezTo>
                              <a:cubicBezTo>
                                <a:pt x="26386" y="11906"/>
                                <a:pt x="20575" y="0"/>
                                <a:pt x="13336" y="0"/>
                              </a:cubicBezTo>
                              <a:cubicBezTo>
                                <a:pt x="6097" y="0"/>
                                <a:pt x="192" y="11906"/>
                                <a:pt x="1" y="265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0" name="Google Shape;400;p34"/>
                      <p:cNvSpPr/>
                      <p:nvPr/>
                    </p:nvSpPr>
                    <p:spPr>
                      <a:xfrm>
                        <a:off x="5745003" y="1001934"/>
                        <a:ext cx="56082" cy="131661"/>
                      </a:xfrm>
                      <a:custGeom>
                        <a:avLst/>
                        <a:gdLst/>
                        <a:ahLst/>
                        <a:cxnLst/>
                        <a:rect l="l" t="t" r="r" b="b"/>
                        <a:pathLst>
                          <a:path w="56082" h="131661" extrusionOk="0">
                            <a:moveTo>
                              <a:pt x="44291" y="0"/>
                            </a:moveTo>
                            <a:cubicBezTo>
                              <a:pt x="44291" y="0"/>
                              <a:pt x="90488" y="178880"/>
                              <a:pt x="0" y="119634"/>
                            </a:cubicBezTo>
                          </a:path>
                        </a:pathLst>
                      </a:custGeom>
                      <a:noFill/>
                      <a:ln w="9525" cap="rnd" cmpd="sng">
                        <a:solidFill>
                          <a:srgbClr val="06060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4"/>
                      <p:cNvSpPr/>
                      <p:nvPr/>
                    </p:nvSpPr>
                    <p:spPr>
                      <a:xfrm>
                        <a:off x="5609658" y="1164335"/>
                        <a:ext cx="33713" cy="48291"/>
                      </a:xfrm>
                      <a:custGeom>
                        <a:avLst/>
                        <a:gdLst/>
                        <a:ahLst/>
                        <a:cxnLst/>
                        <a:rect l="l" t="t" r="r" b="b"/>
                        <a:pathLst>
                          <a:path w="33713" h="48291" extrusionOk="0">
                            <a:moveTo>
                              <a:pt x="281" y="0"/>
                            </a:moveTo>
                            <a:cubicBezTo>
                              <a:pt x="281" y="0"/>
                              <a:pt x="-5339" y="29337"/>
                              <a:pt x="33714" y="48292"/>
                            </a:cubicBezTo>
                          </a:path>
                        </a:pathLst>
                      </a:custGeom>
                      <a:noFill/>
                      <a:ln w="9525" cap="rnd" cmpd="sng">
                        <a:solidFill>
                          <a:srgbClr val="06060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2" name="Google Shape;402;p34"/>
                      <p:cNvGrpSpPr/>
                      <p:nvPr/>
                    </p:nvGrpSpPr>
                    <p:grpSpPr>
                      <a:xfrm>
                        <a:off x="5678188" y="943881"/>
                        <a:ext cx="215184" cy="56629"/>
                        <a:chOff x="5678188" y="943881"/>
                        <a:chExt cx="215184" cy="56629"/>
                      </a:xfrm>
                    </p:grpSpPr>
                    <p:sp>
                      <p:nvSpPr>
                        <p:cNvPr id="403" name="Google Shape;403;p34"/>
                        <p:cNvSpPr/>
                        <p:nvPr/>
                      </p:nvSpPr>
                      <p:spPr>
                        <a:xfrm>
                          <a:off x="5678188" y="959068"/>
                          <a:ext cx="81883" cy="41442"/>
                        </a:xfrm>
                        <a:custGeom>
                          <a:avLst/>
                          <a:gdLst/>
                          <a:ahLst/>
                          <a:cxnLst/>
                          <a:rect l="l" t="t" r="r" b="b"/>
                          <a:pathLst>
                            <a:path w="81883" h="41442" extrusionOk="0">
                              <a:moveTo>
                                <a:pt x="616" y="31056"/>
                              </a:moveTo>
                              <a:cubicBezTo>
                                <a:pt x="4712" y="40962"/>
                                <a:pt x="26143" y="44391"/>
                                <a:pt x="48336" y="38676"/>
                              </a:cubicBezTo>
                              <a:cubicBezTo>
                                <a:pt x="70625" y="32961"/>
                                <a:pt x="85293" y="20292"/>
                                <a:pt x="81198" y="10386"/>
                              </a:cubicBezTo>
                              <a:cubicBezTo>
                                <a:pt x="77102" y="480"/>
                                <a:pt x="55671" y="-2949"/>
                                <a:pt x="33477" y="2766"/>
                              </a:cubicBezTo>
                              <a:cubicBezTo>
                                <a:pt x="11284" y="8481"/>
                                <a:pt x="-3480" y="21150"/>
                                <a:pt x="711" y="31056"/>
                              </a:cubicBezTo>
                              <a:close/>
                            </a:path>
                          </a:pathLst>
                        </a:custGeom>
                        <a:solidFill>
                          <a:srgbClr val="E7A3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4"/>
                        <p:cNvSpPr/>
                        <p:nvPr/>
                      </p:nvSpPr>
                      <p:spPr>
                        <a:xfrm>
                          <a:off x="5817613" y="943881"/>
                          <a:ext cx="75759" cy="39049"/>
                        </a:xfrm>
                        <a:custGeom>
                          <a:avLst/>
                          <a:gdLst/>
                          <a:ahLst/>
                          <a:cxnLst/>
                          <a:rect l="l" t="t" r="r" b="b"/>
                          <a:pathLst>
                            <a:path w="75759" h="39049" extrusionOk="0">
                              <a:moveTo>
                                <a:pt x="161" y="15096"/>
                              </a:moveTo>
                              <a:cubicBezTo>
                                <a:pt x="-1744" y="25573"/>
                                <a:pt x="13496" y="36051"/>
                                <a:pt x="34356" y="38527"/>
                              </a:cubicBezTo>
                              <a:cubicBezTo>
                                <a:pt x="55215" y="41004"/>
                                <a:pt x="73694" y="34431"/>
                                <a:pt x="75599" y="23954"/>
                              </a:cubicBezTo>
                              <a:cubicBezTo>
                                <a:pt x="77504" y="13476"/>
                                <a:pt x="62264" y="2999"/>
                                <a:pt x="41404" y="522"/>
                              </a:cubicBezTo>
                              <a:cubicBezTo>
                                <a:pt x="20544" y="-1954"/>
                                <a:pt x="2066" y="4618"/>
                                <a:pt x="161" y="15096"/>
                              </a:cubicBezTo>
                              <a:close/>
                            </a:path>
                          </a:pathLst>
                        </a:custGeom>
                        <a:solidFill>
                          <a:srgbClr val="E7A3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405" name="Google Shape;405;p34"/>
                <p:cNvGrpSpPr/>
                <p:nvPr/>
              </p:nvGrpSpPr>
              <p:grpSpPr>
                <a:xfrm>
                  <a:off x="5518498" y="485870"/>
                  <a:ext cx="1282732" cy="1201102"/>
                  <a:chOff x="5518498" y="485870"/>
                  <a:chExt cx="1282732" cy="1201102"/>
                </a:xfrm>
              </p:grpSpPr>
              <p:sp>
                <p:nvSpPr>
                  <p:cNvPr id="406" name="Google Shape;406;p34"/>
                  <p:cNvSpPr/>
                  <p:nvPr/>
                </p:nvSpPr>
                <p:spPr>
                  <a:xfrm>
                    <a:off x="5578220" y="485870"/>
                    <a:ext cx="1177480" cy="1127950"/>
                  </a:xfrm>
                  <a:custGeom>
                    <a:avLst/>
                    <a:gdLst/>
                    <a:ahLst/>
                    <a:cxnLst/>
                    <a:rect l="l" t="t" r="r" b="b"/>
                    <a:pathLst>
                      <a:path w="1177480" h="1127950" extrusionOk="0">
                        <a:moveTo>
                          <a:pt x="1139952" y="840296"/>
                        </a:moveTo>
                        <a:lnTo>
                          <a:pt x="1177481" y="101441"/>
                        </a:lnTo>
                        <a:cubicBezTo>
                          <a:pt x="1177481" y="101441"/>
                          <a:pt x="762476" y="237935"/>
                          <a:pt x="645223" y="354711"/>
                        </a:cubicBezTo>
                        <a:cubicBezTo>
                          <a:pt x="645223" y="354711"/>
                          <a:pt x="643414" y="259937"/>
                          <a:pt x="994410" y="37148"/>
                        </a:cubicBezTo>
                        <a:lnTo>
                          <a:pt x="971740" y="16574"/>
                        </a:lnTo>
                        <a:cubicBezTo>
                          <a:pt x="971740" y="16574"/>
                          <a:pt x="667417" y="223171"/>
                          <a:pt x="615601" y="335566"/>
                        </a:cubicBezTo>
                        <a:cubicBezTo>
                          <a:pt x="615601" y="335566"/>
                          <a:pt x="665988" y="134588"/>
                          <a:pt x="771144" y="15812"/>
                        </a:cubicBezTo>
                        <a:lnTo>
                          <a:pt x="749522" y="0"/>
                        </a:lnTo>
                        <a:cubicBezTo>
                          <a:pt x="749522" y="0"/>
                          <a:pt x="630936" y="139732"/>
                          <a:pt x="594550" y="337661"/>
                        </a:cubicBezTo>
                        <a:cubicBezTo>
                          <a:pt x="594550" y="337661"/>
                          <a:pt x="408051" y="136303"/>
                          <a:pt x="122491" y="102965"/>
                        </a:cubicBezTo>
                        <a:lnTo>
                          <a:pt x="121729" y="129350"/>
                        </a:lnTo>
                        <a:cubicBezTo>
                          <a:pt x="121729" y="129350"/>
                          <a:pt x="419005" y="166211"/>
                          <a:pt x="551402" y="345948"/>
                        </a:cubicBezTo>
                        <a:cubicBezTo>
                          <a:pt x="551402" y="345948"/>
                          <a:pt x="299085" y="173355"/>
                          <a:pt x="8191" y="173260"/>
                        </a:cubicBezTo>
                        <a:lnTo>
                          <a:pt x="0" y="945737"/>
                        </a:lnTo>
                        <a:lnTo>
                          <a:pt x="486632" y="1127951"/>
                        </a:lnTo>
                        <a:lnTo>
                          <a:pt x="632555" y="1127284"/>
                        </a:lnTo>
                        <a:lnTo>
                          <a:pt x="1139857" y="8403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4"/>
                  <p:cNvSpPr/>
                  <p:nvPr/>
                </p:nvSpPr>
                <p:spPr>
                  <a:xfrm>
                    <a:off x="6207537" y="710088"/>
                    <a:ext cx="593693" cy="976121"/>
                  </a:xfrm>
                  <a:custGeom>
                    <a:avLst/>
                    <a:gdLst/>
                    <a:ahLst/>
                    <a:cxnLst/>
                    <a:rect l="l" t="t" r="r" b="b"/>
                    <a:pathLst>
                      <a:path w="593693" h="976121" extrusionOk="0">
                        <a:moveTo>
                          <a:pt x="558165" y="803529"/>
                        </a:moveTo>
                        <a:cubicBezTo>
                          <a:pt x="558165" y="803529"/>
                          <a:pt x="127063" y="838295"/>
                          <a:pt x="0" y="976122"/>
                        </a:cubicBezTo>
                        <a:lnTo>
                          <a:pt x="35528" y="172593"/>
                        </a:lnTo>
                        <a:cubicBezTo>
                          <a:pt x="162592" y="34671"/>
                          <a:pt x="593693" y="0"/>
                          <a:pt x="593693" y="0"/>
                        </a:cubicBezTo>
                        <a:lnTo>
                          <a:pt x="558165" y="8035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4"/>
                  <p:cNvSpPr/>
                  <p:nvPr/>
                </p:nvSpPr>
                <p:spPr>
                  <a:xfrm>
                    <a:off x="5518498" y="715994"/>
                    <a:ext cx="578643" cy="970978"/>
                  </a:xfrm>
                  <a:custGeom>
                    <a:avLst/>
                    <a:gdLst/>
                    <a:ahLst/>
                    <a:cxnLst/>
                    <a:rect l="l" t="t" r="r" b="b"/>
                    <a:pathLst>
                      <a:path w="578643" h="970978" extrusionOk="0">
                        <a:moveTo>
                          <a:pt x="0" y="803529"/>
                        </a:moveTo>
                        <a:cubicBezTo>
                          <a:pt x="0" y="803529"/>
                          <a:pt x="428244" y="834200"/>
                          <a:pt x="543116" y="970979"/>
                        </a:cubicBezTo>
                        <a:lnTo>
                          <a:pt x="578644" y="167450"/>
                        </a:lnTo>
                        <a:cubicBezTo>
                          <a:pt x="463772" y="30670"/>
                          <a:pt x="35528" y="0"/>
                          <a:pt x="35528" y="0"/>
                        </a:cubicBezTo>
                        <a:lnTo>
                          <a:pt x="0" y="8035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4"/>
                  <p:cNvSpPr/>
                  <p:nvPr/>
                </p:nvSpPr>
                <p:spPr>
                  <a:xfrm>
                    <a:off x="6061614" y="882777"/>
                    <a:ext cx="181451" cy="804195"/>
                  </a:xfrm>
                  <a:custGeom>
                    <a:avLst/>
                    <a:gdLst/>
                    <a:ahLst/>
                    <a:cxnLst/>
                    <a:rect l="l" t="t" r="r" b="b"/>
                    <a:pathLst>
                      <a:path w="181451" h="804195" extrusionOk="0">
                        <a:moveTo>
                          <a:pt x="181451" y="0"/>
                        </a:moveTo>
                        <a:lnTo>
                          <a:pt x="145923" y="803529"/>
                        </a:lnTo>
                        <a:lnTo>
                          <a:pt x="0" y="804196"/>
                        </a:lnTo>
                        <a:lnTo>
                          <a:pt x="35528" y="667"/>
                        </a:lnTo>
                        <a:lnTo>
                          <a:pt x="18145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4"/>
                  <p:cNvSpPr/>
                  <p:nvPr/>
                </p:nvSpPr>
                <p:spPr>
                  <a:xfrm>
                    <a:off x="6097142" y="855341"/>
                    <a:ext cx="145924" cy="28102"/>
                  </a:xfrm>
                  <a:custGeom>
                    <a:avLst/>
                    <a:gdLst/>
                    <a:ahLst/>
                    <a:cxnLst/>
                    <a:rect l="l" t="t" r="r" b="b"/>
                    <a:pathLst>
                      <a:path w="145924" h="28102" extrusionOk="0">
                        <a:moveTo>
                          <a:pt x="145923" y="27436"/>
                        </a:moveTo>
                        <a:cubicBezTo>
                          <a:pt x="145923" y="27436"/>
                          <a:pt x="147161" y="-377"/>
                          <a:pt x="74200" y="4"/>
                        </a:cubicBezTo>
                        <a:cubicBezTo>
                          <a:pt x="1238" y="385"/>
                          <a:pt x="0" y="28103"/>
                          <a:pt x="0" y="28103"/>
                        </a:cubicBezTo>
                        <a:lnTo>
                          <a:pt x="145923" y="274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4"/>
                  <p:cNvSpPr/>
                  <p:nvPr/>
                </p:nvSpPr>
                <p:spPr>
                  <a:xfrm>
                    <a:off x="6207537" y="882777"/>
                    <a:ext cx="35528" cy="803529"/>
                  </a:xfrm>
                  <a:custGeom>
                    <a:avLst/>
                    <a:gdLst/>
                    <a:ahLst/>
                    <a:cxnLst/>
                    <a:rect l="l" t="t" r="r" b="b"/>
                    <a:pathLst>
                      <a:path w="35528" h="803529" extrusionOk="0">
                        <a:moveTo>
                          <a:pt x="35528" y="0"/>
                        </a:moveTo>
                        <a:lnTo>
                          <a:pt x="0" y="80352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4"/>
                  <p:cNvSpPr/>
                  <p:nvPr/>
                </p:nvSpPr>
                <p:spPr>
                  <a:xfrm>
                    <a:off x="6061614" y="883443"/>
                    <a:ext cx="35528" cy="803529"/>
                  </a:xfrm>
                  <a:custGeom>
                    <a:avLst/>
                    <a:gdLst/>
                    <a:ahLst/>
                    <a:cxnLst/>
                    <a:rect l="l" t="t" r="r" b="b"/>
                    <a:pathLst>
                      <a:path w="35528" h="803529" extrusionOk="0">
                        <a:moveTo>
                          <a:pt x="0" y="803529"/>
                        </a:moveTo>
                        <a:lnTo>
                          <a:pt x="3552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4"/>
                <p:cNvGrpSpPr/>
                <p:nvPr/>
              </p:nvGrpSpPr>
              <p:grpSpPr>
                <a:xfrm>
                  <a:off x="6300120" y="895148"/>
                  <a:ext cx="582732" cy="1327103"/>
                  <a:chOff x="6300120" y="895148"/>
                  <a:chExt cx="582732" cy="1327103"/>
                </a:xfrm>
              </p:grpSpPr>
              <p:sp>
                <p:nvSpPr>
                  <p:cNvPr id="414" name="Google Shape;414;p34"/>
                  <p:cNvSpPr/>
                  <p:nvPr/>
                </p:nvSpPr>
                <p:spPr>
                  <a:xfrm>
                    <a:off x="6300145" y="895148"/>
                    <a:ext cx="582707" cy="1327103"/>
                  </a:xfrm>
                  <a:custGeom>
                    <a:avLst/>
                    <a:gdLst/>
                    <a:ahLst/>
                    <a:cxnLst/>
                    <a:rect l="l" t="t" r="r" b="b"/>
                    <a:pathLst>
                      <a:path w="582707" h="1327103" extrusionOk="0">
                        <a:moveTo>
                          <a:pt x="159328" y="1323700"/>
                        </a:moveTo>
                        <a:cubicBezTo>
                          <a:pt x="401930" y="1389232"/>
                          <a:pt x="520611" y="486548"/>
                          <a:pt x="520611" y="486548"/>
                        </a:cubicBezTo>
                        <a:cubicBezTo>
                          <a:pt x="520611" y="486548"/>
                          <a:pt x="603670" y="305573"/>
                          <a:pt x="577666" y="240231"/>
                        </a:cubicBezTo>
                        <a:cubicBezTo>
                          <a:pt x="551663" y="174795"/>
                          <a:pt x="462319" y="62304"/>
                          <a:pt x="417265" y="18299"/>
                        </a:cubicBezTo>
                        <a:cubicBezTo>
                          <a:pt x="372212" y="-25802"/>
                          <a:pt x="324016" y="17442"/>
                          <a:pt x="336970" y="67353"/>
                        </a:cubicBezTo>
                        <a:cubicBezTo>
                          <a:pt x="349924" y="117264"/>
                          <a:pt x="387833" y="143553"/>
                          <a:pt x="396025" y="181557"/>
                        </a:cubicBezTo>
                        <a:cubicBezTo>
                          <a:pt x="396025" y="181557"/>
                          <a:pt x="325730" y="118121"/>
                          <a:pt x="276486" y="106786"/>
                        </a:cubicBezTo>
                        <a:cubicBezTo>
                          <a:pt x="227242" y="95356"/>
                          <a:pt x="204096" y="135456"/>
                          <a:pt x="204096" y="135456"/>
                        </a:cubicBezTo>
                        <a:cubicBezTo>
                          <a:pt x="204096" y="135456"/>
                          <a:pt x="174568" y="126503"/>
                          <a:pt x="135135" y="150601"/>
                        </a:cubicBezTo>
                        <a:cubicBezTo>
                          <a:pt x="102845" y="170318"/>
                          <a:pt x="87986" y="269283"/>
                          <a:pt x="170853" y="331957"/>
                        </a:cubicBezTo>
                        <a:cubicBezTo>
                          <a:pt x="170853" y="331957"/>
                          <a:pt x="119895" y="387583"/>
                          <a:pt x="155328" y="476832"/>
                        </a:cubicBezTo>
                        <a:cubicBezTo>
                          <a:pt x="155328" y="476832"/>
                          <a:pt x="-196812" y="1227593"/>
                          <a:pt x="159328" y="1323796"/>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4"/>
                  <p:cNvSpPr/>
                  <p:nvPr/>
                </p:nvSpPr>
                <p:spPr>
                  <a:xfrm>
                    <a:off x="6300120" y="1682591"/>
                    <a:ext cx="42672" cy="149733"/>
                  </a:xfrm>
                  <a:custGeom>
                    <a:avLst/>
                    <a:gdLst/>
                    <a:ahLst/>
                    <a:cxnLst/>
                    <a:rect l="l" t="t" r="r" b="b"/>
                    <a:pathLst>
                      <a:path w="42672" h="149733" extrusionOk="0">
                        <a:moveTo>
                          <a:pt x="42672" y="0"/>
                        </a:moveTo>
                        <a:lnTo>
                          <a:pt x="0" y="14973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p:cNvSpPr/>
                  <p:nvPr/>
                </p:nvSpPr>
                <p:spPr>
                  <a:xfrm>
                    <a:off x="6504240" y="1030509"/>
                    <a:ext cx="141579" cy="150399"/>
                  </a:xfrm>
                  <a:custGeom>
                    <a:avLst/>
                    <a:gdLst/>
                    <a:ahLst/>
                    <a:cxnLst/>
                    <a:rect l="l" t="t" r="r" b="b"/>
                    <a:pathLst>
                      <a:path w="141579" h="150399" extrusionOk="0">
                        <a:moveTo>
                          <a:pt x="0" y="0"/>
                        </a:moveTo>
                        <a:cubicBezTo>
                          <a:pt x="0" y="0"/>
                          <a:pt x="116300" y="74295"/>
                          <a:pt x="131350" y="85153"/>
                        </a:cubicBezTo>
                        <a:cubicBezTo>
                          <a:pt x="146400" y="96012"/>
                          <a:pt x="140399" y="150400"/>
                          <a:pt x="140399" y="15040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4"/>
                  <p:cNvSpPr/>
                  <p:nvPr/>
                </p:nvSpPr>
                <p:spPr>
                  <a:xfrm>
                    <a:off x="6696169" y="1076706"/>
                    <a:ext cx="121005" cy="133350"/>
                  </a:xfrm>
                  <a:custGeom>
                    <a:avLst/>
                    <a:gdLst/>
                    <a:ahLst/>
                    <a:cxnLst/>
                    <a:rect l="l" t="t" r="r" b="b"/>
                    <a:pathLst>
                      <a:path w="121005" h="133350" extrusionOk="0">
                        <a:moveTo>
                          <a:pt x="0" y="0"/>
                        </a:moveTo>
                        <a:cubicBezTo>
                          <a:pt x="0" y="0"/>
                          <a:pt x="95821" y="57245"/>
                          <a:pt x="110776" y="68104"/>
                        </a:cubicBezTo>
                        <a:cubicBezTo>
                          <a:pt x="125825" y="78962"/>
                          <a:pt x="119824" y="133350"/>
                          <a:pt x="119824" y="13335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4"/>
                  <p:cNvSpPr/>
                  <p:nvPr/>
                </p:nvSpPr>
                <p:spPr>
                  <a:xfrm>
                    <a:off x="6470998" y="1164240"/>
                    <a:ext cx="55721" cy="62769"/>
                  </a:xfrm>
                  <a:custGeom>
                    <a:avLst/>
                    <a:gdLst/>
                    <a:ahLst/>
                    <a:cxnLst/>
                    <a:rect l="l" t="t" r="r" b="b"/>
                    <a:pathLst>
                      <a:path w="55721" h="62769" extrusionOk="0">
                        <a:moveTo>
                          <a:pt x="0" y="62770"/>
                        </a:moveTo>
                        <a:cubicBezTo>
                          <a:pt x="0" y="62770"/>
                          <a:pt x="17240" y="17335"/>
                          <a:pt x="55721"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4"/>
                  <p:cNvSpPr/>
                  <p:nvPr/>
                </p:nvSpPr>
                <p:spPr>
                  <a:xfrm>
                    <a:off x="6470998" y="1152048"/>
                    <a:ext cx="27813" cy="28860"/>
                  </a:xfrm>
                  <a:custGeom>
                    <a:avLst/>
                    <a:gdLst/>
                    <a:ahLst/>
                    <a:cxnLst/>
                    <a:rect l="l" t="t" r="r" b="b"/>
                    <a:pathLst>
                      <a:path w="27813" h="28860" extrusionOk="0">
                        <a:moveTo>
                          <a:pt x="0" y="0"/>
                        </a:moveTo>
                        <a:lnTo>
                          <a:pt x="27813" y="2886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34"/>
                <p:cNvGrpSpPr/>
                <p:nvPr/>
              </p:nvGrpSpPr>
              <p:grpSpPr>
                <a:xfrm>
                  <a:off x="5066823" y="1151996"/>
                  <a:ext cx="841036" cy="1265660"/>
                  <a:chOff x="5066823" y="1151996"/>
                  <a:chExt cx="841036" cy="1265660"/>
                </a:xfrm>
              </p:grpSpPr>
              <p:sp>
                <p:nvSpPr>
                  <p:cNvPr id="421" name="Google Shape;421;p34"/>
                  <p:cNvSpPr/>
                  <p:nvPr/>
                </p:nvSpPr>
                <p:spPr>
                  <a:xfrm>
                    <a:off x="5066823" y="1151996"/>
                    <a:ext cx="841036" cy="1265660"/>
                  </a:xfrm>
                  <a:custGeom>
                    <a:avLst/>
                    <a:gdLst/>
                    <a:ahLst/>
                    <a:cxnLst/>
                    <a:rect l="l" t="t" r="r" b="b"/>
                    <a:pathLst>
                      <a:path w="841036" h="1265660" extrusionOk="0">
                        <a:moveTo>
                          <a:pt x="257937" y="704140"/>
                        </a:moveTo>
                        <a:cubicBezTo>
                          <a:pt x="257937" y="704140"/>
                          <a:pt x="323183" y="504972"/>
                          <a:pt x="345376" y="394006"/>
                        </a:cubicBezTo>
                        <a:cubicBezTo>
                          <a:pt x="345376" y="394006"/>
                          <a:pt x="340900" y="194934"/>
                          <a:pt x="390620" y="145213"/>
                        </a:cubicBezTo>
                        <a:cubicBezTo>
                          <a:pt x="440341" y="95493"/>
                          <a:pt x="567023" y="27579"/>
                          <a:pt x="625888" y="5005"/>
                        </a:cubicBezTo>
                        <a:cubicBezTo>
                          <a:pt x="684657" y="-17569"/>
                          <a:pt x="711803" y="41200"/>
                          <a:pt x="680180" y="81872"/>
                        </a:cubicBezTo>
                        <a:cubicBezTo>
                          <a:pt x="648557" y="122544"/>
                          <a:pt x="603313" y="131593"/>
                          <a:pt x="580644" y="163311"/>
                        </a:cubicBezTo>
                        <a:cubicBezTo>
                          <a:pt x="580644" y="163311"/>
                          <a:pt x="670274" y="132926"/>
                          <a:pt x="720090" y="141975"/>
                        </a:cubicBezTo>
                        <a:cubicBezTo>
                          <a:pt x="769810" y="151024"/>
                          <a:pt x="775144" y="196934"/>
                          <a:pt x="775144" y="196934"/>
                        </a:cubicBezTo>
                        <a:cubicBezTo>
                          <a:pt x="775144" y="196934"/>
                          <a:pt x="805815" y="200458"/>
                          <a:pt x="832485" y="238177"/>
                        </a:cubicBezTo>
                        <a:cubicBezTo>
                          <a:pt x="854297" y="269038"/>
                          <a:pt x="840010" y="357526"/>
                          <a:pt x="722947" y="365336"/>
                        </a:cubicBezTo>
                        <a:cubicBezTo>
                          <a:pt x="722947" y="365336"/>
                          <a:pt x="752475" y="461824"/>
                          <a:pt x="684657" y="529642"/>
                        </a:cubicBezTo>
                        <a:cubicBezTo>
                          <a:pt x="684657" y="529642"/>
                          <a:pt x="615982" y="1226491"/>
                          <a:pt x="399669" y="1262496"/>
                        </a:cubicBezTo>
                        <a:cubicBezTo>
                          <a:pt x="147066" y="1304501"/>
                          <a:pt x="0" y="914452"/>
                          <a:pt x="0" y="914452"/>
                        </a:cubicBezTo>
                        <a:lnTo>
                          <a:pt x="257937" y="704045"/>
                        </a:ln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2" name="Google Shape;422;p34"/>
                  <p:cNvGrpSpPr/>
                  <p:nvPr/>
                </p:nvGrpSpPr>
                <p:grpSpPr>
                  <a:xfrm>
                    <a:off x="5256751" y="1315307"/>
                    <a:ext cx="585120" cy="726566"/>
                    <a:chOff x="5256751" y="1315307"/>
                    <a:chExt cx="585120" cy="726566"/>
                  </a:xfrm>
                </p:grpSpPr>
                <p:sp>
                  <p:nvSpPr>
                    <p:cNvPr id="423" name="Google Shape;423;p34"/>
                    <p:cNvSpPr/>
                    <p:nvPr/>
                  </p:nvSpPr>
                  <p:spPr>
                    <a:xfrm>
                      <a:off x="5653372" y="1349025"/>
                      <a:ext cx="188499" cy="82391"/>
                    </a:xfrm>
                    <a:custGeom>
                      <a:avLst/>
                      <a:gdLst/>
                      <a:ahLst/>
                      <a:cxnLst/>
                      <a:rect l="l" t="t" r="r" b="b"/>
                      <a:pathLst>
                        <a:path w="188499" h="82391" extrusionOk="0">
                          <a:moveTo>
                            <a:pt x="188500" y="0"/>
                          </a:moveTo>
                          <a:cubicBezTo>
                            <a:pt x="188500" y="0"/>
                            <a:pt x="52292" y="22098"/>
                            <a:pt x="34195" y="26099"/>
                          </a:cubicBezTo>
                          <a:cubicBezTo>
                            <a:pt x="16097" y="30099"/>
                            <a:pt x="0" y="82391"/>
                            <a:pt x="0" y="8239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4"/>
                    <p:cNvSpPr/>
                    <p:nvPr/>
                  </p:nvSpPr>
                  <p:spPr>
                    <a:xfrm>
                      <a:off x="5764338" y="1445895"/>
                      <a:ext cx="25431" cy="71532"/>
                    </a:xfrm>
                    <a:custGeom>
                      <a:avLst/>
                      <a:gdLst/>
                      <a:ahLst/>
                      <a:cxnLst/>
                      <a:rect l="l" t="t" r="r" b="b"/>
                      <a:pathLst>
                        <a:path w="25431" h="71532" extrusionOk="0">
                          <a:moveTo>
                            <a:pt x="0" y="0"/>
                          </a:moveTo>
                          <a:cubicBezTo>
                            <a:pt x="0" y="0"/>
                            <a:pt x="19050" y="25146"/>
                            <a:pt x="25432" y="7153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4"/>
                    <p:cNvSpPr/>
                    <p:nvPr/>
                  </p:nvSpPr>
                  <p:spPr>
                    <a:xfrm>
                      <a:off x="5777007" y="1458944"/>
                      <a:ext cx="54292" cy="10763"/>
                    </a:xfrm>
                    <a:custGeom>
                      <a:avLst/>
                      <a:gdLst/>
                      <a:ahLst/>
                      <a:cxnLst/>
                      <a:rect l="l" t="t" r="r" b="b"/>
                      <a:pathLst>
                        <a:path w="54292" h="10763" extrusionOk="0">
                          <a:moveTo>
                            <a:pt x="0" y="10763"/>
                          </a:moveTo>
                          <a:lnTo>
                            <a:pt x="5429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4"/>
                    <p:cNvSpPr/>
                    <p:nvPr/>
                  </p:nvSpPr>
                  <p:spPr>
                    <a:xfrm>
                      <a:off x="5256751" y="1856136"/>
                      <a:ext cx="68008" cy="185737"/>
                    </a:xfrm>
                    <a:custGeom>
                      <a:avLst/>
                      <a:gdLst/>
                      <a:ahLst/>
                      <a:cxnLst/>
                      <a:rect l="l" t="t" r="r" b="b"/>
                      <a:pathLst>
                        <a:path w="68008" h="185737" extrusionOk="0">
                          <a:moveTo>
                            <a:pt x="68008" y="0"/>
                          </a:moveTo>
                          <a:lnTo>
                            <a:pt x="0" y="18573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4"/>
                    <p:cNvSpPr/>
                    <p:nvPr/>
                  </p:nvSpPr>
                  <p:spPr>
                    <a:xfrm>
                      <a:off x="5484494" y="1315307"/>
                      <a:ext cx="162877" cy="74866"/>
                    </a:xfrm>
                    <a:custGeom>
                      <a:avLst/>
                      <a:gdLst/>
                      <a:ahLst/>
                      <a:cxnLst/>
                      <a:rect l="l" t="t" r="r" b="b"/>
                      <a:pathLst>
                        <a:path w="162877" h="74866" extrusionOk="0">
                          <a:moveTo>
                            <a:pt x="162878" y="0"/>
                          </a:moveTo>
                          <a:cubicBezTo>
                            <a:pt x="162878" y="0"/>
                            <a:pt x="52292" y="14573"/>
                            <a:pt x="34195" y="18574"/>
                          </a:cubicBezTo>
                          <a:cubicBezTo>
                            <a:pt x="16097" y="22574"/>
                            <a:pt x="0" y="74867"/>
                            <a:pt x="0" y="7486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428" name="Google Shape;428;p34"/>
            <p:cNvGrpSpPr/>
            <p:nvPr/>
          </p:nvGrpSpPr>
          <p:grpSpPr>
            <a:xfrm>
              <a:off x="7010187" y="2858171"/>
              <a:ext cx="1579496" cy="2226013"/>
              <a:chOff x="6958678" y="3520630"/>
              <a:chExt cx="1987538" cy="2801073"/>
            </a:xfrm>
          </p:grpSpPr>
          <p:sp>
            <p:nvSpPr>
              <p:cNvPr id="429" name="Google Shape;429;p34"/>
              <p:cNvSpPr/>
              <p:nvPr/>
            </p:nvSpPr>
            <p:spPr>
              <a:xfrm rot="-361440">
                <a:off x="7501721" y="5962324"/>
                <a:ext cx="1433501" cy="284946"/>
              </a:xfrm>
              <a:custGeom>
                <a:avLst/>
                <a:gdLst/>
                <a:ahLst/>
                <a:cxnLst/>
                <a:rect l="l" t="t" r="r" b="b"/>
                <a:pathLst>
                  <a:path w="1432749" h="284797" extrusionOk="0">
                    <a:moveTo>
                      <a:pt x="1432750" y="142398"/>
                    </a:moveTo>
                    <a:cubicBezTo>
                      <a:pt x="1432750" y="221043"/>
                      <a:pt x="1112018" y="284797"/>
                      <a:pt x="716375" y="284797"/>
                    </a:cubicBezTo>
                    <a:cubicBezTo>
                      <a:pt x="320732" y="284797"/>
                      <a:pt x="0" y="221043"/>
                      <a:pt x="0" y="142398"/>
                    </a:cubicBezTo>
                    <a:cubicBezTo>
                      <a:pt x="0" y="63754"/>
                      <a:pt x="320732" y="0"/>
                      <a:pt x="716375" y="0"/>
                    </a:cubicBezTo>
                    <a:cubicBezTo>
                      <a:pt x="1112018" y="0"/>
                      <a:pt x="1432750" y="63754"/>
                      <a:pt x="1432750" y="1423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34"/>
              <p:cNvGrpSpPr/>
              <p:nvPr/>
            </p:nvGrpSpPr>
            <p:grpSpPr>
              <a:xfrm>
                <a:off x="6958678" y="3520630"/>
                <a:ext cx="1703356" cy="2667190"/>
                <a:chOff x="6958678" y="3520630"/>
                <a:chExt cx="1703356" cy="2667190"/>
              </a:xfrm>
            </p:grpSpPr>
            <p:sp>
              <p:nvSpPr>
                <p:cNvPr id="431" name="Google Shape;431;p34"/>
                <p:cNvSpPr/>
                <p:nvPr/>
              </p:nvSpPr>
              <p:spPr>
                <a:xfrm>
                  <a:off x="7728013" y="3524059"/>
                  <a:ext cx="909160" cy="2557557"/>
                </a:xfrm>
                <a:custGeom>
                  <a:avLst/>
                  <a:gdLst/>
                  <a:ahLst/>
                  <a:cxnLst/>
                  <a:rect l="l" t="t" r="r" b="b"/>
                  <a:pathLst>
                    <a:path w="909160" h="2557557" extrusionOk="0">
                      <a:moveTo>
                        <a:pt x="818483" y="2557558"/>
                      </a:moveTo>
                      <a:lnTo>
                        <a:pt x="909161" y="2544985"/>
                      </a:lnTo>
                      <a:lnTo>
                        <a:pt x="90582" y="0"/>
                      </a:lnTo>
                      <a:lnTo>
                        <a:pt x="0" y="12573"/>
                      </a:lnTo>
                      <a:lnTo>
                        <a:pt x="818483" y="25575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2" name="Google Shape;432;p34"/>
                <p:cNvGrpSpPr/>
                <p:nvPr/>
              </p:nvGrpSpPr>
              <p:grpSpPr>
                <a:xfrm>
                  <a:off x="6958678" y="3626929"/>
                  <a:ext cx="1453324" cy="2560891"/>
                  <a:chOff x="6958678" y="3626929"/>
                  <a:chExt cx="1453324" cy="2560891"/>
                </a:xfrm>
              </p:grpSpPr>
              <p:sp>
                <p:nvSpPr>
                  <p:cNvPr id="433" name="Google Shape;433;p34"/>
                  <p:cNvSpPr/>
                  <p:nvPr/>
                </p:nvSpPr>
                <p:spPr>
                  <a:xfrm>
                    <a:off x="7114698" y="3748944"/>
                    <a:ext cx="747426" cy="182308"/>
                  </a:xfrm>
                  <a:custGeom>
                    <a:avLst/>
                    <a:gdLst/>
                    <a:ahLst/>
                    <a:cxnLst/>
                    <a:rect l="l" t="t" r="r" b="b"/>
                    <a:pathLst>
                      <a:path w="747426" h="182308" extrusionOk="0">
                        <a:moveTo>
                          <a:pt x="18097" y="182309"/>
                        </a:moveTo>
                        <a:lnTo>
                          <a:pt x="747427" y="81534"/>
                        </a:lnTo>
                        <a:lnTo>
                          <a:pt x="729425" y="0"/>
                        </a:lnTo>
                        <a:lnTo>
                          <a:pt x="0" y="100775"/>
                        </a:lnTo>
                        <a:lnTo>
                          <a:pt x="18097" y="182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4"/>
                  <p:cNvSpPr/>
                  <p:nvPr/>
                </p:nvSpPr>
                <p:spPr>
                  <a:xfrm>
                    <a:off x="7296435" y="4315872"/>
                    <a:ext cx="747331" cy="182308"/>
                  </a:xfrm>
                  <a:custGeom>
                    <a:avLst/>
                    <a:gdLst/>
                    <a:ahLst/>
                    <a:cxnLst/>
                    <a:rect l="l" t="t" r="r" b="b"/>
                    <a:pathLst>
                      <a:path w="747331" h="182308" extrusionOk="0">
                        <a:moveTo>
                          <a:pt x="18002" y="182309"/>
                        </a:moveTo>
                        <a:lnTo>
                          <a:pt x="747331" y="81534"/>
                        </a:lnTo>
                        <a:lnTo>
                          <a:pt x="729329" y="0"/>
                        </a:lnTo>
                        <a:lnTo>
                          <a:pt x="0" y="100775"/>
                        </a:lnTo>
                        <a:lnTo>
                          <a:pt x="18002" y="182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4"/>
                  <p:cNvSpPr/>
                  <p:nvPr/>
                </p:nvSpPr>
                <p:spPr>
                  <a:xfrm>
                    <a:off x="7478076" y="4882800"/>
                    <a:ext cx="747331" cy="182308"/>
                  </a:xfrm>
                  <a:custGeom>
                    <a:avLst/>
                    <a:gdLst/>
                    <a:ahLst/>
                    <a:cxnLst/>
                    <a:rect l="l" t="t" r="r" b="b"/>
                    <a:pathLst>
                      <a:path w="747331" h="182308" extrusionOk="0">
                        <a:moveTo>
                          <a:pt x="18002" y="182308"/>
                        </a:moveTo>
                        <a:lnTo>
                          <a:pt x="747332" y="81534"/>
                        </a:lnTo>
                        <a:lnTo>
                          <a:pt x="729329" y="0"/>
                        </a:lnTo>
                        <a:lnTo>
                          <a:pt x="0" y="100774"/>
                        </a:lnTo>
                        <a:lnTo>
                          <a:pt x="18002" y="1823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4"/>
                  <p:cNvSpPr/>
                  <p:nvPr/>
                </p:nvSpPr>
                <p:spPr>
                  <a:xfrm>
                    <a:off x="7659718" y="5449728"/>
                    <a:ext cx="747331" cy="182308"/>
                  </a:xfrm>
                  <a:custGeom>
                    <a:avLst/>
                    <a:gdLst/>
                    <a:ahLst/>
                    <a:cxnLst/>
                    <a:rect l="l" t="t" r="r" b="b"/>
                    <a:pathLst>
                      <a:path w="747331" h="182308" extrusionOk="0">
                        <a:moveTo>
                          <a:pt x="18002" y="182308"/>
                        </a:moveTo>
                        <a:lnTo>
                          <a:pt x="747332" y="81534"/>
                        </a:lnTo>
                        <a:lnTo>
                          <a:pt x="729329" y="0"/>
                        </a:lnTo>
                        <a:lnTo>
                          <a:pt x="0" y="100774"/>
                        </a:lnTo>
                        <a:lnTo>
                          <a:pt x="18002" y="1823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4"/>
                  <p:cNvSpPr/>
                  <p:nvPr/>
                </p:nvSpPr>
                <p:spPr>
                  <a:xfrm>
                    <a:off x="6958678" y="3630358"/>
                    <a:ext cx="909161" cy="2557462"/>
                  </a:xfrm>
                  <a:custGeom>
                    <a:avLst/>
                    <a:gdLst/>
                    <a:ahLst/>
                    <a:cxnLst/>
                    <a:rect l="l" t="t" r="r" b="b"/>
                    <a:pathLst>
                      <a:path w="909161" h="2557462" extrusionOk="0">
                        <a:moveTo>
                          <a:pt x="818579" y="2557463"/>
                        </a:moveTo>
                        <a:lnTo>
                          <a:pt x="909161" y="2544985"/>
                        </a:lnTo>
                        <a:lnTo>
                          <a:pt x="90678" y="0"/>
                        </a:lnTo>
                        <a:lnTo>
                          <a:pt x="0" y="12573"/>
                        </a:lnTo>
                        <a:lnTo>
                          <a:pt x="818579" y="25574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4"/>
                  <p:cNvSpPr/>
                  <p:nvPr/>
                </p:nvSpPr>
                <p:spPr>
                  <a:xfrm>
                    <a:off x="6983634" y="3626929"/>
                    <a:ext cx="909161" cy="2557462"/>
                  </a:xfrm>
                  <a:custGeom>
                    <a:avLst/>
                    <a:gdLst/>
                    <a:ahLst/>
                    <a:cxnLst/>
                    <a:rect l="l" t="t" r="r" b="b"/>
                    <a:pathLst>
                      <a:path w="909161" h="2557462" extrusionOk="0">
                        <a:moveTo>
                          <a:pt x="818579" y="2557463"/>
                        </a:moveTo>
                        <a:lnTo>
                          <a:pt x="909161" y="2544985"/>
                        </a:lnTo>
                        <a:lnTo>
                          <a:pt x="90583" y="0"/>
                        </a:lnTo>
                        <a:lnTo>
                          <a:pt x="0" y="12573"/>
                        </a:lnTo>
                        <a:lnTo>
                          <a:pt x="818579" y="255746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4"/>
                  <p:cNvSpPr/>
                  <p:nvPr/>
                </p:nvSpPr>
                <p:spPr>
                  <a:xfrm>
                    <a:off x="7119651" y="3722846"/>
                    <a:ext cx="747426" cy="182308"/>
                  </a:xfrm>
                  <a:custGeom>
                    <a:avLst/>
                    <a:gdLst/>
                    <a:ahLst/>
                    <a:cxnLst/>
                    <a:rect l="l" t="t" r="r" b="b"/>
                    <a:pathLst>
                      <a:path w="747426" h="182308" extrusionOk="0">
                        <a:moveTo>
                          <a:pt x="18097" y="182308"/>
                        </a:moveTo>
                        <a:lnTo>
                          <a:pt x="747427" y="81534"/>
                        </a:lnTo>
                        <a:lnTo>
                          <a:pt x="729329" y="0"/>
                        </a:lnTo>
                        <a:lnTo>
                          <a:pt x="0" y="100774"/>
                        </a:lnTo>
                        <a:lnTo>
                          <a:pt x="18097" y="18230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4"/>
                  <p:cNvSpPr/>
                  <p:nvPr/>
                </p:nvSpPr>
                <p:spPr>
                  <a:xfrm>
                    <a:off x="7301292" y="4289774"/>
                    <a:ext cx="747427" cy="182308"/>
                  </a:xfrm>
                  <a:custGeom>
                    <a:avLst/>
                    <a:gdLst/>
                    <a:ahLst/>
                    <a:cxnLst/>
                    <a:rect l="l" t="t" r="r" b="b"/>
                    <a:pathLst>
                      <a:path w="747427" h="182308" extrusionOk="0">
                        <a:moveTo>
                          <a:pt x="18098" y="182309"/>
                        </a:moveTo>
                        <a:lnTo>
                          <a:pt x="747427" y="81534"/>
                        </a:lnTo>
                        <a:lnTo>
                          <a:pt x="729425" y="0"/>
                        </a:lnTo>
                        <a:lnTo>
                          <a:pt x="0" y="100775"/>
                        </a:lnTo>
                        <a:lnTo>
                          <a:pt x="18098" y="1823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4"/>
                  <p:cNvSpPr/>
                  <p:nvPr/>
                </p:nvSpPr>
                <p:spPr>
                  <a:xfrm>
                    <a:off x="7483029" y="4856702"/>
                    <a:ext cx="747331" cy="182308"/>
                  </a:xfrm>
                  <a:custGeom>
                    <a:avLst/>
                    <a:gdLst/>
                    <a:ahLst/>
                    <a:cxnLst/>
                    <a:rect l="l" t="t" r="r" b="b"/>
                    <a:pathLst>
                      <a:path w="747331" h="182308" extrusionOk="0">
                        <a:moveTo>
                          <a:pt x="18002" y="182308"/>
                        </a:moveTo>
                        <a:lnTo>
                          <a:pt x="747332" y="81534"/>
                        </a:lnTo>
                        <a:lnTo>
                          <a:pt x="729329" y="0"/>
                        </a:lnTo>
                        <a:lnTo>
                          <a:pt x="0" y="100774"/>
                        </a:lnTo>
                        <a:lnTo>
                          <a:pt x="18002" y="18230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4"/>
                  <p:cNvSpPr/>
                  <p:nvPr/>
                </p:nvSpPr>
                <p:spPr>
                  <a:xfrm>
                    <a:off x="7664671" y="5423629"/>
                    <a:ext cx="747331" cy="182308"/>
                  </a:xfrm>
                  <a:custGeom>
                    <a:avLst/>
                    <a:gdLst/>
                    <a:ahLst/>
                    <a:cxnLst/>
                    <a:rect l="l" t="t" r="r" b="b"/>
                    <a:pathLst>
                      <a:path w="747331" h="182308" extrusionOk="0">
                        <a:moveTo>
                          <a:pt x="18002" y="182309"/>
                        </a:moveTo>
                        <a:lnTo>
                          <a:pt x="747332" y="81534"/>
                        </a:lnTo>
                        <a:lnTo>
                          <a:pt x="729329" y="0"/>
                        </a:lnTo>
                        <a:lnTo>
                          <a:pt x="0" y="100775"/>
                        </a:lnTo>
                        <a:lnTo>
                          <a:pt x="18002" y="1823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3" name="Google Shape;443;p34"/>
                <p:cNvSpPr/>
                <p:nvPr/>
              </p:nvSpPr>
              <p:spPr>
                <a:xfrm>
                  <a:off x="7752873" y="3520630"/>
                  <a:ext cx="909161" cy="2557462"/>
                </a:xfrm>
                <a:custGeom>
                  <a:avLst/>
                  <a:gdLst/>
                  <a:ahLst/>
                  <a:cxnLst/>
                  <a:rect l="l" t="t" r="r" b="b"/>
                  <a:pathLst>
                    <a:path w="909161" h="2557462" extrusionOk="0">
                      <a:moveTo>
                        <a:pt x="818579" y="2557463"/>
                      </a:moveTo>
                      <a:lnTo>
                        <a:pt x="909161" y="2544985"/>
                      </a:lnTo>
                      <a:lnTo>
                        <a:pt x="90678" y="0"/>
                      </a:lnTo>
                      <a:lnTo>
                        <a:pt x="0" y="12573"/>
                      </a:lnTo>
                      <a:lnTo>
                        <a:pt x="818579" y="255746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444" name="Google Shape;444;p34"/>
          <p:cNvSpPr txBox="1">
            <a:spLocks noGrp="1"/>
          </p:cNvSpPr>
          <p:nvPr>
            <p:ph type="ctrTitle"/>
          </p:nvPr>
        </p:nvSpPr>
        <p:spPr>
          <a:xfrm>
            <a:off x="14145" y="873770"/>
            <a:ext cx="5248437" cy="23244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US" sz="4000"/>
            </a:br>
            <a:r>
              <a:rPr lang="en-US" sz="4000"/>
              <a:t>Next Chapter AI’s Book Recommender System</a:t>
            </a:r>
            <a:endParaRPr sz="4000"/>
          </a:p>
        </p:txBody>
      </p:sp>
      <p:sp>
        <p:nvSpPr>
          <p:cNvPr id="445" name="Google Shape;445;p34"/>
          <p:cNvSpPr txBox="1">
            <a:spLocks noGrp="1"/>
          </p:cNvSpPr>
          <p:nvPr>
            <p:ph type="subTitle" idx="1"/>
          </p:nvPr>
        </p:nvSpPr>
        <p:spPr>
          <a:xfrm>
            <a:off x="658775" y="3198215"/>
            <a:ext cx="3970108"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Cherechi Uruakpa, Haley Karolevitz, JennyLou Spoon, and Noah Moore</a:t>
            </a:r>
            <a:endParaRPr/>
          </a:p>
        </p:txBody>
      </p:sp>
      <p:sp>
        <p:nvSpPr>
          <p:cNvPr id="446" name="Google Shape;446;p34"/>
          <p:cNvSpPr/>
          <p:nvPr/>
        </p:nvSpPr>
        <p:spPr>
          <a:xfrm>
            <a:off x="3894425" y="440356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2">
          <a:extLst>
            <a:ext uri="{FF2B5EF4-FFF2-40B4-BE49-F238E27FC236}">
              <a16:creationId xmlns:a16="http://schemas.microsoft.com/office/drawing/2014/main" id="{E2E9115D-F467-A4D4-B560-3F1532381973}"/>
            </a:ext>
          </a:extLst>
        </p:cNvPr>
        <p:cNvGrpSpPr/>
        <p:nvPr/>
      </p:nvGrpSpPr>
      <p:grpSpPr>
        <a:xfrm>
          <a:off x="0" y="0"/>
          <a:ext cx="0" cy="0"/>
          <a:chOff x="0" y="0"/>
          <a:chExt cx="0" cy="0"/>
        </a:xfrm>
      </p:grpSpPr>
      <p:sp>
        <p:nvSpPr>
          <p:cNvPr id="1063" name="Google Shape;1063;p47">
            <a:extLst>
              <a:ext uri="{FF2B5EF4-FFF2-40B4-BE49-F238E27FC236}">
                <a16:creationId xmlns:a16="http://schemas.microsoft.com/office/drawing/2014/main" id="{74893B4E-627F-0077-8C0F-E429796ED4E0}"/>
              </a:ext>
            </a:extLst>
          </p:cNvPr>
          <p:cNvSpPr txBox="1">
            <a:spLocks noGrp="1"/>
          </p:cNvSpPr>
          <p:nvPr>
            <p:ph type="subTitle" idx="1"/>
          </p:nvPr>
        </p:nvSpPr>
        <p:spPr>
          <a:xfrm>
            <a:off x="3528319" y="1811021"/>
            <a:ext cx="5051288" cy="15036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Recommender</a:t>
            </a:r>
          </a:p>
          <a:p>
            <a:pPr marL="0" lvl="0" indent="0" algn="l" rtl="0">
              <a:spcBef>
                <a:spcPts val="0"/>
              </a:spcBef>
              <a:spcAft>
                <a:spcPts val="0"/>
              </a:spcAft>
              <a:buNone/>
            </a:pPr>
            <a:r>
              <a:rPr lang="en-US" sz="5400"/>
              <a:t>System Design</a:t>
            </a:r>
          </a:p>
        </p:txBody>
      </p:sp>
      <p:sp>
        <p:nvSpPr>
          <p:cNvPr id="1064" name="Google Shape;1064;p47">
            <a:extLst>
              <a:ext uri="{FF2B5EF4-FFF2-40B4-BE49-F238E27FC236}">
                <a16:creationId xmlns:a16="http://schemas.microsoft.com/office/drawing/2014/main" id="{78201FB1-C109-0578-C909-9507A099FE86}"/>
              </a:ext>
            </a:extLst>
          </p:cNvPr>
          <p:cNvSpPr txBox="1">
            <a:spLocks noGrp="1"/>
          </p:cNvSpPr>
          <p:nvPr>
            <p:ph type="title"/>
          </p:nvPr>
        </p:nvSpPr>
        <p:spPr>
          <a:xfrm>
            <a:off x="1048932" y="1659917"/>
            <a:ext cx="2485443" cy="1238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0"/>
              <a:t>03</a:t>
            </a:r>
            <a:endParaRPr sz="8000"/>
          </a:p>
        </p:txBody>
      </p:sp>
      <p:grpSp>
        <p:nvGrpSpPr>
          <p:cNvPr id="1065" name="Google Shape;1065;p47">
            <a:extLst>
              <a:ext uri="{FF2B5EF4-FFF2-40B4-BE49-F238E27FC236}">
                <a16:creationId xmlns:a16="http://schemas.microsoft.com/office/drawing/2014/main" id="{B7BC426C-1070-DE58-02CF-42C3BBFD1297}"/>
              </a:ext>
            </a:extLst>
          </p:cNvPr>
          <p:cNvGrpSpPr/>
          <p:nvPr/>
        </p:nvGrpSpPr>
        <p:grpSpPr>
          <a:xfrm>
            <a:off x="5811135" y="3865868"/>
            <a:ext cx="2833434" cy="1123495"/>
            <a:chOff x="5773744" y="3896999"/>
            <a:chExt cx="2946889" cy="1168482"/>
          </a:xfrm>
        </p:grpSpPr>
        <p:sp>
          <p:nvSpPr>
            <p:cNvPr id="1066" name="Google Shape;1066;p47">
              <a:extLst>
                <a:ext uri="{FF2B5EF4-FFF2-40B4-BE49-F238E27FC236}">
                  <a16:creationId xmlns:a16="http://schemas.microsoft.com/office/drawing/2014/main" id="{DF70B82B-833B-BF5F-8E33-AE504960F841}"/>
                </a:ext>
              </a:extLst>
            </p:cNvPr>
            <p:cNvSpPr/>
            <p:nvPr/>
          </p:nvSpPr>
          <p:spPr>
            <a:xfrm>
              <a:off x="6084132" y="4329512"/>
              <a:ext cx="2636501" cy="735969"/>
            </a:xfrm>
            <a:custGeom>
              <a:avLst/>
              <a:gdLst/>
              <a:ahLst/>
              <a:cxnLst/>
              <a:rect l="l" t="t" r="r" b="b"/>
              <a:pathLst>
                <a:path w="815623" h="227678" extrusionOk="0">
                  <a:moveTo>
                    <a:pt x="12726" y="0"/>
                  </a:moveTo>
                  <a:lnTo>
                    <a:pt x="604532" y="3357"/>
                  </a:lnTo>
                  <a:lnTo>
                    <a:pt x="602952" y="151259"/>
                  </a:lnTo>
                  <a:lnTo>
                    <a:pt x="815623" y="227679"/>
                  </a:lnTo>
                  <a:lnTo>
                    <a:pt x="225397" y="227679"/>
                  </a:lnTo>
                  <a:lnTo>
                    <a:pt x="12726" y="151259"/>
                  </a:lnTo>
                  <a:cubicBezTo>
                    <a:pt x="12726" y="151259"/>
                    <a:pt x="-15907" y="82738"/>
                    <a:pt x="127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7">
              <a:extLst>
                <a:ext uri="{FF2B5EF4-FFF2-40B4-BE49-F238E27FC236}">
                  <a16:creationId xmlns:a16="http://schemas.microsoft.com/office/drawing/2014/main" id="{91AD5CFD-5494-1206-A9EB-131812A37437}"/>
                </a:ext>
              </a:extLst>
            </p:cNvPr>
            <p:cNvSpPr/>
            <p:nvPr/>
          </p:nvSpPr>
          <p:spPr>
            <a:xfrm>
              <a:off x="6176278" y="4340357"/>
              <a:ext cx="2398764" cy="678521"/>
            </a:xfrm>
            <a:custGeom>
              <a:avLst/>
              <a:gdLst/>
              <a:ahLst/>
              <a:cxnLst/>
              <a:rect l="l" t="t" r="r" b="b"/>
              <a:pathLst>
                <a:path w="742077" h="209906" extrusionOk="0">
                  <a:moveTo>
                    <a:pt x="7109" y="146520"/>
                  </a:moveTo>
                  <a:lnTo>
                    <a:pt x="204180" y="209907"/>
                  </a:lnTo>
                  <a:lnTo>
                    <a:pt x="742078" y="209907"/>
                  </a:lnTo>
                  <a:cubicBezTo>
                    <a:pt x="742078" y="209907"/>
                    <a:pt x="724306" y="99326"/>
                    <a:pt x="742078" y="62202"/>
                  </a:cubicBezTo>
                  <a:lnTo>
                    <a:pt x="206945" y="62202"/>
                  </a:lnTo>
                  <a:lnTo>
                    <a:pt x="7109" y="0"/>
                  </a:lnTo>
                  <a:cubicBezTo>
                    <a:pt x="7109" y="0"/>
                    <a:pt x="-8886" y="105842"/>
                    <a:pt x="7109" y="1465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7">
              <a:extLst>
                <a:ext uri="{FF2B5EF4-FFF2-40B4-BE49-F238E27FC236}">
                  <a16:creationId xmlns:a16="http://schemas.microsoft.com/office/drawing/2014/main" id="{8E5DC737-7E71-2809-9010-EEC74D006DE4}"/>
                </a:ext>
              </a:extLst>
            </p:cNvPr>
            <p:cNvSpPr/>
            <p:nvPr/>
          </p:nvSpPr>
          <p:spPr>
            <a:xfrm>
              <a:off x="6124605" y="4460288"/>
              <a:ext cx="2425574" cy="222768"/>
            </a:xfrm>
            <a:custGeom>
              <a:avLst/>
              <a:gdLst/>
              <a:ahLst/>
              <a:cxnLst/>
              <a:rect l="l" t="t" r="r" b="b"/>
              <a:pathLst>
                <a:path w="750371" h="68915" extrusionOk="0">
                  <a:moveTo>
                    <a:pt x="750371" y="68916"/>
                  </a:moveTo>
                  <a:lnTo>
                    <a:pt x="201811" y="68916"/>
                  </a:lnTo>
                  <a:lnTo>
                    <a:pt x="201613" y="68718"/>
                  </a:lnTo>
                  <a:lnTo>
                    <a:pt x="0" y="1975"/>
                  </a:lnTo>
                  <a:lnTo>
                    <a:pt x="592" y="0"/>
                  </a:lnTo>
                  <a:lnTo>
                    <a:pt x="202206" y="66941"/>
                  </a:lnTo>
                  <a:lnTo>
                    <a:pt x="750371" y="669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7">
              <a:extLst>
                <a:ext uri="{FF2B5EF4-FFF2-40B4-BE49-F238E27FC236}">
                  <a16:creationId xmlns:a16="http://schemas.microsoft.com/office/drawing/2014/main" id="{136F276F-AADC-38EC-F5F1-6111910CBA33}"/>
                </a:ext>
              </a:extLst>
            </p:cNvPr>
            <p:cNvSpPr/>
            <p:nvPr/>
          </p:nvSpPr>
          <p:spPr>
            <a:xfrm>
              <a:off x="6176278" y="4676541"/>
              <a:ext cx="2373870" cy="191490"/>
            </a:xfrm>
            <a:custGeom>
              <a:avLst/>
              <a:gdLst/>
              <a:ahLst/>
              <a:cxnLst/>
              <a:rect l="l" t="t" r="r" b="b"/>
              <a:pathLst>
                <a:path w="734376" h="59239" extrusionOk="0">
                  <a:moveTo>
                    <a:pt x="734377" y="59240"/>
                  </a:moveTo>
                  <a:lnTo>
                    <a:pt x="184236" y="59240"/>
                  </a:lnTo>
                  <a:lnTo>
                    <a:pt x="184038" y="59240"/>
                  </a:lnTo>
                  <a:lnTo>
                    <a:pt x="0" y="1777"/>
                  </a:lnTo>
                  <a:lnTo>
                    <a:pt x="592" y="0"/>
                  </a:lnTo>
                  <a:lnTo>
                    <a:pt x="184631" y="57265"/>
                  </a:lnTo>
                  <a:lnTo>
                    <a:pt x="734377" y="57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7">
              <a:extLst>
                <a:ext uri="{FF2B5EF4-FFF2-40B4-BE49-F238E27FC236}">
                  <a16:creationId xmlns:a16="http://schemas.microsoft.com/office/drawing/2014/main" id="{202DDA9F-FE06-A5EB-E819-6C358BD58455}"/>
                </a:ext>
              </a:extLst>
            </p:cNvPr>
            <p:cNvSpPr/>
            <p:nvPr/>
          </p:nvSpPr>
          <p:spPr>
            <a:xfrm>
              <a:off x="6125245" y="4329512"/>
              <a:ext cx="2554512" cy="211916"/>
            </a:xfrm>
            <a:custGeom>
              <a:avLst/>
              <a:gdLst/>
              <a:ahLst/>
              <a:cxnLst/>
              <a:rect l="l" t="t" r="r" b="b"/>
              <a:pathLst>
                <a:path w="790259" h="65558" extrusionOk="0">
                  <a:moveTo>
                    <a:pt x="580945" y="0"/>
                  </a:moveTo>
                  <a:lnTo>
                    <a:pt x="0" y="0"/>
                  </a:lnTo>
                  <a:lnTo>
                    <a:pt x="209314" y="65559"/>
                  </a:lnTo>
                  <a:lnTo>
                    <a:pt x="790260" y="655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7">
              <a:extLst>
                <a:ext uri="{FF2B5EF4-FFF2-40B4-BE49-F238E27FC236}">
                  <a16:creationId xmlns:a16="http://schemas.microsoft.com/office/drawing/2014/main" id="{271F44A1-D70D-7AD5-FD64-AC7E4CAEEAEF}"/>
                </a:ext>
              </a:extLst>
            </p:cNvPr>
            <p:cNvSpPr/>
            <p:nvPr/>
          </p:nvSpPr>
          <p:spPr>
            <a:xfrm>
              <a:off x="6766929" y="4538112"/>
              <a:ext cx="37901" cy="481920"/>
            </a:xfrm>
            <a:custGeom>
              <a:avLst/>
              <a:gdLst/>
              <a:ahLst/>
              <a:cxnLst/>
              <a:rect l="l" t="t" r="r" b="b"/>
              <a:pathLst>
                <a:path w="11725" h="149086" extrusionOk="0">
                  <a:moveTo>
                    <a:pt x="10685" y="149087"/>
                  </a:moveTo>
                  <a:cubicBezTo>
                    <a:pt x="10290" y="149087"/>
                    <a:pt x="9896" y="148890"/>
                    <a:pt x="9698" y="148494"/>
                  </a:cubicBezTo>
                  <a:cubicBezTo>
                    <a:pt x="-12023" y="82146"/>
                    <a:pt x="9500" y="1580"/>
                    <a:pt x="9698" y="790"/>
                  </a:cubicBezTo>
                  <a:cubicBezTo>
                    <a:pt x="9896" y="198"/>
                    <a:pt x="10290" y="0"/>
                    <a:pt x="10883" y="0"/>
                  </a:cubicBezTo>
                  <a:cubicBezTo>
                    <a:pt x="11475" y="198"/>
                    <a:pt x="11673" y="592"/>
                    <a:pt x="11673" y="1185"/>
                  </a:cubicBezTo>
                  <a:cubicBezTo>
                    <a:pt x="11475" y="1975"/>
                    <a:pt x="-9851" y="82146"/>
                    <a:pt x="11673" y="147902"/>
                  </a:cubicBezTo>
                  <a:cubicBezTo>
                    <a:pt x="11870" y="148494"/>
                    <a:pt x="11475" y="148890"/>
                    <a:pt x="11080" y="149087"/>
                  </a:cubicBezTo>
                  <a:cubicBezTo>
                    <a:pt x="10883" y="149087"/>
                    <a:pt x="10883" y="149087"/>
                    <a:pt x="10685" y="149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7">
              <a:extLst>
                <a:ext uri="{FF2B5EF4-FFF2-40B4-BE49-F238E27FC236}">
                  <a16:creationId xmlns:a16="http://schemas.microsoft.com/office/drawing/2014/main" id="{C5AEB155-64D4-9DE7-32BD-87F99DC6F994}"/>
                </a:ext>
              </a:extLst>
            </p:cNvPr>
            <p:cNvSpPr/>
            <p:nvPr/>
          </p:nvSpPr>
          <p:spPr>
            <a:xfrm>
              <a:off x="5773744" y="4279755"/>
              <a:ext cx="2474088" cy="211916"/>
            </a:xfrm>
            <a:custGeom>
              <a:avLst/>
              <a:gdLst/>
              <a:ahLst/>
              <a:cxnLst/>
              <a:rect l="l" t="t" r="r" b="b"/>
              <a:pathLst>
                <a:path w="765379" h="65558" extrusionOk="0">
                  <a:moveTo>
                    <a:pt x="0" y="0"/>
                  </a:moveTo>
                  <a:lnTo>
                    <a:pt x="209314" y="65559"/>
                  </a:lnTo>
                  <a:lnTo>
                    <a:pt x="765379" y="65559"/>
                  </a:lnTo>
                  <a:lnTo>
                    <a:pt x="58232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7">
              <a:extLst>
                <a:ext uri="{FF2B5EF4-FFF2-40B4-BE49-F238E27FC236}">
                  <a16:creationId xmlns:a16="http://schemas.microsoft.com/office/drawing/2014/main" id="{0DB08B45-0561-75B2-28E8-01C92C60C0FC}"/>
                </a:ext>
              </a:extLst>
            </p:cNvPr>
            <p:cNvSpPr/>
            <p:nvPr/>
          </p:nvSpPr>
          <p:spPr>
            <a:xfrm>
              <a:off x="5859226" y="3910396"/>
              <a:ext cx="1109381" cy="556604"/>
            </a:xfrm>
            <a:custGeom>
              <a:avLst/>
              <a:gdLst/>
              <a:ahLst/>
              <a:cxnLst/>
              <a:rect l="l" t="t" r="r" b="b"/>
              <a:pathLst>
                <a:path w="343196" h="172190" extrusionOk="0">
                  <a:moveTo>
                    <a:pt x="0" y="197"/>
                  </a:moveTo>
                  <a:cubicBezTo>
                    <a:pt x="0" y="197"/>
                    <a:pt x="21918" y="63584"/>
                    <a:pt x="8491" y="114333"/>
                  </a:cubicBezTo>
                  <a:lnTo>
                    <a:pt x="185026" y="167254"/>
                  </a:lnTo>
                  <a:lnTo>
                    <a:pt x="343196" y="172190"/>
                  </a:lnTo>
                  <a:lnTo>
                    <a:pt x="343196"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7">
              <a:extLst>
                <a:ext uri="{FF2B5EF4-FFF2-40B4-BE49-F238E27FC236}">
                  <a16:creationId xmlns:a16="http://schemas.microsoft.com/office/drawing/2014/main" id="{964D1ED7-C06E-8F33-56B2-2328A4897F6C}"/>
                </a:ext>
              </a:extLst>
            </p:cNvPr>
            <p:cNvSpPr/>
            <p:nvPr/>
          </p:nvSpPr>
          <p:spPr>
            <a:xfrm>
              <a:off x="5896626" y="4192120"/>
              <a:ext cx="640064" cy="178964"/>
            </a:xfrm>
            <a:custGeom>
              <a:avLst/>
              <a:gdLst/>
              <a:ahLst/>
              <a:cxnLst/>
              <a:rect l="l" t="t" r="r" b="b"/>
              <a:pathLst>
                <a:path w="198009" h="55364" extrusionOk="0">
                  <a:moveTo>
                    <a:pt x="196948" y="55365"/>
                  </a:moveTo>
                  <a:cubicBezTo>
                    <a:pt x="196948" y="55365"/>
                    <a:pt x="196750" y="55365"/>
                    <a:pt x="196750" y="55365"/>
                  </a:cubicBezTo>
                  <a:lnTo>
                    <a:pt x="666" y="1851"/>
                  </a:lnTo>
                  <a:cubicBezTo>
                    <a:pt x="74" y="1654"/>
                    <a:pt x="-123" y="1259"/>
                    <a:pt x="74" y="667"/>
                  </a:cubicBezTo>
                  <a:cubicBezTo>
                    <a:pt x="272" y="74"/>
                    <a:pt x="666" y="-124"/>
                    <a:pt x="1259" y="74"/>
                  </a:cubicBezTo>
                  <a:lnTo>
                    <a:pt x="197343" y="53588"/>
                  </a:lnTo>
                  <a:cubicBezTo>
                    <a:pt x="197935" y="53785"/>
                    <a:pt x="198133" y="54180"/>
                    <a:pt x="197935" y="54772"/>
                  </a:cubicBezTo>
                  <a:cubicBezTo>
                    <a:pt x="197738" y="54970"/>
                    <a:pt x="197343" y="55365"/>
                    <a:pt x="196948" y="553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7">
              <a:extLst>
                <a:ext uri="{FF2B5EF4-FFF2-40B4-BE49-F238E27FC236}">
                  <a16:creationId xmlns:a16="http://schemas.microsoft.com/office/drawing/2014/main" id="{8E888E8B-308E-650B-1C61-97C28405E2D1}"/>
                </a:ext>
              </a:extLst>
            </p:cNvPr>
            <p:cNvSpPr/>
            <p:nvPr/>
          </p:nvSpPr>
          <p:spPr>
            <a:xfrm>
              <a:off x="5888970" y="4048586"/>
              <a:ext cx="647722" cy="181518"/>
            </a:xfrm>
            <a:custGeom>
              <a:avLst/>
              <a:gdLst/>
              <a:ahLst/>
              <a:cxnLst/>
              <a:rect l="l" t="t" r="r" b="b"/>
              <a:pathLst>
                <a:path w="200378" h="56154" extrusionOk="0">
                  <a:moveTo>
                    <a:pt x="199317" y="56154"/>
                  </a:moveTo>
                  <a:cubicBezTo>
                    <a:pt x="199317" y="56154"/>
                    <a:pt x="199120" y="56154"/>
                    <a:pt x="199120" y="56154"/>
                  </a:cubicBezTo>
                  <a:lnTo>
                    <a:pt x="667" y="1851"/>
                  </a:lnTo>
                  <a:cubicBezTo>
                    <a:pt x="74" y="1654"/>
                    <a:pt x="-124" y="1259"/>
                    <a:pt x="74" y="667"/>
                  </a:cubicBezTo>
                  <a:cubicBezTo>
                    <a:pt x="272" y="74"/>
                    <a:pt x="667" y="-124"/>
                    <a:pt x="1259" y="74"/>
                  </a:cubicBezTo>
                  <a:lnTo>
                    <a:pt x="199713" y="54377"/>
                  </a:lnTo>
                  <a:cubicBezTo>
                    <a:pt x="200305" y="54575"/>
                    <a:pt x="200502" y="54970"/>
                    <a:pt x="200305" y="55562"/>
                  </a:cubicBezTo>
                  <a:cubicBezTo>
                    <a:pt x="200107" y="55759"/>
                    <a:pt x="199713" y="56154"/>
                    <a:pt x="199317" y="56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7">
              <a:extLst>
                <a:ext uri="{FF2B5EF4-FFF2-40B4-BE49-F238E27FC236}">
                  <a16:creationId xmlns:a16="http://schemas.microsoft.com/office/drawing/2014/main" id="{AA9768F6-61E8-9061-B928-8793C0DBED1A}"/>
                </a:ext>
              </a:extLst>
            </p:cNvPr>
            <p:cNvSpPr/>
            <p:nvPr/>
          </p:nvSpPr>
          <p:spPr>
            <a:xfrm>
              <a:off x="5773744" y="3896999"/>
              <a:ext cx="2528982" cy="594903"/>
            </a:xfrm>
            <a:custGeom>
              <a:avLst/>
              <a:gdLst/>
              <a:ahLst/>
              <a:cxnLst/>
              <a:rect l="l" t="t" r="r" b="b"/>
              <a:pathLst>
                <a:path w="782361" h="184038" extrusionOk="0">
                  <a:moveTo>
                    <a:pt x="209314" y="184038"/>
                  </a:moveTo>
                  <a:cubicBezTo>
                    <a:pt x="209314" y="184038"/>
                    <a:pt x="223532" y="114728"/>
                    <a:pt x="209314" y="65559"/>
                  </a:cubicBezTo>
                  <a:lnTo>
                    <a:pt x="0" y="0"/>
                  </a:lnTo>
                  <a:lnTo>
                    <a:pt x="586870" y="0"/>
                  </a:lnTo>
                  <a:lnTo>
                    <a:pt x="773673" y="65559"/>
                  </a:lnTo>
                  <a:cubicBezTo>
                    <a:pt x="773673" y="65559"/>
                    <a:pt x="793222" y="131118"/>
                    <a:pt x="773673" y="184038"/>
                  </a:cubicBezTo>
                  <a:lnTo>
                    <a:pt x="209314" y="1840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7">
              <a:extLst>
                <a:ext uri="{FF2B5EF4-FFF2-40B4-BE49-F238E27FC236}">
                  <a16:creationId xmlns:a16="http://schemas.microsoft.com/office/drawing/2014/main" id="{89B7A091-43E4-969F-A0DB-E12A4A8B306C}"/>
                </a:ext>
              </a:extLst>
            </p:cNvPr>
            <p:cNvSpPr/>
            <p:nvPr/>
          </p:nvSpPr>
          <p:spPr>
            <a:xfrm>
              <a:off x="7177190" y="3935275"/>
              <a:ext cx="492135" cy="116170"/>
            </a:xfrm>
            <a:custGeom>
              <a:avLst/>
              <a:gdLst/>
              <a:ahLst/>
              <a:cxnLst/>
              <a:rect l="l" t="t" r="r" b="b"/>
              <a:pathLst>
                <a:path w="152246" h="35938" extrusionOk="0">
                  <a:moveTo>
                    <a:pt x="0" y="0"/>
                  </a:moveTo>
                  <a:lnTo>
                    <a:pt x="66349" y="0"/>
                  </a:lnTo>
                  <a:lnTo>
                    <a:pt x="152247" y="35939"/>
                  </a:lnTo>
                  <a:lnTo>
                    <a:pt x="74247" y="359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8" name="Google Shape;1078;p47">
              <a:extLst>
                <a:ext uri="{FF2B5EF4-FFF2-40B4-BE49-F238E27FC236}">
                  <a16:creationId xmlns:a16="http://schemas.microsoft.com/office/drawing/2014/main" id="{455372C5-F333-5F1E-291B-3DE0517E465F}"/>
                </a:ext>
              </a:extLst>
            </p:cNvPr>
            <p:cNvGrpSpPr/>
            <p:nvPr/>
          </p:nvGrpSpPr>
          <p:grpSpPr>
            <a:xfrm>
              <a:off x="6733325" y="4109083"/>
              <a:ext cx="1308025" cy="384038"/>
              <a:chOff x="7906369" y="6206163"/>
              <a:chExt cx="404886" cy="118875"/>
            </a:xfrm>
          </p:grpSpPr>
          <p:sp>
            <p:nvSpPr>
              <p:cNvPr id="1079" name="Google Shape;1079;p47">
                <a:extLst>
                  <a:ext uri="{FF2B5EF4-FFF2-40B4-BE49-F238E27FC236}">
                    <a16:creationId xmlns:a16="http://schemas.microsoft.com/office/drawing/2014/main" id="{DF267309-DB59-7C82-6E01-90234F9B7560}"/>
                  </a:ext>
                </a:extLst>
              </p:cNvPr>
              <p:cNvSpPr/>
              <p:nvPr/>
            </p:nvSpPr>
            <p:spPr>
              <a:xfrm>
                <a:off x="7906369" y="6206163"/>
                <a:ext cx="9558" cy="118875"/>
              </a:xfrm>
              <a:custGeom>
                <a:avLst/>
                <a:gdLst/>
                <a:ahLst/>
                <a:cxnLst/>
                <a:rect l="l" t="t" r="r" b="b"/>
                <a:pathLst>
                  <a:path w="9558" h="118875" extrusionOk="0">
                    <a:moveTo>
                      <a:pt x="1975" y="118875"/>
                    </a:moveTo>
                    <a:lnTo>
                      <a:pt x="0" y="118480"/>
                    </a:lnTo>
                    <a:cubicBezTo>
                      <a:pt x="16785" y="52724"/>
                      <a:pt x="197" y="987"/>
                      <a:pt x="0" y="592"/>
                    </a:cubicBezTo>
                    <a:lnTo>
                      <a:pt x="1777" y="0"/>
                    </a:lnTo>
                    <a:cubicBezTo>
                      <a:pt x="2172" y="395"/>
                      <a:pt x="18956"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7">
                <a:extLst>
                  <a:ext uri="{FF2B5EF4-FFF2-40B4-BE49-F238E27FC236}">
                    <a16:creationId xmlns:a16="http://schemas.microsoft.com/office/drawing/2014/main" id="{DF8600C4-E736-D3A8-E726-B16AA2DC820E}"/>
                  </a:ext>
                </a:extLst>
              </p:cNvPr>
              <p:cNvSpPr/>
              <p:nvPr/>
            </p:nvSpPr>
            <p:spPr>
              <a:xfrm>
                <a:off x="8104032"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7">
                <a:extLst>
                  <a:ext uri="{FF2B5EF4-FFF2-40B4-BE49-F238E27FC236}">
                    <a16:creationId xmlns:a16="http://schemas.microsoft.com/office/drawing/2014/main" id="{B3380585-74D1-51D5-A584-0C8359BB58C8}"/>
                  </a:ext>
                </a:extLst>
              </p:cNvPr>
              <p:cNvSpPr/>
              <p:nvPr/>
            </p:nvSpPr>
            <p:spPr>
              <a:xfrm>
                <a:off x="8301696"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2" name="Google Shape;1082;p47">
              <a:extLst>
                <a:ext uri="{FF2B5EF4-FFF2-40B4-BE49-F238E27FC236}">
                  <a16:creationId xmlns:a16="http://schemas.microsoft.com/office/drawing/2014/main" id="{8044D804-8375-69FB-937A-04CB6B9B89CC}"/>
                </a:ext>
              </a:extLst>
            </p:cNvPr>
            <p:cNvSpPr/>
            <p:nvPr/>
          </p:nvSpPr>
          <p:spPr>
            <a:xfrm>
              <a:off x="6446759" y="4105599"/>
              <a:ext cx="1831308" cy="6381"/>
            </a:xfrm>
            <a:custGeom>
              <a:avLst/>
              <a:gdLst/>
              <a:ahLst/>
              <a:cxnLst/>
              <a:rect l="l" t="t" r="r" b="b"/>
              <a:pathLst>
                <a:path w="566530" h="1974" extrusionOk="0">
                  <a:moveTo>
                    <a:pt x="565543" y="1975"/>
                  </a:moveTo>
                  <a:lnTo>
                    <a:pt x="987" y="1975"/>
                  </a:lnTo>
                  <a:cubicBezTo>
                    <a:pt x="395" y="1975"/>
                    <a:pt x="0" y="1580"/>
                    <a:pt x="0" y="987"/>
                  </a:cubicBezTo>
                  <a:cubicBezTo>
                    <a:pt x="0" y="395"/>
                    <a:pt x="395" y="0"/>
                    <a:pt x="987" y="0"/>
                  </a:cubicBezTo>
                  <a:lnTo>
                    <a:pt x="565543" y="0"/>
                  </a:lnTo>
                  <a:cubicBezTo>
                    <a:pt x="566136" y="0"/>
                    <a:pt x="566531" y="395"/>
                    <a:pt x="566531" y="987"/>
                  </a:cubicBezTo>
                  <a:cubicBezTo>
                    <a:pt x="566531" y="1580"/>
                    <a:pt x="565938" y="1975"/>
                    <a:pt x="565543" y="1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3" name="Google Shape;1083;p47">
            <a:extLst>
              <a:ext uri="{FF2B5EF4-FFF2-40B4-BE49-F238E27FC236}">
                <a16:creationId xmlns:a16="http://schemas.microsoft.com/office/drawing/2014/main" id="{E5A755C1-2B28-19CD-5DE8-30E0004CBCB1}"/>
              </a:ext>
            </a:extLst>
          </p:cNvPr>
          <p:cNvSpPr/>
          <p:nvPr/>
        </p:nvSpPr>
        <p:spPr>
          <a:xfrm>
            <a:off x="1425550" y="41078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4" name="Google Shape;1084;p47">
            <a:extLst>
              <a:ext uri="{FF2B5EF4-FFF2-40B4-BE49-F238E27FC236}">
                <a16:creationId xmlns:a16="http://schemas.microsoft.com/office/drawing/2014/main" id="{09439174-5A7E-8CF7-8080-36031991D692}"/>
              </a:ext>
            </a:extLst>
          </p:cNvPr>
          <p:cNvSpPr/>
          <p:nvPr/>
        </p:nvSpPr>
        <p:spPr>
          <a:xfrm>
            <a:off x="6869300" y="32832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5" name="Google Shape;1085;p47">
            <a:extLst>
              <a:ext uri="{FF2B5EF4-FFF2-40B4-BE49-F238E27FC236}">
                <a16:creationId xmlns:a16="http://schemas.microsoft.com/office/drawing/2014/main" id="{E7B67743-D5C0-599E-4413-5ECF7D8B4BDE}"/>
              </a:ext>
            </a:extLst>
          </p:cNvPr>
          <p:cNvSpPr/>
          <p:nvPr/>
        </p:nvSpPr>
        <p:spPr>
          <a:xfrm>
            <a:off x="3534375" y="796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73696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89708181-8A47-2276-FD56-2746C4042E09}"/>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C635B85B-140B-1F81-E455-C455B1EF96E3}"/>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Content-Based Filtering</a:t>
            </a:r>
            <a:endParaRPr/>
          </a:p>
        </p:txBody>
      </p:sp>
      <p:sp>
        <p:nvSpPr>
          <p:cNvPr id="1619" name="Google Shape;1619;p65">
            <a:extLst>
              <a:ext uri="{FF2B5EF4-FFF2-40B4-BE49-F238E27FC236}">
                <a16:creationId xmlns:a16="http://schemas.microsoft.com/office/drawing/2014/main" id="{E26C5DF4-9902-AE69-7351-560B7C779B91}"/>
              </a:ext>
            </a:extLst>
          </p:cNvPr>
          <p:cNvSpPr txBox="1">
            <a:spLocks noGrp="1"/>
          </p:cNvSpPr>
          <p:nvPr>
            <p:ph type="body" idx="1"/>
          </p:nvPr>
        </p:nvSpPr>
        <p:spPr>
          <a:xfrm>
            <a:off x="173181" y="930299"/>
            <a:ext cx="4675909" cy="3796731"/>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Arial"/>
              <a:buChar char="•"/>
            </a:pPr>
            <a:endParaRPr lang="en-US"/>
          </a:p>
          <a:p>
            <a:pPr lvl="0" algn="l" rtl="0">
              <a:spcBef>
                <a:spcPts val="0"/>
              </a:spcBef>
              <a:spcAft>
                <a:spcPts val="200"/>
              </a:spcAft>
              <a:buSzPts val="1400"/>
              <a:buFont typeface="Arial" panose="05000000000000000000" pitchFamily="2" charset="2"/>
              <a:buChar char="•"/>
            </a:pPr>
            <a:r>
              <a:rPr lang="en-US" sz="1300"/>
              <a:t>Approach:</a:t>
            </a:r>
          </a:p>
          <a:p>
            <a:pPr lvl="1">
              <a:spcBef>
                <a:spcPts val="0"/>
              </a:spcBef>
              <a:spcAft>
                <a:spcPts val="200"/>
              </a:spcAft>
              <a:buFont typeface="Courier New" panose="05000000000000000000" pitchFamily="2" charset="2"/>
              <a:buChar char="o"/>
            </a:pPr>
            <a:r>
              <a:rPr lang="en-US" sz="1300"/>
              <a:t>Used </a:t>
            </a:r>
            <a:r>
              <a:rPr lang="en-US" sz="1300" err="1"/>
              <a:t>Content_Join</a:t>
            </a:r>
            <a:r>
              <a:rPr lang="en-US" sz="1300"/>
              <a:t> table</a:t>
            </a:r>
          </a:p>
          <a:p>
            <a:pPr lvl="1">
              <a:spcBef>
                <a:spcPts val="0"/>
              </a:spcBef>
              <a:spcAft>
                <a:spcPts val="200"/>
              </a:spcAft>
              <a:buFont typeface="Courier New" panose="05000000000000000000" pitchFamily="2" charset="2"/>
              <a:buChar char="o"/>
            </a:pPr>
            <a:r>
              <a:rPr lang="en-US" sz="1300"/>
              <a:t>Key Fields: </a:t>
            </a:r>
            <a:r>
              <a:rPr lang="en-US" sz="1300" err="1"/>
              <a:t>Book_ID</a:t>
            </a:r>
            <a:r>
              <a:rPr lang="en-US" sz="1300"/>
              <a:t>, Title, Author, </a:t>
            </a:r>
            <a:r>
              <a:rPr lang="en-US" sz="1300" err="1"/>
              <a:t>Is_Earliest</a:t>
            </a:r>
            <a:r>
              <a:rPr lang="en-US" sz="1300"/>
              <a:t>, Year</a:t>
            </a:r>
          </a:p>
          <a:p>
            <a:pPr lvl="1">
              <a:spcBef>
                <a:spcPts val="0"/>
              </a:spcBef>
              <a:spcAft>
                <a:spcPts val="200"/>
              </a:spcAft>
              <a:buFont typeface="Courier New" panose="05000000000000000000" pitchFamily="2" charset="2"/>
              <a:buChar char="o"/>
            </a:pPr>
            <a:r>
              <a:rPr lang="en-US" sz="1300"/>
              <a:t>Dropped entities with missing Author values</a:t>
            </a:r>
          </a:p>
          <a:p>
            <a:pPr lvl="1">
              <a:spcBef>
                <a:spcPts val="0"/>
              </a:spcBef>
              <a:spcAft>
                <a:spcPts val="200"/>
              </a:spcAft>
              <a:buFont typeface="Courier New" panose="05000000000000000000" pitchFamily="2" charset="2"/>
              <a:buChar char="o"/>
            </a:pPr>
            <a:r>
              <a:rPr lang="en-US" sz="1300"/>
              <a:t>Applied one-hot encoding to the Author field</a:t>
            </a:r>
          </a:p>
          <a:p>
            <a:pPr lvl="0">
              <a:spcAft>
                <a:spcPts val="200"/>
              </a:spcAft>
              <a:buFont typeface="Arial" panose="05000000000000000000" pitchFamily="2" charset="2"/>
              <a:buChar char="•"/>
            </a:pPr>
            <a:r>
              <a:rPr lang="en-US" sz="1300"/>
              <a:t>Similarity Metric:</a:t>
            </a:r>
          </a:p>
          <a:p>
            <a:pPr lvl="1">
              <a:spcBef>
                <a:spcPts val="0"/>
              </a:spcBef>
              <a:spcAft>
                <a:spcPts val="200"/>
              </a:spcAft>
              <a:buFont typeface="Courier New" panose="05000000000000000000" pitchFamily="2" charset="2"/>
              <a:buChar char="o"/>
            </a:pPr>
            <a:r>
              <a:rPr lang="en-US" sz="1300"/>
              <a:t>Calculated cosine similarity between vectors</a:t>
            </a:r>
          </a:p>
          <a:p>
            <a:pPr lvl="1">
              <a:spcBef>
                <a:spcPts val="0"/>
              </a:spcBef>
              <a:spcAft>
                <a:spcPts val="200"/>
              </a:spcAft>
              <a:buFont typeface="Courier New" panose="05000000000000000000" pitchFamily="2" charset="2"/>
              <a:buChar char="o"/>
            </a:pPr>
            <a:r>
              <a:rPr lang="en-US" sz="1300"/>
              <a:t>Removed diagonal entries to avoid self-recommendation</a:t>
            </a:r>
          </a:p>
          <a:p>
            <a:pPr lvl="0" algn="l" rtl="0">
              <a:spcBef>
                <a:spcPts val="0"/>
              </a:spcBef>
              <a:spcAft>
                <a:spcPts val="200"/>
              </a:spcAft>
              <a:buSzPts val="1400"/>
              <a:buFont typeface="Arial" panose="05000000000000000000" pitchFamily="2" charset="2"/>
              <a:buChar char="•"/>
            </a:pPr>
            <a:r>
              <a:rPr lang="en-US" sz="1300"/>
              <a:t>Filtering Logic</a:t>
            </a:r>
          </a:p>
          <a:p>
            <a:pPr lvl="1">
              <a:spcBef>
                <a:spcPts val="0"/>
              </a:spcBef>
              <a:spcAft>
                <a:spcPts val="200"/>
              </a:spcAft>
              <a:buFont typeface="Courier New" panose="05000000000000000000" pitchFamily="2" charset="2"/>
              <a:buChar char="o"/>
            </a:pPr>
            <a:r>
              <a:rPr lang="en-US" sz="1300"/>
              <a:t>Set similarity threshold of 0.3 to ensure meaningful matches</a:t>
            </a:r>
          </a:p>
          <a:p>
            <a:pPr lvl="1">
              <a:spcBef>
                <a:spcPts val="0"/>
              </a:spcBef>
              <a:spcAft>
                <a:spcPts val="200"/>
              </a:spcAft>
              <a:buFont typeface="Courier New" panose="05000000000000000000" pitchFamily="2" charset="2"/>
              <a:buChar char="o"/>
            </a:pPr>
            <a:r>
              <a:rPr lang="en-US" sz="1300"/>
              <a:t>Selected top N (5) recommendations for given book if available</a:t>
            </a:r>
          </a:p>
          <a:p>
            <a:pPr marL="596900" lvl="1" indent="0">
              <a:spcBef>
                <a:spcPts val="0"/>
              </a:spcBef>
              <a:spcAft>
                <a:spcPts val="200"/>
              </a:spcAft>
              <a:buNone/>
            </a:pPr>
            <a:endParaRPr lang="en-US" sz="1300"/>
          </a:p>
          <a:p>
            <a:pPr marL="596900" lvl="1" indent="0">
              <a:spcBef>
                <a:spcPts val="0"/>
              </a:spcBef>
              <a:buNone/>
            </a:pPr>
            <a:endParaRPr lang="en-US"/>
          </a:p>
          <a:p>
            <a:pPr lvl="1">
              <a:spcBef>
                <a:spcPts val="0"/>
              </a:spcBef>
              <a:buFont typeface="Courier New"/>
              <a:buChar char="o"/>
            </a:pPr>
            <a:endParaRPr lang="en-US"/>
          </a:p>
          <a:p>
            <a:pPr marL="596900" lvl="1" indent="0">
              <a:spcBef>
                <a:spcPts val="0"/>
              </a:spcBef>
              <a:buNone/>
            </a:pPr>
            <a:r>
              <a:rPr lang="en-US"/>
              <a:t>	</a:t>
            </a:r>
          </a:p>
        </p:txBody>
      </p:sp>
      <p:pic>
        <p:nvPicPr>
          <p:cNvPr id="7" name="Picture 6">
            <a:extLst>
              <a:ext uri="{FF2B5EF4-FFF2-40B4-BE49-F238E27FC236}">
                <a16:creationId xmlns:a16="http://schemas.microsoft.com/office/drawing/2014/main" id="{41A7DACA-EEAB-94C1-CB3F-6CAE1889D710}"/>
              </a:ext>
            </a:extLst>
          </p:cNvPr>
          <p:cNvPicPr>
            <a:picLocks noChangeAspect="1"/>
          </p:cNvPicPr>
          <p:nvPr/>
        </p:nvPicPr>
        <p:blipFill>
          <a:blip r:embed="rId3"/>
          <a:stretch>
            <a:fillRect/>
          </a:stretch>
        </p:blipFill>
        <p:spPr>
          <a:xfrm>
            <a:off x="5133108" y="2970343"/>
            <a:ext cx="3666395" cy="1756687"/>
          </a:xfrm>
          <a:prstGeom prst="rect">
            <a:avLst/>
          </a:prstGeom>
        </p:spPr>
      </p:pic>
      <p:pic>
        <p:nvPicPr>
          <p:cNvPr id="9" name="Picture 8">
            <a:extLst>
              <a:ext uri="{FF2B5EF4-FFF2-40B4-BE49-F238E27FC236}">
                <a16:creationId xmlns:a16="http://schemas.microsoft.com/office/drawing/2014/main" id="{28681FFA-2DBD-89A7-A99E-BA6929ED20F1}"/>
              </a:ext>
            </a:extLst>
          </p:cNvPr>
          <p:cNvPicPr>
            <a:picLocks noChangeAspect="1"/>
          </p:cNvPicPr>
          <p:nvPr/>
        </p:nvPicPr>
        <p:blipFill>
          <a:blip r:embed="rId4"/>
          <a:stretch>
            <a:fillRect/>
          </a:stretch>
        </p:blipFill>
        <p:spPr>
          <a:xfrm>
            <a:off x="5133107" y="1181299"/>
            <a:ext cx="3666396" cy="1625470"/>
          </a:xfrm>
          <a:prstGeom prst="rect">
            <a:avLst/>
          </a:prstGeom>
        </p:spPr>
      </p:pic>
      <p:grpSp>
        <p:nvGrpSpPr>
          <p:cNvPr id="10" name="Google Shape;1949;p69">
            <a:extLst>
              <a:ext uri="{FF2B5EF4-FFF2-40B4-BE49-F238E27FC236}">
                <a16:creationId xmlns:a16="http://schemas.microsoft.com/office/drawing/2014/main" id="{F787FC62-301F-46D2-D411-A65A82E233FA}"/>
              </a:ext>
            </a:extLst>
          </p:cNvPr>
          <p:cNvGrpSpPr/>
          <p:nvPr/>
        </p:nvGrpSpPr>
        <p:grpSpPr>
          <a:xfrm>
            <a:off x="2215235" y="600600"/>
            <a:ext cx="299326" cy="263428"/>
            <a:chOff x="7816736" y="3059672"/>
            <a:chExt cx="299326" cy="263428"/>
          </a:xfrm>
        </p:grpSpPr>
        <p:sp>
          <p:nvSpPr>
            <p:cNvPr id="3" name="Google Shape;1950;p69">
              <a:extLst>
                <a:ext uri="{FF2B5EF4-FFF2-40B4-BE49-F238E27FC236}">
                  <a16:creationId xmlns:a16="http://schemas.microsoft.com/office/drawing/2014/main" id="{618D303E-7448-2BBF-BD2A-D4A95CC42A75}"/>
                </a:ext>
              </a:extLst>
            </p:cNvPr>
            <p:cNvSpPr/>
            <p:nvPr/>
          </p:nvSpPr>
          <p:spPr>
            <a:xfrm>
              <a:off x="7977804" y="3094823"/>
              <a:ext cx="137726" cy="186614"/>
            </a:xfrm>
            <a:custGeom>
              <a:avLst/>
              <a:gdLst/>
              <a:ahLst/>
              <a:cxnLst/>
              <a:rect l="l" t="t" r="r" b="b"/>
              <a:pathLst>
                <a:path w="236440" h="320367" extrusionOk="0">
                  <a:moveTo>
                    <a:pt x="72195" y="271635"/>
                  </a:moveTo>
                  <a:cubicBezTo>
                    <a:pt x="39708" y="271635"/>
                    <a:pt x="11732" y="292391"/>
                    <a:pt x="0" y="320367"/>
                  </a:cubicBezTo>
                  <a:cubicBezTo>
                    <a:pt x="9928" y="314952"/>
                    <a:pt x="21659" y="311343"/>
                    <a:pt x="33391" y="311343"/>
                  </a:cubicBezTo>
                  <a:lnTo>
                    <a:pt x="236441" y="311343"/>
                  </a:lnTo>
                  <a:lnTo>
                    <a:pt x="236441" y="0"/>
                  </a:lnTo>
                  <a:lnTo>
                    <a:pt x="185904" y="0"/>
                  </a:lnTo>
                  <a:lnTo>
                    <a:pt x="185904" y="271635"/>
                  </a:lnTo>
                  <a:lnTo>
                    <a:pt x="72195" y="271635"/>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 name="Google Shape;1951;p69">
              <a:extLst>
                <a:ext uri="{FF2B5EF4-FFF2-40B4-BE49-F238E27FC236}">
                  <a16:creationId xmlns:a16="http://schemas.microsoft.com/office/drawing/2014/main" id="{330F7383-7132-2C93-4E70-B0FBC40B511E}"/>
                </a:ext>
              </a:extLst>
            </p:cNvPr>
            <p:cNvSpPr/>
            <p:nvPr/>
          </p:nvSpPr>
          <p:spPr>
            <a:xfrm>
              <a:off x="7816736" y="3293663"/>
              <a:ext cx="140881" cy="29437"/>
            </a:xfrm>
            <a:custGeom>
              <a:avLst/>
              <a:gdLst/>
              <a:ahLst/>
              <a:cxnLst/>
              <a:rect l="l" t="t" r="r" b="b"/>
              <a:pathLst>
                <a:path w="241855" h="50536" extrusionOk="0">
                  <a:moveTo>
                    <a:pt x="203050" y="0"/>
                  </a:moveTo>
                  <a:lnTo>
                    <a:pt x="0" y="0"/>
                  </a:lnTo>
                  <a:lnTo>
                    <a:pt x="0" y="50537"/>
                  </a:lnTo>
                  <a:lnTo>
                    <a:pt x="241855" y="50537"/>
                  </a:lnTo>
                  <a:lnTo>
                    <a:pt x="241855" y="39707"/>
                  </a:lnTo>
                  <a:cubicBezTo>
                    <a:pt x="241855" y="17146"/>
                    <a:pt x="224708" y="0"/>
                    <a:pt x="203050" y="0"/>
                  </a:cubicBezTo>
                  <a:lnTo>
                    <a:pt x="20305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952;p69">
              <a:extLst>
                <a:ext uri="{FF2B5EF4-FFF2-40B4-BE49-F238E27FC236}">
                  <a16:creationId xmlns:a16="http://schemas.microsoft.com/office/drawing/2014/main" id="{6A478603-6221-C52E-4705-024239CA01D4}"/>
                </a:ext>
              </a:extLst>
            </p:cNvPr>
            <p:cNvSpPr/>
            <p:nvPr/>
          </p:nvSpPr>
          <p:spPr>
            <a:xfrm>
              <a:off x="7975181" y="3293139"/>
              <a:ext cx="140881" cy="29437"/>
            </a:xfrm>
            <a:custGeom>
              <a:avLst/>
              <a:gdLst/>
              <a:ahLst/>
              <a:cxnLst/>
              <a:rect l="l" t="t" r="r" b="b"/>
              <a:pathLst>
                <a:path w="241855" h="50536" extrusionOk="0">
                  <a:moveTo>
                    <a:pt x="0" y="39707"/>
                  </a:moveTo>
                  <a:lnTo>
                    <a:pt x="0" y="50537"/>
                  </a:lnTo>
                  <a:lnTo>
                    <a:pt x="241855" y="50537"/>
                  </a:lnTo>
                  <a:lnTo>
                    <a:pt x="241855" y="0"/>
                  </a:lnTo>
                  <a:lnTo>
                    <a:pt x="38805" y="0"/>
                  </a:lnTo>
                  <a:cubicBezTo>
                    <a:pt x="17147" y="902"/>
                    <a:pt x="0" y="18049"/>
                    <a:pt x="0" y="39707"/>
                  </a:cubicBezTo>
                  <a:lnTo>
                    <a:pt x="0" y="3970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953;p69">
              <a:extLst>
                <a:ext uri="{FF2B5EF4-FFF2-40B4-BE49-F238E27FC236}">
                  <a16:creationId xmlns:a16="http://schemas.microsoft.com/office/drawing/2014/main" id="{E488E103-CA43-E2B8-C09E-3C85C423EE14}"/>
                </a:ext>
              </a:extLst>
            </p:cNvPr>
            <p:cNvSpPr/>
            <p:nvPr/>
          </p:nvSpPr>
          <p:spPr>
            <a:xfrm>
              <a:off x="7816736" y="3095348"/>
              <a:ext cx="140881" cy="188191"/>
            </a:xfrm>
            <a:custGeom>
              <a:avLst/>
              <a:gdLst/>
              <a:ahLst/>
              <a:cxnLst/>
              <a:rect l="l" t="t" r="r" b="b"/>
              <a:pathLst>
                <a:path w="241855" h="323074" extrusionOk="0">
                  <a:moveTo>
                    <a:pt x="241855" y="323075"/>
                  </a:moveTo>
                  <a:lnTo>
                    <a:pt x="241855" y="16244"/>
                  </a:lnTo>
                  <a:cubicBezTo>
                    <a:pt x="241855" y="14439"/>
                    <a:pt x="241855" y="13537"/>
                    <a:pt x="241855" y="11732"/>
                  </a:cubicBezTo>
                  <a:cubicBezTo>
                    <a:pt x="231025" y="4512"/>
                    <a:pt x="217488" y="0"/>
                    <a:pt x="203050" y="0"/>
                  </a:cubicBezTo>
                  <a:lnTo>
                    <a:pt x="0" y="0"/>
                  </a:lnTo>
                  <a:lnTo>
                    <a:pt x="0" y="311343"/>
                  </a:lnTo>
                  <a:lnTo>
                    <a:pt x="203050" y="311343"/>
                  </a:lnTo>
                  <a:cubicBezTo>
                    <a:pt x="217488" y="310440"/>
                    <a:pt x="231025" y="314953"/>
                    <a:pt x="241855" y="323075"/>
                  </a:cubicBezTo>
                  <a:lnTo>
                    <a:pt x="241855" y="323075"/>
                  </a:lnTo>
                  <a:close/>
                  <a:moveTo>
                    <a:pt x="192221" y="231025"/>
                  </a:moveTo>
                  <a:lnTo>
                    <a:pt x="50537" y="231025"/>
                  </a:lnTo>
                  <a:lnTo>
                    <a:pt x="50537" y="200342"/>
                  </a:lnTo>
                  <a:lnTo>
                    <a:pt x="192221" y="200342"/>
                  </a:lnTo>
                  <a:lnTo>
                    <a:pt x="192221" y="231025"/>
                  </a:lnTo>
                  <a:close/>
                  <a:moveTo>
                    <a:pt x="192221" y="170562"/>
                  </a:moveTo>
                  <a:lnTo>
                    <a:pt x="50537" y="170562"/>
                  </a:lnTo>
                  <a:lnTo>
                    <a:pt x="50537" y="140781"/>
                  </a:lnTo>
                  <a:lnTo>
                    <a:pt x="192221" y="140781"/>
                  </a:lnTo>
                  <a:lnTo>
                    <a:pt x="192221" y="170562"/>
                  </a:lnTo>
                  <a:close/>
                  <a:moveTo>
                    <a:pt x="192221" y="110098"/>
                  </a:moveTo>
                  <a:lnTo>
                    <a:pt x="50537" y="110098"/>
                  </a:lnTo>
                  <a:lnTo>
                    <a:pt x="50537" y="80318"/>
                  </a:lnTo>
                  <a:lnTo>
                    <a:pt x="192221" y="80318"/>
                  </a:lnTo>
                  <a:lnTo>
                    <a:pt x="192221" y="11009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954;p69">
              <a:extLst>
                <a:ext uri="{FF2B5EF4-FFF2-40B4-BE49-F238E27FC236}">
                  <a16:creationId xmlns:a16="http://schemas.microsoft.com/office/drawing/2014/main" id="{E90776B0-B0CE-7323-2297-3959FBDDEC75}"/>
                </a:ext>
              </a:extLst>
            </p:cNvPr>
            <p:cNvSpPr/>
            <p:nvPr/>
          </p:nvSpPr>
          <p:spPr>
            <a:xfrm>
              <a:off x="7975181" y="3059672"/>
              <a:ext cx="94095" cy="195024"/>
            </a:xfrm>
            <a:custGeom>
              <a:avLst/>
              <a:gdLst/>
              <a:ahLst/>
              <a:cxnLst/>
              <a:rect l="l" t="t" r="r" b="b"/>
              <a:pathLst>
                <a:path w="161537" h="334806" extrusionOk="0">
                  <a:moveTo>
                    <a:pt x="0" y="334806"/>
                  </a:moveTo>
                  <a:cubicBezTo>
                    <a:pt x="19854" y="314952"/>
                    <a:pt x="46928" y="302318"/>
                    <a:pt x="76708" y="302318"/>
                  </a:cubicBezTo>
                  <a:lnTo>
                    <a:pt x="161537" y="302318"/>
                  </a:lnTo>
                  <a:lnTo>
                    <a:pt x="161537" y="0"/>
                  </a:lnTo>
                  <a:lnTo>
                    <a:pt x="76708" y="0"/>
                  </a:lnTo>
                  <a:cubicBezTo>
                    <a:pt x="34293" y="0"/>
                    <a:pt x="0" y="34293"/>
                    <a:pt x="0" y="76708"/>
                  </a:cubicBezTo>
                  <a:lnTo>
                    <a:pt x="0" y="33480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257118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99FCA966-0F32-A15B-6EF2-AD981E8BA7B8}"/>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518DBB06-31C0-294F-26A3-FC9F2E59B655}"/>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Content-Based Example</a:t>
            </a:r>
            <a:endParaRPr/>
          </a:p>
        </p:txBody>
      </p:sp>
      <p:pic>
        <p:nvPicPr>
          <p:cNvPr id="4" name="Picture 3">
            <a:extLst>
              <a:ext uri="{FF2B5EF4-FFF2-40B4-BE49-F238E27FC236}">
                <a16:creationId xmlns:a16="http://schemas.microsoft.com/office/drawing/2014/main" id="{70F653C5-1538-C6E6-128F-D94C9825E5A4}"/>
              </a:ext>
            </a:extLst>
          </p:cNvPr>
          <p:cNvPicPr>
            <a:picLocks noChangeAspect="1"/>
          </p:cNvPicPr>
          <p:nvPr/>
        </p:nvPicPr>
        <p:blipFill>
          <a:blip r:embed="rId3"/>
          <a:stretch>
            <a:fillRect/>
          </a:stretch>
        </p:blipFill>
        <p:spPr>
          <a:xfrm>
            <a:off x="6101180" y="1575584"/>
            <a:ext cx="2979039" cy="538870"/>
          </a:xfrm>
          <a:prstGeom prst="rect">
            <a:avLst/>
          </a:prstGeom>
        </p:spPr>
      </p:pic>
      <p:pic>
        <p:nvPicPr>
          <p:cNvPr id="12" name="Picture 11">
            <a:extLst>
              <a:ext uri="{FF2B5EF4-FFF2-40B4-BE49-F238E27FC236}">
                <a16:creationId xmlns:a16="http://schemas.microsoft.com/office/drawing/2014/main" id="{B45F9B76-E734-1420-EAF4-8E62366BDEDC}"/>
              </a:ext>
            </a:extLst>
          </p:cNvPr>
          <p:cNvPicPr>
            <a:picLocks noChangeAspect="1"/>
          </p:cNvPicPr>
          <p:nvPr/>
        </p:nvPicPr>
        <p:blipFill>
          <a:blip r:embed="rId4"/>
          <a:stretch>
            <a:fillRect/>
          </a:stretch>
        </p:blipFill>
        <p:spPr>
          <a:xfrm>
            <a:off x="6101179" y="2301054"/>
            <a:ext cx="2979040" cy="1234676"/>
          </a:xfrm>
          <a:prstGeom prst="rect">
            <a:avLst/>
          </a:prstGeom>
        </p:spPr>
      </p:pic>
      <p:pic>
        <p:nvPicPr>
          <p:cNvPr id="3" name="Picture 2">
            <a:extLst>
              <a:ext uri="{FF2B5EF4-FFF2-40B4-BE49-F238E27FC236}">
                <a16:creationId xmlns:a16="http://schemas.microsoft.com/office/drawing/2014/main" id="{53D37573-9FF7-EC99-6F5E-8F4B488B395F}"/>
              </a:ext>
            </a:extLst>
          </p:cNvPr>
          <p:cNvPicPr>
            <a:picLocks noChangeAspect="1"/>
          </p:cNvPicPr>
          <p:nvPr/>
        </p:nvPicPr>
        <p:blipFill>
          <a:blip r:embed="rId5"/>
          <a:srcRect r="2338"/>
          <a:stretch/>
        </p:blipFill>
        <p:spPr>
          <a:xfrm>
            <a:off x="225920" y="1274245"/>
            <a:ext cx="2852773" cy="2788608"/>
          </a:xfrm>
          <a:prstGeom prst="rect">
            <a:avLst/>
          </a:prstGeom>
        </p:spPr>
      </p:pic>
      <p:pic>
        <p:nvPicPr>
          <p:cNvPr id="6" name="Picture 5">
            <a:extLst>
              <a:ext uri="{FF2B5EF4-FFF2-40B4-BE49-F238E27FC236}">
                <a16:creationId xmlns:a16="http://schemas.microsoft.com/office/drawing/2014/main" id="{64EB8076-21BC-F8A2-90D1-99FA1AEA1067}"/>
              </a:ext>
            </a:extLst>
          </p:cNvPr>
          <p:cNvPicPr>
            <a:picLocks noChangeAspect="1"/>
          </p:cNvPicPr>
          <p:nvPr/>
        </p:nvPicPr>
        <p:blipFill>
          <a:blip r:embed="rId6"/>
          <a:stretch>
            <a:fillRect/>
          </a:stretch>
        </p:blipFill>
        <p:spPr>
          <a:xfrm>
            <a:off x="3165611" y="1271909"/>
            <a:ext cx="2774431" cy="2778435"/>
          </a:xfrm>
          <a:prstGeom prst="rect">
            <a:avLst/>
          </a:prstGeom>
        </p:spPr>
      </p:pic>
    </p:spTree>
    <p:extLst>
      <p:ext uri="{BB962C8B-B14F-4D97-AF65-F5344CB8AC3E}">
        <p14:creationId xmlns:p14="http://schemas.microsoft.com/office/powerpoint/2010/main" val="303813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1E714B5E-ACF2-8313-A32D-722512C0C034}"/>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0C603EB6-EA75-8F42-9936-9E51E541AA4B}"/>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
              <a:t>Collaborative Filtering</a:t>
            </a:r>
            <a:endParaRPr/>
          </a:p>
        </p:txBody>
      </p:sp>
      <p:sp>
        <p:nvSpPr>
          <p:cNvPr id="1619" name="Google Shape;1619;p65">
            <a:extLst>
              <a:ext uri="{FF2B5EF4-FFF2-40B4-BE49-F238E27FC236}">
                <a16:creationId xmlns:a16="http://schemas.microsoft.com/office/drawing/2014/main" id="{34A60641-6F31-E185-E33D-64C1DF5D7B1A}"/>
              </a:ext>
            </a:extLst>
          </p:cNvPr>
          <p:cNvSpPr txBox="1">
            <a:spLocks noGrp="1"/>
          </p:cNvSpPr>
          <p:nvPr>
            <p:ph type="body" idx="1"/>
          </p:nvPr>
        </p:nvSpPr>
        <p:spPr>
          <a:xfrm>
            <a:off x="227610" y="1086781"/>
            <a:ext cx="4675909" cy="3769517"/>
          </a:xfrm>
          <a:prstGeom prst="rect">
            <a:avLst/>
          </a:prstGeom>
        </p:spPr>
        <p:txBody>
          <a:bodyPr spcFirstLastPara="1" wrap="square" lIns="91425" tIns="91425" rIns="91425" bIns="91425" anchor="t" anchorCtr="0">
            <a:noAutofit/>
          </a:bodyPr>
          <a:lstStyle/>
          <a:p>
            <a:pPr marL="139700" indent="0">
              <a:lnSpc>
                <a:spcPct val="100000"/>
              </a:lnSpc>
              <a:spcAft>
                <a:spcPts val="200"/>
              </a:spcAft>
              <a:buNone/>
            </a:pPr>
            <a:r>
              <a:rPr lang="en-US" sz="1200">
                <a:solidFill>
                  <a:schemeClr val="tx1"/>
                </a:solidFill>
              </a:rPr>
              <a:t>Approach:</a:t>
            </a:r>
            <a:endParaRPr lang="en-US">
              <a:solidFill>
                <a:schemeClr val="tx1"/>
              </a:solidFill>
            </a:endParaRPr>
          </a:p>
          <a:p>
            <a:pPr lvl="1">
              <a:lnSpc>
                <a:spcPct val="100000"/>
              </a:lnSpc>
              <a:spcBef>
                <a:spcPts val="0"/>
              </a:spcBef>
              <a:spcAft>
                <a:spcPts val="200"/>
              </a:spcAft>
              <a:buFont typeface="Courier New"/>
              <a:buChar char="o"/>
            </a:pPr>
            <a:r>
              <a:rPr lang="en-US" sz="1200">
                <a:solidFill>
                  <a:schemeClr val="tx1"/>
                </a:solidFill>
              </a:rPr>
              <a:t>Used CONTENT_JOIN table</a:t>
            </a:r>
            <a:endParaRPr lang="en-US">
              <a:solidFill>
                <a:schemeClr val="tx1"/>
              </a:solidFill>
            </a:endParaRPr>
          </a:p>
          <a:p>
            <a:pPr lvl="1">
              <a:lnSpc>
                <a:spcPct val="100000"/>
              </a:lnSpc>
              <a:spcBef>
                <a:spcPts val="0"/>
              </a:spcBef>
              <a:spcAft>
                <a:spcPts val="200"/>
              </a:spcAft>
              <a:buFont typeface="Courier New"/>
              <a:buChar char="o"/>
            </a:pPr>
            <a:r>
              <a:rPr lang="en-US" sz="1200">
                <a:solidFill>
                  <a:schemeClr val="tx1"/>
                </a:solidFill>
              </a:rPr>
              <a:t>Key Fields: USERID, BOOK_ID, RATINGS</a:t>
            </a:r>
            <a:endParaRPr lang="en-US">
              <a:solidFill>
                <a:schemeClr val="tx1"/>
              </a:solidFill>
            </a:endParaRPr>
          </a:p>
          <a:p>
            <a:pPr lvl="1">
              <a:lnSpc>
                <a:spcPct val="100000"/>
              </a:lnSpc>
              <a:spcAft>
                <a:spcPts val="200"/>
              </a:spcAft>
              <a:buFont typeface="Courier New"/>
              <a:buChar char="o"/>
            </a:pPr>
            <a:r>
              <a:rPr lang="en-US" sz="1200">
                <a:solidFill>
                  <a:schemeClr val="tx1"/>
                </a:solidFill>
              </a:rPr>
              <a:t>Created user-item matrix with ratings as values</a:t>
            </a:r>
            <a:endParaRPr lang="en-US">
              <a:solidFill>
                <a:schemeClr val="tx1"/>
              </a:solidFill>
            </a:endParaRPr>
          </a:p>
          <a:p>
            <a:pPr>
              <a:lnSpc>
                <a:spcPct val="100000"/>
              </a:lnSpc>
              <a:spcAft>
                <a:spcPts val="200"/>
              </a:spcAft>
              <a:buFont typeface="Arial,Sans-Serif"/>
              <a:buChar char="•"/>
            </a:pPr>
            <a:r>
              <a:rPr lang="en-US" sz="1200">
                <a:solidFill>
                  <a:schemeClr val="tx1"/>
                </a:solidFill>
              </a:rPr>
              <a:t>Similarity Metric:</a:t>
            </a:r>
          </a:p>
          <a:p>
            <a:pPr lvl="1">
              <a:spcAft>
                <a:spcPts val="200"/>
              </a:spcAft>
              <a:buFont typeface="Courier New"/>
              <a:buChar char="o"/>
            </a:pPr>
            <a:r>
              <a:rPr lang="en-US" sz="1200">
                <a:solidFill>
                  <a:schemeClr val="tx1"/>
                </a:solidFill>
              </a:rPr>
              <a:t>Calculated cosine similarity between books based on user ratings</a:t>
            </a:r>
          </a:p>
          <a:p>
            <a:pPr lvl="1">
              <a:spcAft>
                <a:spcPts val="200"/>
              </a:spcAft>
              <a:buFont typeface="Courier New"/>
              <a:buChar char="o"/>
            </a:pPr>
            <a:r>
              <a:rPr lang="en-US" sz="1200">
                <a:solidFill>
                  <a:schemeClr val="tx1"/>
                </a:solidFill>
              </a:rPr>
              <a:t>Removed diagonal entries to avoid self-recommendation</a:t>
            </a:r>
          </a:p>
          <a:p>
            <a:pPr>
              <a:lnSpc>
                <a:spcPct val="100000"/>
              </a:lnSpc>
              <a:spcAft>
                <a:spcPts val="200"/>
              </a:spcAft>
              <a:buFont typeface="Arial,Sans-Serif"/>
              <a:buChar char="•"/>
            </a:pPr>
            <a:r>
              <a:rPr lang="en-US" sz="1200">
                <a:solidFill>
                  <a:schemeClr val="tx1"/>
                </a:solidFill>
              </a:rPr>
              <a:t>Filtering Logic</a:t>
            </a:r>
          </a:p>
          <a:p>
            <a:pPr lvl="1">
              <a:spcBef>
                <a:spcPts val="0"/>
              </a:spcBef>
              <a:spcAft>
                <a:spcPts val="200"/>
              </a:spcAft>
              <a:buFont typeface="Courier New"/>
              <a:buChar char="o"/>
            </a:pPr>
            <a:r>
              <a:rPr lang="en-US" sz="1200"/>
              <a:t>Found most similar books to user's top-rated items</a:t>
            </a:r>
          </a:p>
          <a:p>
            <a:pPr lvl="1">
              <a:spcBef>
                <a:spcPts val="0"/>
              </a:spcBef>
              <a:spcAft>
                <a:spcPts val="200"/>
              </a:spcAft>
              <a:buFont typeface="Courier New"/>
              <a:buChar char="o"/>
            </a:pPr>
            <a:r>
              <a:rPr lang="en-US" sz="1200"/>
              <a:t>Excluded books user already read</a:t>
            </a:r>
          </a:p>
          <a:p>
            <a:pPr lvl="1">
              <a:spcBef>
                <a:spcPts val="0"/>
              </a:spcBef>
              <a:spcAft>
                <a:spcPts val="200"/>
              </a:spcAft>
              <a:buFont typeface="Courier New"/>
              <a:buChar char="o"/>
            </a:pPr>
            <a:r>
              <a:rPr lang="en-US" sz="1200"/>
              <a:t>Selected top 5 most similar books</a:t>
            </a:r>
            <a:br>
              <a:rPr lang="en-US" sz="1200"/>
            </a:br>
            <a:endParaRPr lang="en-US" sz="1200"/>
          </a:p>
          <a:p>
            <a:pPr>
              <a:buFont typeface="Nunito Light" panose="05000000000000000000" pitchFamily="2" charset="2"/>
              <a:buChar char="●"/>
            </a:pPr>
            <a:endParaRPr lang="en-US" sz="1300">
              <a:solidFill>
                <a:schemeClr val="tx1"/>
              </a:solidFill>
            </a:endParaRPr>
          </a:p>
          <a:p>
            <a:pPr>
              <a:lnSpc>
                <a:spcPct val="114999"/>
              </a:lnSpc>
              <a:spcBef>
                <a:spcPts val="0"/>
              </a:spcBef>
              <a:spcAft>
                <a:spcPts val="200"/>
              </a:spcAft>
              <a:buFont typeface="Nunito Light" panose="05000000000000000000" pitchFamily="2" charset="2"/>
              <a:buChar char="●"/>
            </a:pPr>
            <a:endParaRPr lang="en-US" sz="1200"/>
          </a:p>
          <a:p>
            <a:pPr marL="596900" lvl="1" indent="0">
              <a:spcBef>
                <a:spcPts val="0"/>
              </a:spcBef>
              <a:spcAft>
                <a:spcPts val="200"/>
              </a:spcAft>
              <a:buNone/>
            </a:pPr>
            <a:endParaRPr lang="en-US" sz="1300"/>
          </a:p>
          <a:p>
            <a:pPr marL="596900" lvl="1" indent="0">
              <a:spcBef>
                <a:spcPts val="0"/>
              </a:spcBef>
              <a:buNone/>
            </a:pPr>
            <a:endParaRPr lang="en-US"/>
          </a:p>
          <a:p>
            <a:pPr lvl="1">
              <a:spcBef>
                <a:spcPts val="0"/>
              </a:spcBef>
              <a:buFont typeface="Courier New"/>
              <a:buChar char="o"/>
            </a:pPr>
            <a:endParaRPr lang="en-US"/>
          </a:p>
          <a:p>
            <a:pPr marL="596900" lvl="1" indent="0">
              <a:spcBef>
                <a:spcPts val="0"/>
              </a:spcBef>
              <a:buNone/>
            </a:pPr>
            <a:r>
              <a:rPr lang="en-US"/>
              <a:t>	</a:t>
            </a:r>
          </a:p>
        </p:txBody>
      </p:sp>
      <p:pic>
        <p:nvPicPr>
          <p:cNvPr id="9" name="Picture 8">
            <a:extLst>
              <a:ext uri="{FF2B5EF4-FFF2-40B4-BE49-F238E27FC236}">
                <a16:creationId xmlns:a16="http://schemas.microsoft.com/office/drawing/2014/main" id="{D323006C-D73E-F734-A0D1-ACE99E9ACF4A}"/>
              </a:ext>
            </a:extLst>
          </p:cNvPr>
          <p:cNvPicPr>
            <a:picLocks noChangeAspect="1"/>
          </p:cNvPicPr>
          <p:nvPr/>
        </p:nvPicPr>
        <p:blipFill>
          <a:blip r:embed="rId3"/>
          <a:stretch>
            <a:fillRect/>
          </a:stretch>
        </p:blipFill>
        <p:spPr>
          <a:xfrm>
            <a:off x="5133107" y="1181299"/>
            <a:ext cx="3666396" cy="1625470"/>
          </a:xfrm>
          <a:prstGeom prst="rect">
            <a:avLst/>
          </a:prstGeom>
        </p:spPr>
      </p:pic>
      <p:pic>
        <p:nvPicPr>
          <p:cNvPr id="2" name="Picture 1" descr="A screen shot of a computer program&#10;&#10;AI-generated content may be incorrect.">
            <a:extLst>
              <a:ext uri="{FF2B5EF4-FFF2-40B4-BE49-F238E27FC236}">
                <a16:creationId xmlns:a16="http://schemas.microsoft.com/office/drawing/2014/main" id="{736AF9AB-631F-3DE3-F949-8C1DF667B086}"/>
              </a:ext>
            </a:extLst>
          </p:cNvPr>
          <p:cNvPicPr>
            <a:picLocks noChangeAspect="1"/>
          </p:cNvPicPr>
          <p:nvPr/>
        </p:nvPicPr>
        <p:blipFill>
          <a:blip r:embed="rId4"/>
          <a:stretch>
            <a:fillRect/>
          </a:stretch>
        </p:blipFill>
        <p:spPr>
          <a:xfrm>
            <a:off x="5131934" y="2969078"/>
            <a:ext cx="3663043" cy="1620611"/>
          </a:xfrm>
          <a:prstGeom prst="rect">
            <a:avLst/>
          </a:prstGeom>
        </p:spPr>
      </p:pic>
      <p:grpSp>
        <p:nvGrpSpPr>
          <p:cNvPr id="10" name="Google Shape;1829;p69">
            <a:extLst>
              <a:ext uri="{FF2B5EF4-FFF2-40B4-BE49-F238E27FC236}">
                <a16:creationId xmlns:a16="http://schemas.microsoft.com/office/drawing/2014/main" id="{33D29F8B-E977-92A5-06E1-F92DB07F0E53}"/>
              </a:ext>
            </a:extLst>
          </p:cNvPr>
          <p:cNvGrpSpPr/>
          <p:nvPr/>
        </p:nvGrpSpPr>
        <p:grpSpPr>
          <a:xfrm>
            <a:off x="2266652" y="600224"/>
            <a:ext cx="299312" cy="266536"/>
            <a:chOff x="1027625" y="2346776"/>
            <a:chExt cx="299312" cy="266536"/>
          </a:xfrm>
        </p:grpSpPr>
        <p:sp>
          <p:nvSpPr>
            <p:cNvPr id="4" name="Google Shape;1830;p69">
              <a:extLst>
                <a:ext uri="{FF2B5EF4-FFF2-40B4-BE49-F238E27FC236}">
                  <a16:creationId xmlns:a16="http://schemas.microsoft.com/office/drawing/2014/main" id="{A2324FD8-2588-455A-834E-3DFFA32798DB}"/>
                </a:ext>
              </a:extLst>
            </p:cNvPr>
            <p:cNvSpPr/>
            <p:nvPr/>
          </p:nvSpPr>
          <p:spPr>
            <a:xfrm>
              <a:off x="1186190" y="2454757"/>
              <a:ext cx="54670" cy="24706"/>
            </a:xfrm>
            <a:custGeom>
              <a:avLst/>
              <a:gdLst/>
              <a:ahLst/>
              <a:cxnLst/>
              <a:rect l="l" t="t" r="r" b="b"/>
              <a:pathLst>
                <a:path w="93854" h="42414" extrusionOk="0">
                  <a:moveTo>
                    <a:pt x="38805" y="0"/>
                  </a:moveTo>
                  <a:cubicBezTo>
                    <a:pt x="17146" y="0"/>
                    <a:pt x="0" y="17146"/>
                    <a:pt x="0" y="38805"/>
                  </a:cubicBezTo>
                  <a:lnTo>
                    <a:pt x="0" y="42415"/>
                  </a:lnTo>
                  <a:cubicBezTo>
                    <a:pt x="10829" y="35195"/>
                    <a:pt x="24366" y="30683"/>
                    <a:pt x="38805" y="30683"/>
                  </a:cubicBezTo>
                  <a:lnTo>
                    <a:pt x="93854" y="30683"/>
                  </a:lnTo>
                  <a:lnTo>
                    <a:pt x="93854" y="902"/>
                  </a:lnTo>
                  <a:lnTo>
                    <a:pt x="38805" y="90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 name="Google Shape;1831;p69">
              <a:extLst>
                <a:ext uri="{FF2B5EF4-FFF2-40B4-BE49-F238E27FC236}">
                  <a16:creationId xmlns:a16="http://schemas.microsoft.com/office/drawing/2014/main" id="{4DB96267-D03E-B94A-590A-1DDD9B34B3FF}"/>
                </a:ext>
              </a:extLst>
            </p:cNvPr>
            <p:cNvGrpSpPr/>
            <p:nvPr/>
          </p:nvGrpSpPr>
          <p:grpSpPr>
            <a:xfrm>
              <a:off x="1027625" y="2346776"/>
              <a:ext cx="299312" cy="266536"/>
              <a:chOff x="-208" y="2586118"/>
              <a:chExt cx="514809" cy="458440"/>
            </a:xfrm>
          </p:grpSpPr>
          <p:sp>
            <p:nvSpPr>
              <p:cNvPr id="6" name="Google Shape;1832;p69">
                <a:extLst>
                  <a:ext uri="{FF2B5EF4-FFF2-40B4-BE49-F238E27FC236}">
                    <a16:creationId xmlns:a16="http://schemas.microsoft.com/office/drawing/2014/main" id="{A653C532-A8DB-FF6B-BEE5-EDB871C1039C}"/>
                  </a:ext>
                </a:extLst>
              </p:cNvPr>
              <p:cNvSpPr/>
              <p:nvPr/>
            </p:nvSpPr>
            <p:spPr>
              <a:xfrm>
                <a:off x="148000" y="2772021"/>
                <a:ext cx="93854" cy="41512"/>
              </a:xfrm>
              <a:custGeom>
                <a:avLst/>
                <a:gdLst/>
                <a:ahLst/>
                <a:cxnLst/>
                <a:rect l="l" t="t" r="r" b="b"/>
                <a:pathLst>
                  <a:path w="93854" h="41512" extrusionOk="0">
                    <a:moveTo>
                      <a:pt x="55049" y="0"/>
                    </a:moveTo>
                    <a:lnTo>
                      <a:pt x="0" y="0"/>
                    </a:lnTo>
                    <a:lnTo>
                      <a:pt x="0" y="29781"/>
                    </a:lnTo>
                    <a:lnTo>
                      <a:pt x="55049" y="29781"/>
                    </a:lnTo>
                    <a:cubicBezTo>
                      <a:pt x="69488" y="29781"/>
                      <a:pt x="83025" y="34293"/>
                      <a:pt x="93854" y="41512"/>
                    </a:cubicBezTo>
                    <a:lnTo>
                      <a:pt x="93854" y="38805"/>
                    </a:lnTo>
                    <a:cubicBezTo>
                      <a:pt x="93854" y="17146"/>
                      <a:pt x="76708" y="0"/>
                      <a:pt x="55049" y="0"/>
                    </a:cubicBezTo>
                    <a:lnTo>
                      <a:pt x="55049"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833;p69">
                <a:extLst>
                  <a:ext uri="{FF2B5EF4-FFF2-40B4-BE49-F238E27FC236}">
                    <a16:creationId xmlns:a16="http://schemas.microsoft.com/office/drawing/2014/main" id="{E470AA11-B7E4-25ED-FA14-F928158339CA}"/>
                  </a:ext>
                </a:extLst>
              </p:cNvPr>
              <p:cNvSpPr/>
              <p:nvPr/>
            </p:nvSpPr>
            <p:spPr>
              <a:xfrm>
                <a:off x="-208" y="2586118"/>
                <a:ext cx="514809" cy="458440"/>
              </a:xfrm>
              <a:custGeom>
                <a:avLst/>
                <a:gdLst/>
                <a:ahLst/>
                <a:cxnLst/>
                <a:rect l="l" t="t" r="r" b="b"/>
                <a:pathLst>
                  <a:path w="514809" h="458440" extrusionOk="0">
                    <a:moveTo>
                      <a:pt x="364795" y="0"/>
                    </a:moveTo>
                    <a:cubicBezTo>
                      <a:pt x="325990" y="0"/>
                      <a:pt x="287185" y="18049"/>
                      <a:pt x="257405" y="50537"/>
                    </a:cubicBezTo>
                    <a:cubicBezTo>
                      <a:pt x="166258" y="-52342"/>
                      <a:pt x="208" y="16244"/>
                      <a:pt x="208" y="149805"/>
                    </a:cubicBezTo>
                    <a:cubicBezTo>
                      <a:pt x="-7011" y="256294"/>
                      <a:pt x="175282" y="407002"/>
                      <a:pt x="249283" y="453026"/>
                    </a:cubicBezTo>
                    <a:lnTo>
                      <a:pt x="257405" y="458441"/>
                    </a:lnTo>
                    <a:lnTo>
                      <a:pt x="265527" y="453026"/>
                    </a:lnTo>
                    <a:cubicBezTo>
                      <a:pt x="339527" y="407002"/>
                      <a:pt x="521820" y="255391"/>
                      <a:pt x="514601" y="149805"/>
                    </a:cubicBezTo>
                    <a:cubicBezTo>
                      <a:pt x="514601" y="67683"/>
                      <a:pt x="446917" y="0"/>
                      <a:pt x="364795" y="0"/>
                    </a:cubicBezTo>
                    <a:lnTo>
                      <a:pt x="364795" y="0"/>
                    </a:lnTo>
                    <a:close/>
                    <a:moveTo>
                      <a:pt x="416234" y="245464"/>
                    </a:moveTo>
                    <a:lnTo>
                      <a:pt x="311551" y="245464"/>
                    </a:lnTo>
                    <a:cubicBezTo>
                      <a:pt x="289892" y="245464"/>
                      <a:pt x="272746" y="262611"/>
                      <a:pt x="272746" y="284269"/>
                    </a:cubicBezTo>
                    <a:lnTo>
                      <a:pt x="242965" y="284269"/>
                    </a:lnTo>
                    <a:cubicBezTo>
                      <a:pt x="242965" y="262611"/>
                      <a:pt x="225819" y="245464"/>
                      <a:pt x="204160" y="245464"/>
                    </a:cubicBezTo>
                    <a:lnTo>
                      <a:pt x="98575" y="245464"/>
                    </a:lnTo>
                    <a:lnTo>
                      <a:pt x="98575" y="215684"/>
                    </a:lnTo>
                    <a:lnTo>
                      <a:pt x="118428" y="215684"/>
                    </a:lnTo>
                    <a:lnTo>
                      <a:pt x="118428" y="155220"/>
                    </a:lnTo>
                    <a:lnTo>
                      <a:pt x="203258" y="155220"/>
                    </a:lnTo>
                    <a:cubicBezTo>
                      <a:pt x="224917" y="155220"/>
                      <a:pt x="244770" y="165147"/>
                      <a:pt x="257405" y="181391"/>
                    </a:cubicBezTo>
                    <a:cubicBezTo>
                      <a:pt x="270039" y="165147"/>
                      <a:pt x="289892" y="155220"/>
                      <a:pt x="311551" y="155220"/>
                    </a:cubicBezTo>
                    <a:lnTo>
                      <a:pt x="396381" y="155220"/>
                    </a:lnTo>
                    <a:lnTo>
                      <a:pt x="396381" y="215684"/>
                    </a:lnTo>
                    <a:lnTo>
                      <a:pt x="416234" y="215684"/>
                    </a:lnTo>
                    <a:lnTo>
                      <a:pt x="416234" y="2454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57141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5E4A7-ED9A-0076-E0E4-18D47DBCA7C3}"/>
              </a:ext>
            </a:extLst>
          </p:cNvPr>
          <p:cNvSpPr>
            <a:spLocks noGrp="1"/>
          </p:cNvSpPr>
          <p:nvPr>
            <p:ph type="title"/>
          </p:nvPr>
        </p:nvSpPr>
        <p:spPr>
          <a:xfrm>
            <a:off x="5285650" y="324465"/>
            <a:ext cx="3368019" cy="1312178"/>
          </a:xfrm>
        </p:spPr>
        <p:txBody>
          <a:bodyPr/>
          <a:lstStyle/>
          <a:p>
            <a:r>
              <a:rPr lang="en-US" b="1"/>
              <a:t>Collaborative Filtering Example </a:t>
            </a:r>
          </a:p>
        </p:txBody>
      </p:sp>
      <p:pic>
        <p:nvPicPr>
          <p:cNvPr id="3" name="Picture 2" descr="A black screen with white text&#10;&#10;AI-generated content may be incorrect.">
            <a:extLst>
              <a:ext uri="{FF2B5EF4-FFF2-40B4-BE49-F238E27FC236}">
                <a16:creationId xmlns:a16="http://schemas.microsoft.com/office/drawing/2014/main" id="{88497E04-76AB-1AB1-6060-B88A855BCE75}"/>
              </a:ext>
            </a:extLst>
          </p:cNvPr>
          <p:cNvPicPr>
            <a:picLocks noChangeAspect="1"/>
          </p:cNvPicPr>
          <p:nvPr/>
        </p:nvPicPr>
        <p:blipFill>
          <a:blip r:embed="rId2"/>
          <a:stretch>
            <a:fillRect/>
          </a:stretch>
        </p:blipFill>
        <p:spPr>
          <a:xfrm>
            <a:off x="6582902" y="2159371"/>
            <a:ext cx="2283052" cy="825146"/>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B8102AA0-D4D3-9E18-F695-D069C0E9E452}"/>
              </a:ext>
            </a:extLst>
          </p:cNvPr>
          <p:cNvPicPr>
            <a:picLocks noChangeAspect="1"/>
          </p:cNvPicPr>
          <p:nvPr/>
        </p:nvPicPr>
        <p:blipFill>
          <a:blip r:embed="rId3"/>
          <a:stretch>
            <a:fillRect/>
          </a:stretch>
        </p:blipFill>
        <p:spPr>
          <a:xfrm>
            <a:off x="272459" y="326571"/>
            <a:ext cx="4784134" cy="4497780"/>
          </a:xfrm>
          <a:prstGeom prst="rect">
            <a:avLst/>
          </a:prstGeom>
        </p:spPr>
      </p:pic>
      <p:sp>
        <p:nvSpPr>
          <p:cNvPr id="9" name="Arrow: Right 8">
            <a:extLst>
              <a:ext uri="{FF2B5EF4-FFF2-40B4-BE49-F238E27FC236}">
                <a16:creationId xmlns:a16="http://schemas.microsoft.com/office/drawing/2014/main" id="{9AD7EF70-DF48-1F50-C0F9-9FA50CC3D7FB}"/>
              </a:ext>
            </a:extLst>
          </p:cNvPr>
          <p:cNvSpPr/>
          <p:nvPr/>
        </p:nvSpPr>
        <p:spPr>
          <a:xfrm>
            <a:off x="5285651" y="2430730"/>
            <a:ext cx="998414" cy="283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278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2">
          <a:extLst>
            <a:ext uri="{FF2B5EF4-FFF2-40B4-BE49-F238E27FC236}">
              <a16:creationId xmlns:a16="http://schemas.microsoft.com/office/drawing/2014/main" id="{7B19EA74-38DB-4AE8-E828-645883395653}"/>
            </a:ext>
          </a:extLst>
        </p:cNvPr>
        <p:cNvGrpSpPr/>
        <p:nvPr/>
      </p:nvGrpSpPr>
      <p:grpSpPr>
        <a:xfrm>
          <a:off x="0" y="0"/>
          <a:ext cx="0" cy="0"/>
          <a:chOff x="0" y="0"/>
          <a:chExt cx="0" cy="0"/>
        </a:xfrm>
      </p:grpSpPr>
      <p:sp>
        <p:nvSpPr>
          <p:cNvPr id="1063" name="Google Shape;1063;p47">
            <a:extLst>
              <a:ext uri="{FF2B5EF4-FFF2-40B4-BE49-F238E27FC236}">
                <a16:creationId xmlns:a16="http://schemas.microsoft.com/office/drawing/2014/main" id="{254890F1-B602-A023-D6F9-C50571737CDB}"/>
              </a:ext>
            </a:extLst>
          </p:cNvPr>
          <p:cNvSpPr txBox="1">
            <a:spLocks noGrp="1"/>
          </p:cNvSpPr>
          <p:nvPr>
            <p:ph type="subTitle" idx="1"/>
          </p:nvPr>
        </p:nvSpPr>
        <p:spPr>
          <a:xfrm>
            <a:off x="3285491" y="2091780"/>
            <a:ext cx="5051288" cy="12894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Analysis Algorithms </a:t>
            </a:r>
          </a:p>
        </p:txBody>
      </p:sp>
      <p:sp>
        <p:nvSpPr>
          <p:cNvPr id="1064" name="Google Shape;1064;p47">
            <a:extLst>
              <a:ext uri="{FF2B5EF4-FFF2-40B4-BE49-F238E27FC236}">
                <a16:creationId xmlns:a16="http://schemas.microsoft.com/office/drawing/2014/main" id="{E72E48C1-19FB-3E4E-D0D8-7286323C056B}"/>
              </a:ext>
            </a:extLst>
          </p:cNvPr>
          <p:cNvSpPr txBox="1">
            <a:spLocks noGrp="1"/>
          </p:cNvSpPr>
          <p:nvPr>
            <p:ph type="title"/>
          </p:nvPr>
        </p:nvSpPr>
        <p:spPr>
          <a:xfrm>
            <a:off x="1048932" y="1659917"/>
            <a:ext cx="2485443" cy="1238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0"/>
              <a:t>04</a:t>
            </a:r>
            <a:endParaRPr sz="8000"/>
          </a:p>
        </p:txBody>
      </p:sp>
      <p:grpSp>
        <p:nvGrpSpPr>
          <p:cNvPr id="1065" name="Google Shape;1065;p47">
            <a:extLst>
              <a:ext uri="{FF2B5EF4-FFF2-40B4-BE49-F238E27FC236}">
                <a16:creationId xmlns:a16="http://schemas.microsoft.com/office/drawing/2014/main" id="{57CDFCA7-4FE5-0DAE-44F0-713E6D837DB9}"/>
              </a:ext>
            </a:extLst>
          </p:cNvPr>
          <p:cNvGrpSpPr/>
          <p:nvPr/>
        </p:nvGrpSpPr>
        <p:grpSpPr>
          <a:xfrm>
            <a:off x="5811135" y="3865868"/>
            <a:ext cx="2833434" cy="1123495"/>
            <a:chOff x="5773744" y="3896999"/>
            <a:chExt cx="2946889" cy="1168482"/>
          </a:xfrm>
        </p:grpSpPr>
        <p:sp>
          <p:nvSpPr>
            <p:cNvPr id="1066" name="Google Shape;1066;p47">
              <a:extLst>
                <a:ext uri="{FF2B5EF4-FFF2-40B4-BE49-F238E27FC236}">
                  <a16:creationId xmlns:a16="http://schemas.microsoft.com/office/drawing/2014/main" id="{3E922888-8907-9CDE-AB11-91CDEC2ED2FD}"/>
                </a:ext>
              </a:extLst>
            </p:cNvPr>
            <p:cNvSpPr/>
            <p:nvPr/>
          </p:nvSpPr>
          <p:spPr>
            <a:xfrm>
              <a:off x="6084132" y="4329512"/>
              <a:ext cx="2636501" cy="735969"/>
            </a:xfrm>
            <a:custGeom>
              <a:avLst/>
              <a:gdLst/>
              <a:ahLst/>
              <a:cxnLst/>
              <a:rect l="l" t="t" r="r" b="b"/>
              <a:pathLst>
                <a:path w="815623" h="227678" extrusionOk="0">
                  <a:moveTo>
                    <a:pt x="12726" y="0"/>
                  </a:moveTo>
                  <a:lnTo>
                    <a:pt x="604532" y="3357"/>
                  </a:lnTo>
                  <a:lnTo>
                    <a:pt x="602952" y="151259"/>
                  </a:lnTo>
                  <a:lnTo>
                    <a:pt x="815623" y="227679"/>
                  </a:lnTo>
                  <a:lnTo>
                    <a:pt x="225397" y="227679"/>
                  </a:lnTo>
                  <a:lnTo>
                    <a:pt x="12726" y="151259"/>
                  </a:lnTo>
                  <a:cubicBezTo>
                    <a:pt x="12726" y="151259"/>
                    <a:pt x="-15907" y="82738"/>
                    <a:pt x="127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7">
              <a:extLst>
                <a:ext uri="{FF2B5EF4-FFF2-40B4-BE49-F238E27FC236}">
                  <a16:creationId xmlns:a16="http://schemas.microsoft.com/office/drawing/2014/main" id="{020C76FC-2762-4A47-D82A-53B72D2C2E51}"/>
                </a:ext>
              </a:extLst>
            </p:cNvPr>
            <p:cNvSpPr/>
            <p:nvPr/>
          </p:nvSpPr>
          <p:spPr>
            <a:xfrm>
              <a:off x="6176278" y="4340357"/>
              <a:ext cx="2398764" cy="678521"/>
            </a:xfrm>
            <a:custGeom>
              <a:avLst/>
              <a:gdLst/>
              <a:ahLst/>
              <a:cxnLst/>
              <a:rect l="l" t="t" r="r" b="b"/>
              <a:pathLst>
                <a:path w="742077" h="209906" extrusionOk="0">
                  <a:moveTo>
                    <a:pt x="7109" y="146520"/>
                  </a:moveTo>
                  <a:lnTo>
                    <a:pt x="204180" y="209907"/>
                  </a:lnTo>
                  <a:lnTo>
                    <a:pt x="742078" y="209907"/>
                  </a:lnTo>
                  <a:cubicBezTo>
                    <a:pt x="742078" y="209907"/>
                    <a:pt x="724306" y="99326"/>
                    <a:pt x="742078" y="62202"/>
                  </a:cubicBezTo>
                  <a:lnTo>
                    <a:pt x="206945" y="62202"/>
                  </a:lnTo>
                  <a:lnTo>
                    <a:pt x="7109" y="0"/>
                  </a:lnTo>
                  <a:cubicBezTo>
                    <a:pt x="7109" y="0"/>
                    <a:pt x="-8886" y="105842"/>
                    <a:pt x="7109" y="1465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7">
              <a:extLst>
                <a:ext uri="{FF2B5EF4-FFF2-40B4-BE49-F238E27FC236}">
                  <a16:creationId xmlns:a16="http://schemas.microsoft.com/office/drawing/2014/main" id="{AB720AA0-22BE-9212-1820-5ECE718EDA9C}"/>
                </a:ext>
              </a:extLst>
            </p:cNvPr>
            <p:cNvSpPr/>
            <p:nvPr/>
          </p:nvSpPr>
          <p:spPr>
            <a:xfrm>
              <a:off x="6124605" y="4460288"/>
              <a:ext cx="2425574" cy="222768"/>
            </a:xfrm>
            <a:custGeom>
              <a:avLst/>
              <a:gdLst/>
              <a:ahLst/>
              <a:cxnLst/>
              <a:rect l="l" t="t" r="r" b="b"/>
              <a:pathLst>
                <a:path w="750371" h="68915" extrusionOk="0">
                  <a:moveTo>
                    <a:pt x="750371" y="68916"/>
                  </a:moveTo>
                  <a:lnTo>
                    <a:pt x="201811" y="68916"/>
                  </a:lnTo>
                  <a:lnTo>
                    <a:pt x="201613" y="68718"/>
                  </a:lnTo>
                  <a:lnTo>
                    <a:pt x="0" y="1975"/>
                  </a:lnTo>
                  <a:lnTo>
                    <a:pt x="592" y="0"/>
                  </a:lnTo>
                  <a:lnTo>
                    <a:pt x="202206" y="66941"/>
                  </a:lnTo>
                  <a:lnTo>
                    <a:pt x="750371" y="669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7">
              <a:extLst>
                <a:ext uri="{FF2B5EF4-FFF2-40B4-BE49-F238E27FC236}">
                  <a16:creationId xmlns:a16="http://schemas.microsoft.com/office/drawing/2014/main" id="{BC005342-DC67-C4EC-A36F-DF109F4ADBE7}"/>
                </a:ext>
              </a:extLst>
            </p:cNvPr>
            <p:cNvSpPr/>
            <p:nvPr/>
          </p:nvSpPr>
          <p:spPr>
            <a:xfrm>
              <a:off x="6176278" y="4676541"/>
              <a:ext cx="2373870" cy="191490"/>
            </a:xfrm>
            <a:custGeom>
              <a:avLst/>
              <a:gdLst/>
              <a:ahLst/>
              <a:cxnLst/>
              <a:rect l="l" t="t" r="r" b="b"/>
              <a:pathLst>
                <a:path w="734376" h="59239" extrusionOk="0">
                  <a:moveTo>
                    <a:pt x="734377" y="59240"/>
                  </a:moveTo>
                  <a:lnTo>
                    <a:pt x="184236" y="59240"/>
                  </a:lnTo>
                  <a:lnTo>
                    <a:pt x="184038" y="59240"/>
                  </a:lnTo>
                  <a:lnTo>
                    <a:pt x="0" y="1777"/>
                  </a:lnTo>
                  <a:lnTo>
                    <a:pt x="592" y="0"/>
                  </a:lnTo>
                  <a:lnTo>
                    <a:pt x="184631" y="57265"/>
                  </a:lnTo>
                  <a:lnTo>
                    <a:pt x="734377" y="57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7">
              <a:extLst>
                <a:ext uri="{FF2B5EF4-FFF2-40B4-BE49-F238E27FC236}">
                  <a16:creationId xmlns:a16="http://schemas.microsoft.com/office/drawing/2014/main" id="{CA4F8A11-29E2-A94C-83CE-C3A7D07C2CEC}"/>
                </a:ext>
              </a:extLst>
            </p:cNvPr>
            <p:cNvSpPr/>
            <p:nvPr/>
          </p:nvSpPr>
          <p:spPr>
            <a:xfrm>
              <a:off x="6125245" y="4329512"/>
              <a:ext cx="2554512" cy="211916"/>
            </a:xfrm>
            <a:custGeom>
              <a:avLst/>
              <a:gdLst/>
              <a:ahLst/>
              <a:cxnLst/>
              <a:rect l="l" t="t" r="r" b="b"/>
              <a:pathLst>
                <a:path w="790259" h="65558" extrusionOk="0">
                  <a:moveTo>
                    <a:pt x="580945" y="0"/>
                  </a:moveTo>
                  <a:lnTo>
                    <a:pt x="0" y="0"/>
                  </a:lnTo>
                  <a:lnTo>
                    <a:pt x="209314" y="65559"/>
                  </a:lnTo>
                  <a:lnTo>
                    <a:pt x="790260" y="655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7">
              <a:extLst>
                <a:ext uri="{FF2B5EF4-FFF2-40B4-BE49-F238E27FC236}">
                  <a16:creationId xmlns:a16="http://schemas.microsoft.com/office/drawing/2014/main" id="{20A38D3B-6C3B-6111-5C79-40E43A35BE1A}"/>
                </a:ext>
              </a:extLst>
            </p:cNvPr>
            <p:cNvSpPr/>
            <p:nvPr/>
          </p:nvSpPr>
          <p:spPr>
            <a:xfrm>
              <a:off x="6766929" y="4538112"/>
              <a:ext cx="37901" cy="481920"/>
            </a:xfrm>
            <a:custGeom>
              <a:avLst/>
              <a:gdLst/>
              <a:ahLst/>
              <a:cxnLst/>
              <a:rect l="l" t="t" r="r" b="b"/>
              <a:pathLst>
                <a:path w="11725" h="149086" extrusionOk="0">
                  <a:moveTo>
                    <a:pt x="10685" y="149087"/>
                  </a:moveTo>
                  <a:cubicBezTo>
                    <a:pt x="10290" y="149087"/>
                    <a:pt x="9896" y="148890"/>
                    <a:pt x="9698" y="148494"/>
                  </a:cubicBezTo>
                  <a:cubicBezTo>
                    <a:pt x="-12023" y="82146"/>
                    <a:pt x="9500" y="1580"/>
                    <a:pt x="9698" y="790"/>
                  </a:cubicBezTo>
                  <a:cubicBezTo>
                    <a:pt x="9896" y="198"/>
                    <a:pt x="10290" y="0"/>
                    <a:pt x="10883" y="0"/>
                  </a:cubicBezTo>
                  <a:cubicBezTo>
                    <a:pt x="11475" y="198"/>
                    <a:pt x="11673" y="592"/>
                    <a:pt x="11673" y="1185"/>
                  </a:cubicBezTo>
                  <a:cubicBezTo>
                    <a:pt x="11475" y="1975"/>
                    <a:pt x="-9851" y="82146"/>
                    <a:pt x="11673" y="147902"/>
                  </a:cubicBezTo>
                  <a:cubicBezTo>
                    <a:pt x="11870" y="148494"/>
                    <a:pt x="11475" y="148890"/>
                    <a:pt x="11080" y="149087"/>
                  </a:cubicBezTo>
                  <a:cubicBezTo>
                    <a:pt x="10883" y="149087"/>
                    <a:pt x="10883" y="149087"/>
                    <a:pt x="10685" y="149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7">
              <a:extLst>
                <a:ext uri="{FF2B5EF4-FFF2-40B4-BE49-F238E27FC236}">
                  <a16:creationId xmlns:a16="http://schemas.microsoft.com/office/drawing/2014/main" id="{1851EFB4-3B1E-636F-50DE-DEA105F1704D}"/>
                </a:ext>
              </a:extLst>
            </p:cNvPr>
            <p:cNvSpPr/>
            <p:nvPr/>
          </p:nvSpPr>
          <p:spPr>
            <a:xfrm>
              <a:off x="5773744" y="4279755"/>
              <a:ext cx="2474088" cy="211916"/>
            </a:xfrm>
            <a:custGeom>
              <a:avLst/>
              <a:gdLst/>
              <a:ahLst/>
              <a:cxnLst/>
              <a:rect l="l" t="t" r="r" b="b"/>
              <a:pathLst>
                <a:path w="765379" h="65558" extrusionOk="0">
                  <a:moveTo>
                    <a:pt x="0" y="0"/>
                  </a:moveTo>
                  <a:lnTo>
                    <a:pt x="209314" y="65559"/>
                  </a:lnTo>
                  <a:lnTo>
                    <a:pt x="765379" y="65559"/>
                  </a:lnTo>
                  <a:lnTo>
                    <a:pt x="58232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7">
              <a:extLst>
                <a:ext uri="{FF2B5EF4-FFF2-40B4-BE49-F238E27FC236}">
                  <a16:creationId xmlns:a16="http://schemas.microsoft.com/office/drawing/2014/main" id="{6D580B29-AF72-29BD-8A09-680E58ADBA8C}"/>
                </a:ext>
              </a:extLst>
            </p:cNvPr>
            <p:cNvSpPr/>
            <p:nvPr/>
          </p:nvSpPr>
          <p:spPr>
            <a:xfrm>
              <a:off x="5859226" y="3910396"/>
              <a:ext cx="1109381" cy="556604"/>
            </a:xfrm>
            <a:custGeom>
              <a:avLst/>
              <a:gdLst/>
              <a:ahLst/>
              <a:cxnLst/>
              <a:rect l="l" t="t" r="r" b="b"/>
              <a:pathLst>
                <a:path w="343196" h="172190" extrusionOk="0">
                  <a:moveTo>
                    <a:pt x="0" y="197"/>
                  </a:moveTo>
                  <a:cubicBezTo>
                    <a:pt x="0" y="197"/>
                    <a:pt x="21918" y="63584"/>
                    <a:pt x="8491" y="114333"/>
                  </a:cubicBezTo>
                  <a:lnTo>
                    <a:pt x="185026" y="167254"/>
                  </a:lnTo>
                  <a:lnTo>
                    <a:pt x="343196" y="172190"/>
                  </a:lnTo>
                  <a:lnTo>
                    <a:pt x="343196"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7">
              <a:extLst>
                <a:ext uri="{FF2B5EF4-FFF2-40B4-BE49-F238E27FC236}">
                  <a16:creationId xmlns:a16="http://schemas.microsoft.com/office/drawing/2014/main" id="{A6C735C2-DBDF-599B-9245-3C7A31A4698C}"/>
                </a:ext>
              </a:extLst>
            </p:cNvPr>
            <p:cNvSpPr/>
            <p:nvPr/>
          </p:nvSpPr>
          <p:spPr>
            <a:xfrm>
              <a:off x="5896626" y="4192120"/>
              <a:ext cx="640064" cy="178964"/>
            </a:xfrm>
            <a:custGeom>
              <a:avLst/>
              <a:gdLst/>
              <a:ahLst/>
              <a:cxnLst/>
              <a:rect l="l" t="t" r="r" b="b"/>
              <a:pathLst>
                <a:path w="198009" h="55364" extrusionOk="0">
                  <a:moveTo>
                    <a:pt x="196948" y="55365"/>
                  </a:moveTo>
                  <a:cubicBezTo>
                    <a:pt x="196948" y="55365"/>
                    <a:pt x="196750" y="55365"/>
                    <a:pt x="196750" y="55365"/>
                  </a:cubicBezTo>
                  <a:lnTo>
                    <a:pt x="666" y="1851"/>
                  </a:lnTo>
                  <a:cubicBezTo>
                    <a:pt x="74" y="1654"/>
                    <a:pt x="-123" y="1259"/>
                    <a:pt x="74" y="667"/>
                  </a:cubicBezTo>
                  <a:cubicBezTo>
                    <a:pt x="272" y="74"/>
                    <a:pt x="666" y="-124"/>
                    <a:pt x="1259" y="74"/>
                  </a:cubicBezTo>
                  <a:lnTo>
                    <a:pt x="197343" y="53588"/>
                  </a:lnTo>
                  <a:cubicBezTo>
                    <a:pt x="197935" y="53785"/>
                    <a:pt x="198133" y="54180"/>
                    <a:pt x="197935" y="54772"/>
                  </a:cubicBezTo>
                  <a:cubicBezTo>
                    <a:pt x="197738" y="54970"/>
                    <a:pt x="197343" y="55365"/>
                    <a:pt x="196948" y="553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7">
              <a:extLst>
                <a:ext uri="{FF2B5EF4-FFF2-40B4-BE49-F238E27FC236}">
                  <a16:creationId xmlns:a16="http://schemas.microsoft.com/office/drawing/2014/main" id="{FB020D8D-8FE2-75FB-0502-4493DD5AD640}"/>
                </a:ext>
              </a:extLst>
            </p:cNvPr>
            <p:cNvSpPr/>
            <p:nvPr/>
          </p:nvSpPr>
          <p:spPr>
            <a:xfrm>
              <a:off x="5888970" y="4048586"/>
              <a:ext cx="647722" cy="181518"/>
            </a:xfrm>
            <a:custGeom>
              <a:avLst/>
              <a:gdLst/>
              <a:ahLst/>
              <a:cxnLst/>
              <a:rect l="l" t="t" r="r" b="b"/>
              <a:pathLst>
                <a:path w="200378" h="56154" extrusionOk="0">
                  <a:moveTo>
                    <a:pt x="199317" y="56154"/>
                  </a:moveTo>
                  <a:cubicBezTo>
                    <a:pt x="199317" y="56154"/>
                    <a:pt x="199120" y="56154"/>
                    <a:pt x="199120" y="56154"/>
                  </a:cubicBezTo>
                  <a:lnTo>
                    <a:pt x="667" y="1851"/>
                  </a:lnTo>
                  <a:cubicBezTo>
                    <a:pt x="74" y="1654"/>
                    <a:pt x="-124" y="1259"/>
                    <a:pt x="74" y="667"/>
                  </a:cubicBezTo>
                  <a:cubicBezTo>
                    <a:pt x="272" y="74"/>
                    <a:pt x="667" y="-124"/>
                    <a:pt x="1259" y="74"/>
                  </a:cubicBezTo>
                  <a:lnTo>
                    <a:pt x="199713" y="54377"/>
                  </a:lnTo>
                  <a:cubicBezTo>
                    <a:pt x="200305" y="54575"/>
                    <a:pt x="200502" y="54970"/>
                    <a:pt x="200305" y="55562"/>
                  </a:cubicBezTo>
                  <a:cubicBezTo>
                    <a:pt x="200107" y="55759"/>
                    <a:pt x="199713" y="56154"/>
                    <a:pt x="199317" y="56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7">
              <a:extLst>
                <a:ext uri="{FF2B5EF4-FFF2-40B4-BE49-F238E27FC236}">
                  <a16:creationId xmlns:a16="http://schemas.microsoft.com/office/drawing/2014/main" id="{93009FD2-E192-A583-77BE-F9C4C6AA7024}"/>
                </a:ext>
              </a:extLst>
            </p:cNvPr>
            <p:cNvSpPr/>
            <p:nvPr/>
          </p:nvSpPr>
          <p:spPr>
            <a:xfrm>
              <a:off x="5773744" y="3896999"/>
              <a:ext cx="2528982" cy="594903"/>
            </a:xfrm>
            <a:custGeom>
              <a:avLst/>
              <a:gdLst/>
              <a:ahLst/>
              <a:cxnLst/>
              <a:rect l="l" t="t" r="r" b="b"/>
              <a:pathLst>
                <a:path w="782361" h="184038" extrusionOk="0">
                  <a:moveTo>
                    <a:pt x="209314" y="184038"/>
                  </a:moveTo>
                  <a:cubicBezTo>
                    <a:pt x="209314" y="184038"/>
                    <a:pt x="223532" y="114728"/>
                    <a:pt x="209314" y="65559"/>
                  </a:cubicBezTo>
                  <a:lnTo>
                    <a:pt x="0" y="0"/>
                  </a:lnTo>
                  <a:lnTo>
                    <a:pt x="586870" y="0"/>
                  </a:lnTo>
                  <a:lnTo>
                    <a:pt x="773673" y="65559"/>
                  </a:lnTo>
                  <a:cubicBezTo>
                    <a:pt x="773673" y="65559"/>
                    <a:pt x="793222" y="131118"/>
                    <a:pt x="773673" y="184038"/>
                  </a:cubicBezTo>
                  <a:lnTo>
                    <a:pt x="209314" y="1840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7">
              <a:extLst>
                <a:ext uri="{FF2B5EF4-FFF2-40B4-BE49-F238E27FC236}">
                  <a16:creationId xmlns:a16="http://schemas.microsoft.com/office/drawing/2014/main" id="{146A92D3-592D-A628-6CBA-33E5615B7D09}"/>
                </a:ext>
              </a:extLst>
            </p:cNvPr>
            <p:cNvSpPr/>
            <p:nvPr/>
          </p:nvSpPr>
          <p:spPr>
            <a:xfrm>
              <a:off x="7177190" y="3935275"/>
              <a:ext cx="492135" cy="116170"/>
            </a:xfrm>
            <a:custGeom>
              <a:avLst/>
              <a:gdLst/>
              <a:ahLst/>
              <a:cxnLst/>
              <a:rect l="l" t="t" r="r" b="b"/>
              <a:pathLst>
                <a:path w="152246" h="35938" extrusionOk="0">
                  <a:moveTo>
                    <a:pt x="0" y="0"/>
                  </a:moveTo>
                  <a:lnTo>
                    <a:pt x="66349" y="0"/>
                  </a:lnTo>
                  <a:lnTo>
                    <a:pt x="152247" y="35939"/>
                  </a:lnTo>
                  <a:lnTo>
                    <a:pt x="74247" y="359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8" name="Google Shape;1078;p47">
              <a:extLst>
                <a:ext uri="{FF2B5EF4-FFF2-40B4-BE49-F238E27FC236}">
                  <a16:creationId xmlns:a16="http://schemas.microsoft.com/office/drawing/2014/main" id="{C9AF50F3-7F88-24FB-B54E-1142607E4E5A}"/>
                </a:ext>
              </a:extLst>
            </p:cNvPr>
            <p:cNvGrpSpPr/>
            <p:nvPr/>
          </p:nvGrpSpPr>
          <p:grpSpPr>
            <a:xfrm>
              <a:off x="6733325" y="4109083"/>
              <a:ext cx="1308025" cy="384038"/>
              <a:chOff x="7906369" y="6206163"/>
              <a:chExt cx="404886" cy="118875"/>
            </a:xfrm>
          </p:grpSpPr>
          <p:sp>
            <p:nvSpPr>
              <p:cNvPr id="1079" name="Google Shape;1079;p47">
                <a:extLst>
                  <a:ext uri="{FF2B5EF4-FFF2-40B4-BE49-F238E27FC236}">
                    <a16:creationId xmlns:a16="http://schemas.microsoft.com/office/drawing/2014/main" id="{AFCF2EB6-4EAC-C886-3BB2-013B116ED96E}"/>
                  </a:ext>
                </a:extLst>
              </p:cNvPr>
              <p:cNvSpPr/>
              <p:nvPr/>
            </p:nvSpPr>
            <p:spPr>
              <a:xfrm>
                <a:off x="7906369" y="6206163"/>
                <a:ext cx="9558" cy="118875"/>
              </a:xfrm>
              <a:custGeom>
                <a:avLst/>
                <a:gdLst/>
                <a:ahLst/>
                <a:cxnLst/>
                <a:rect l="l" t="t" r="r" b="b"/>
                <a:pathLst>
                  <a:path w="9558" h="118875" extrusionOk="0">
                    <a:moveTo>
                      <a:pt x="1975" y="118875"/>
                    </a:moveTo>
                    <a:lnTo>
                      <a:pt x="0" y="118480"/>
                    </a:lnTo>
                    <a:cubicBezTo>
                      <a:pt x="16785" y="52724"/>
                      <a:pt x="197" y="987"/>
                      <a:pt x="0" y="592"/>
                    </a:cubicBezTo>
                    <a:lnTo>
                      <a:pt x="1777" y="0"/>
                    </a:lnTo>
                    <a:cubicBezTo>
                      <a:pt x="2172" y="395"/>
                      <a:pt x="18956"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7">
                <a:extLst>
                  <a:ext uri="{FF2B5EF4-FFF2-40B4-BE49-F238E27FC236}">
                    <a16:creationId xmlns:a16="http://schemas.microsoft.com/office/drawing/2014/main" id="{22635921-D029-141F-765A-D7A6E517A91D}"/>
                  </a:ext>
                </a:extLst>
              </p:cNvPr>
              <p:cNvSpPr/>
              <p:nvPr/>
            </p:nvSpPr>
            <p:spPr>
              <a:xfrm>
                <a:off x="8104032"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7">
                <a:extLst>
                  <a:ext uri="{FF2B5EF4-FFF2-40B4-BE49-F238E27FC236}">
                    <a16:creationId xmlns:a16="http://schemas.microsoft.com/office/drawing/2014/main" id="{2135CF9F-BA9C-E0F6-0A86-E678BE6A7257}"/>
                  </a:ext>
                </a:extLst>
              </p:cNvPr>
              <p:cNvSpPr/>
              <p:nvPr/>
            </p:nvSpPr>
            <p:spPr>
              <a:xfrm>
                <a:off x="8301696"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2" name="Google Shape;1082;p47">
              <a:extLst>
                <a:ext uri="{FF2B5EF4-FFF2-40B4-BE49-F238E27FC236}">
                  <a16:creationId xmlns:a16="http://schemas.microsoft.com/office/drawing/2014/main" id="{626E870A-8F0E-788E-BBB4-75A905318C23}"/>
                </a:ext>
              </a:extLst>
            </p:cNvPr>
            <p:cNvSpPr/>
            <p:nvPr/>
          </p:nvSpPr>
          <p:spPr>
            <a:xfrm>
              <a:off x="6446759" y="4105599"/>
              <a:ext cx="1831308" cy="6381"/>
            </a:xfrm>
            <a:custGeom>
              <a:avLst/>
              <a:gdLst/>
              <a:ahLst/>
              <a:cxnLst/>
              <a:rect l="l" t="t" r="r" b="b"/>
              <a:pathLst>
                <a:path w="566530" h="1974" extrusionOk="0">
                  <a:moveTo>
                    <a:pt x="565543" y="1975"/>
                  </a:moveTo>
                  <a:lnTo>
                    <a:pt x="987" y="1975"/>
                  </a:lnTo>
                  <a:cubicBezTo>
                    <a:pt x="395" y="1975"/>
                    <a:pt x="0" y="1580"/>
                    <a:pt x="0" y="987"/>
                  </a:cubicBezTo>
                  <a:cubicBezTo>
                    <a:pt x="0" y="395"/>
                    <a:pt x="395" y="0"/>
                    <a:pt x="987" y="0"/>
                  </a:cubicBezTo>
                  <a:lnTo>
                    <a:pt x="565543" y="0"/>
                  </a:lnTo>
                  <a:cubicBezTo>
                    <a:pt x="566136" y="0"/>
                    <a:pt x="566531" y="395"/>
                    <a:pt x="566531" y="987"/>
                  </a:cubicBezTo>
                  <a:cubicBezTo>
                    <a:pt x="566531" y="1580"/>
                    <a:pt x="565938" y="1975"/>
                    <a:pt x="565543" y="1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3" name="Google Shape;1083;p47">
            <a:extLst>
              <a:ext uri="{FF2B5EF4-FFF2-40B4-BE49-F238E27FC236}">
                <a16:creationId xmlns:a16="http://schemas.microsoft.com/office/drawing/2014/main" id="{11962264-B594-BAEE-F138-54DC622E9249}"/>
              </a:ext>
            </a:extLst>
          </p:cNvPr>
          <p:cNvSpPr/>
          <p:nvPr/>
        </p:nvSpPr>
        <p:spPr>
          <a:xfrm>
            <a:off x="1425550" y="41078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4" name="Google Shape;1084;p47">
            <a:extLst>
              <a:ext uri="{FF2B5EF4-FFF2-40B4-BE49-F238E27FC236}">
                <a16:creationId xmlns:a16="http://schemas.microsoft.com/office/drawing/2014/main" id="{3B314793-2A34-3338-3C6B-C36E8921161B}"/>
              </a:ext>
            </a:extLst>
          </p:cNvPr>
          <p:cNvSpPr/>
          <p:nvPr/>
        </p:nvSpPr>
        <p:spPr>
          <a:xfrm>
            <a:off x="6869300" y="32832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5" name="Google Shape;1085;p47">
            <a:extLst>
              <a:ext uri="{FF2B5EF4-FFF2-40B4-BE49-F238E27FC236}">
                <a16:creationId xmlns:a16="http://schemas.microsoft.com/office/drawing/2014/main" id="{5A6A60B1-5AC7-C5C5-0480-16C6C1D72339}"/>
              </a:ext>
            </a:extLst>
          </p:cNvPr>
          <p:cNvSpPr/>
          <p:nvPr/>
        </p:nvSpPr>
        <p:spPr>
          <a:xfrm>
            <a:off x="3534375" y="796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172478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0723C3DE-59BC-7012-BD28-D05638782567}"/>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ADF1DB5C-4DC5-999F-909D-796BC850078C}"/>
              </a:ext>
            </a:extLst>
          </p:cNvPr>
          <p:cNvSpPr txBox="1">
            <a:spLocks noGrp="1"/>
          </p:cNvSpPr>
          <p:nvPr>
            <p:ph type="title"/>
          </p:nvPr>
        </p:nvSpPr>
        <p:spPr>
          <a:xfrm>
            <a:off x="713225" y="430181"/>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Content-Based Algorithms</a:t>
            </a:r>
            <a:endParaRPr/>
          </a:p>
        </p:txBody>
      </p:sp>
      <p:sp>
        <p:nvSpPr>
          <p:cNvPr id="1619" name="Google Shape;1619;p65">
            <a:extLst>
              <a:ext uri="{FF2B5EF4-FFF2-40B4-BE49-F238E27FC236}">
                <a16:creationId xmlns:a16="http://schemas.microsoft.com/office/drawing/2014/main" id="{948EF09A-AB45-00EE-6CA4-090FCD709B06}"/>
              </a:ext>
            </a:extLst>
          </p:cNvPr>
          <p:cNvSpPr txBox="1">
            <a:spLocks noGrp="1"/>
          </p:cNvSpPr>
          <p:nvPr>
            <p:ph type="body" idx="1"/>
          </p:nvPr>
        </p:nvSpPr>
        <p:spPr>
          <a:xfrm>
            <a:off x="221910" y="999276"/>
            <a:ext cx="4256340" cy="1624654"/>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Font typeface="Heebo Light"/>
              <a:buChar char="●"/>
            </a:pPr>
            <a:r>
              <a:rPr lang="en-US" sz="1200"/>
              <a:t>What We Used</a:t>
            </a:r>
          </a:p>
          <a:p>
            <a:pPr lvl="1">
              <a:spcBef>
                <a:spcPts val="0"/>
              </a:spcBef>
              <a:buFont typeface="Courier New"/>
              <a:buChar char="o"/>
            </a:pPr>
            <a:r>
              <a:rPr lang="en-US" sz="1200"/>
              <a:t>Cosine Similarity </a:t>
            </a:r>
          </a:p>
          <a:p>
            <a:pPr lvl="1">
              <a:spcBef>
                <a:spcPts val="0"/>
              </a:spcBef>
              <a:buFont typeface="Courier New"/>
              <a:buChar char="o"/>
            </a:pPr>
            <a:r>
              <a:rPr lang="en-US" sz="1200"/>
              <a:t>Compares how alike two books are based on shared authorship</a:t>
            </a:r>
          </a:p>
          <a:p>
            <a:pPr lvl="1">
              <a:spcBef>
                <a:spcPts val="0"/>
              </a:spcBef>
              <a:buFont typeface="Courier New"/>
              <a:buChar char="o"/>
            </a:pPr>
            <a:r>
              <a:rPr lang="en-US" sz="1200"/>
              <a:t>Works well for “yes/no” data like our one-hot encoded author values</a:t>
            </a:r>
          </a:p>
        </p:txBody>
      </p:sp>
      <p:sp>
        <p:nvSpPr>
          <p:cNvPr id="5" name="Google Shape;1619;p65">
            <a:extLst>
              <a:ext uri="{FF2B5EF4-FFF2-40B4-BE49-F238E27FC236}">
                <a16:creationId xmlns:a16="http://schemas.microsoft.com/office/drawing/2014/main" id="{CD08FC27-EB6C-FA77-5111-89C23A1AF38D}"/>
              </a:ext>
            </a:extLst>
          </p:cNvPr>
          <p:cNvSpPr txBox="1">
            <a:spLocks/>
          </p:cNvSpPr>
          <p:nvPr/>
        </p:nvSpPr>
        <p:spPr>
          <a:xfrm>
            <a:off x="221910" y="2306332"/>
            <a:ext cx="4932201" cy="1395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1pPr>
            <a:lvl2pPr marL="914400" marR="0" lvl="1"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2pPr>
            <a:lvl3pPr marL="1371600" marR="0" lvl="2"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9pPr>
          </a:lstStyle>
          <a:p>
            <a:pPr>
              <a:lnSpc>
                <a:spcPct val="100000"/>
              </a:lnSpc>
              <a:buFont typeface="Heebo Light"/>
              <a:buChar char="●"/>
            </a:pPr>
            <a:r>
              <a:rPr lang="en-US" sz="1200"/>
              <a:t>How This Works? </a:t>
            </a:r>
          </a:p>
          <a:p>
            <a:pPr lvl="1">
              <a:spcBef>
                <a:spcPts val="0"/>
              </a:spcBef>
              <a:buFont typeface="Courier New"/>
              <a:buChar char="o"/>
            </a:pPr>
            <a:r>
              <a:rPr lang="en-US" sz="1200"/>
              <a:t>Each book was turned into list of 1s and 0s based on author</a:t>
            </a:r>
          </a:p>
          <a:p>
            <a:pPr lvl="1">
              <a:spcBef>
                <a:spcPts val="0"/>
              </a:spcBef>
              <a:buFont typeface="Courier New"/>
              <a:buChar char="o"/>
            </a:pPr>
            <a:r>
              <a:rPr lang="en-US" sz="1200"/>
              <a:t>Cosine similarity scores how closely two books match </a:t>
            </a:r>
          </a:p>
          <a:p>
            <a:pPr lvl="1">
              <a:spcBef>
                <a:spcPts val="0"/>
              </a:spcBef>
              <a:buFont typeface="Courier New"/>
              <a:buChar char="o"/>
            </a:pPr>
            <a:r>
              <a:rPr lang="en-US" sz="1200"/>
              <a:t>Books do not recommend themselves</a:t>
            </a:r>
          </a:p>
          <a:p>
            <a:pPr lvl="1">
              <a:spcBef>
                <a:spcPts val="0"/>
              </a:spcBef>
              <a:buFont typeface="Courier New"/>
              <a:buChar char="o"/>
            </a:pPr>
            <a:endParaRPr lang="en-US"/>
          </a:p>
          <a:p>
            <a:pPr lvl="1">
              <a:spcBef>
                <a:spcPts val="0"/>
              </a:spcBef>
              <a:buFont typeface="Courier New"/>
              <a:buChar char="o"/>
            </a:pPr>
            <a:endParaRPr lang="en-US"/>
          </a:p>
          <a:p>
            <a:pPr marL="596900" lvl="1" indent="0">
              <a:spcBef>
                <a:spcPts val="0"/>
              </a:spcBef>
              <a:buFont typeface="Nunito Light"/>
              <a:buNone/>
            </a:pPr>
            <a:endParaRPr lang="en-US"/>
          </a:p>
          <a:p>
            <a:pPr marL="596900" lvl="1" indent="0">
              <a:spcBef>
                <a:spcPts val="0"/>
              </a:spcBef>
              <a:buFont typeface="Nunito Light"/>
              <a:buNone/>
            </a:pPr>
            <a:endParaRPr lang="en-US"/>
          </a:p>
        </p:txBody>
      </p:sp>
      <p:sp>
        <p:nvSpPr>
          <p:cNvPr id="6" name="Google Shape;1619;p65">
            <a:extLst>
              <a:ext uri="{FF2B5EF4-FFF2-40B4-BE49-F238E27FC236}">
                <a16:creationId xmlns:a16="http://schemas.microsoft.com/office/drawing/2014/main" id="{8FBDEBEB-C288-2CDB-242E-4DA052812CF2}"/>
              </a:ext>
            </a:extLst>
          </p:cNvPr>
          <p:cNvSpPr txBox="1">
            <a:spLocks/>
          </p:cNvSpPr>
          <p:nvPr/>
        </p:nvSpPr>
        <p:spPr>
          <a:xfrm>
            <a:off x="221910" y="3472369"/>
            <a:ext cx="5512968" cy="9726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1pPr>
            <a:lvl2pPr marL="914400" marR="0" lvl="1"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2pPr>
            <a:lvl3pPr marL="1371600" marR="0" lvl="2"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9pPr>
          </a:lstStyle>
          <a:p>
            <a:pPr>
              <a:lnSpc>
                <a:spcPct val="100000"/>
              </a:lnSpc>
              <a:buFont typeface="Heebo Light"/>
              <a:buChar char="●"/>
            </a:pPr>
            <a:r>
              <a:rPr lang="en-US" sz="1200"/>
              <a:t>Why Cosine?</a:t>
            </a:r>
          </a:p>
          <a:p>
            <a:pPr lvl="1">
              <a:spcBef>
                <a:spcPts val="0"/>
              </a:spcBef>
              <a:buFont typeface="Courier New"/>
              <a:buChar char="o"/>
            </a:pPr>
            <a:r>
              <a:rPr lang="en-US" sz="1200"/>
              <a:t>Better than Euclidean or Manhattan for our data</a:t>
            </a:r>
          </a:p>
          <a:p>
            <a:pPr lvl="1">
              <a:spcBef>
                <a:spcPts val="0"/>
              </a:spcBef>
              <a:buFont typeface="Courier New"/>
              <a:buChar char="o"/>
            </a:pPr>
            <a:r>
              <a:rPr lang="en-US" sz="1200"/>
              <a:t>Focuses on who wrote the book, not how many authors or how “rare” they are</a:t>
            </a:r>
          </a:p>
          <a:p>
            <a:pPr marL="596900" lvl="1" indent="0">
              <a:spcBef>
                <a:spcPts val="0"/>
              </a:spcBef>
              <a:buFont typeface="Nunito Light"/>
              <a:buNone/>
            </a:pPr>
            <a:endParaRPr lang="en-US"/>
          </a:p>
        </p:txBody>
      </p:sp>
      <p:pic>
        <p:nvPicPr>
          <p:cNvPr id="8" name="Picture 7">
            <a:extLst>
              <a:ext uri="{FF2B5EF4-FFF2-40B4-BE49-F238E27FC236}">
                <a16:creationId xmlns:a16="http://schemas.microsoft.com/office/drawing/2014/main" id="{48B7E15A-BD6D-2A9F-8D73-CBF8D2FD102F}"/>
              </a:ext>
            </a:extLst>
          </p:cNvPr>
          <p:cNvPicPr>
            <a:picLocks noChangeAspect="1"/>
          </p:cNvPicPr>
          <p:nvPr/>
        </p:nvPicPr>
        <p:blipFill>
          <a:blip r:embed="rId3"/>
          <a:stretch>
            <a:fillRect/>
          </a:stretch>
        </p:blipFill>
        <p:spPr>
          <a:xfrm>
            <a:off x="5154111" y="1095471"/>
            <a:ext cx="3458817" cy="2769678"/>
          </a:xfrm>
          <a:prstGeom prst="rect">
            <a:avLst/>
          </a:prstGeom>
        </p:spPr>
      </p:pic>
      <p:grpSp>
        <p:nvGrpSpPr>
          <p:cNvPr id="12" name="Google Shape;1777;p69">
            <a:extLst>
              <a:ext uri="{FF2B5EF4-FFF2-40B4-BE49-F238E27FC236}">
                <a16:creationId xmlns:a16="http://schemas.microsoft.com/office/drawing/2014/main" id="{D27DEBD6-EFA1-E56E-3B9D-34DE28F22A0C}"/>
              </a:ext>
            </a:extLst>
          </p:cNvPr>
          <p:cNvGrpSpPr/>
          <p:nvPr/>
        </p:nvGrpSpPr>
        <p:grpSpPr>
          <a:xfrm>
            <a:off x="1987742" y="565625"/>
            <a:ext cx="298936" cy="298696"/>
            <a:chOff x="2544200" y="1617196"/>
            <a:chExt cx="298936" cy="298696"/>
          </a:xfrm>
        </p:grpSpPr>
        <p:grpSp>
          <p:nvGrpSpPr>
            <p:cNvPr id="3" name="Google Shape;1778;p69">
              <a:extLst>
                <a:ext uri="{FF2B5EF4-FFF2-40B4-BE49-F238E27FC236}">
                  <a16:creationId xmlns:a16="http://schemas.microsoft.com/office/drawing/2014/main" id="{0CA4192C-1526-4A3F-69B0-9F8E7F74E289}"/>
                </a:ext>
              </a:extLst>
            </p:cNvPr>
            <p:cNvGrpSpPr/>
            <p:nvPr/>
          </p:nvGrpSpPr>
          <p:grpSpPr>
            <a:xfrm>
              <a:off x="2544200" y="1617196"/>
              <a:ext cx="298936" cy="298696"/>
              <a:chOff x="2608284" y="1331234"/>
              <a:chExt cx="514166" cy="513752"/>
            </a:xfrm>
          </p:grpSpPr>
          <p:sp>
            <p:nvSpPr>
              <p:cNvPr id="9" name="Google Shape;1779;p69">
                <a:extLst>
                  <a:ext uri="{FF2B5EF4-FFF2-40B4-BE49-F238E27FC236}">
                    <a16:creationId xmlns:a16="http://schemas.microsoft.com/office/drawing/2014/main" id="{9D51EC2D-7B4B-727B-67CE-060377869CC2}"/>
                  </a:ext>
                </a:extLst>
              </p:cNvPr>
              <p:cNvSpPr/>
              <p:nvPr/>
            </p:nvSpPr>
            <p:spPr>
              <a:xfrm>
                <a:off x="2703718" y="1637651"/>
                <a:ext cx="111902" cy="111902"/>
              </a:xfrm>
              <a:custGeom>
                <a:avLst/>
                <a:gdLst/>
                <a:ahLst/>
                <a:cxnLst/>
                <a:rect l="l" t="t" r="r" b="b"/>
                <a:pathLst>
                  <a:path w="111902" h="111902" extrusionOk="0">
                    <a:moveTo>
                      <a:pt x="29780" y="0"/>
                    </a:moveTo>
                    <a:lnTo>
                      <a:pt x="0" y="29781"/>
                    </a:lnTo>
                    <a:lnTo>
                      <a:pt x="82122" y="111903"/>
                    </a:lnTo>
                    <a:lnTo>
                      <a:pt x="111903" y="82122"/>
                    </a:lnTo>
                    <a:cubicBezTo>
                      <a:pt x="78512" y="63171"/>
                      <a:pt x="48732" y="33390"/>
                      <a:pt x="29780" y="0"/>
                    </a:cubicBezTo>
                    <a:lnTo>
                      <a:pt x="2978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780;p69">
                <a:extLst>
                  <a:ext uri="{FF2B5EF4-FFF2-40B4-BE49-F238E27FC236}">
                    <a16:creationId xmlns:a16="http://schemas.microsoft.com/office/drawing/2014/main" id="{5F7BDD50-304F-200D-F4F8-1E1D76E17C0C}"/>
                  </a:ext>
                </a:extLst>
              </p:cNvPr>
              <p:cNvSpPr/>
              <p:nvPr/>
            </p:nvSpPr>
            <p:spPr>
              <a:xfrm>
                <a:off x="2608284" y="1689090"/>
                <a:ext cx="155896" cy="155896"/>
              </a:xfrm>
              <a:custGeom>
                <a:avLst/>
                <a:gdLst/>
                <a:ahLst/>
                <a:cxnLst/>
                <a:rect l="l" t="t" r="r" b="b"/>
                <a:pathLst>
                  <a:path w="155896" h="155896" extrusionOk="0">
                    <a:moveTo>
                      <a:pt x="16921" y="56854"/>
                    </a:moveTo>
                    <a:cubicBezTo>
                      <a:pt x="-5640" y="79415"/>
                      <a:pt x="-5640" y="116415"/>
                      <a:pt x="16921" y="138976"/>
                    </a:cubicBezTo>
                    <a:lnTo>
                      <a:pt x="16921" y="138976"/>
                    </a:lnTo>
                    <a:cubicBezTo>
                      <a:pt x="39482" y="161537"/>
                      <a:pt x="76482" y="161537"/>
                      <a:pt x="99043" y="138976"/>
                    </a:cubicBezTo>
                    <a:lnTo>
                      <a:pt x="155897" y="82122"/>
                    </a:lnTo>
                    <a:lnTo>
                      <a:pt x="73775" y="0"/>
                    </a:lnTo>
                    <a:lnTo>
                      <a:pt x="16921" y="5685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81;p69">
                <a:extLst>
                  <a:ext uri="{FF2B5EF4-FFF2-40B4-BE49-F238E27FC236}">
                    <a16:creationId xmlns:a16="http://schemas.microsoft.com/office/drawing/2014/main" id="{0E1A212D-8E82-A381-4120-B785D3AB4789}"/>
                  </a:ext>
                </a:extLst>
              </p:cNvPr>
              <p:cNvSpPr/>
              <p:nvPr/>
            </p:nvSpPr>
            <p:spPr>
              <a:xfrm>
                <a:off x="2733498" y="1331234"/>
                <a:ext cx="388952" cy="388908"/>
              </a:xfrm>
              <a:custGeom>
                <a:avLst/>
                <a:gdLst/>
                <a:ahLst/>
                <a:cxnLst/>
                <a:rect l="l" t="t" r="r" b="b"/>
                <a:pathLst>
                  <a:path w="388952" h="388908" extrusionOk="0">
                    <a:moveTo>
                      <a:pt x="388953" y="194514"/>
                    </a:moveTo>
                    <a:cubicBezTo>
                      <a:pt x="388953" y="22148"/>
                      <a:pt x="178684" y="-65389"/>
                      <a:pt x="56854" y="57343"/>
                    </a:cubicBezTo>
                    <a:cubicBezTo>
                      <a:pt x="-18951" y="129538"/>
                      <a:pt x="-18951" y="260393"/>
                      <a:pt x="56854" y="332588"/>
                    </a:cubicBezTo>
                    <a:cubicBezTo>
                      <a:pt x="178684" y="453515"/>
                      <a:pt x="388953" y="366881"/>
                      <a:pt x="388953" y="194514"/>
                    </a:cubicBezTo>
                    <a:lnTo>
                      <a:pt x="388953" y="194514"/>
                    </a:lnTo>
                    <a:close/>
                    <a:moveTo>
                      <a:pt x="215684" y="326271"/>
                    </a:moveTo>
                    <a:lnTo>
                      <a:pt x="173269" y="283856"/>
                    </a:lnTo>
                    <a:cubicBezTo>
                      <a:pt x="160635" y="271222"/>
                      <a:pt x="138074" y="271222"/>
                      <a:pt x="125439" y="283856"/>
                    </a:cubicBezTo>
                    <a:lnTo>
                      <a:pt x="103781" y="262198"/>
                    </a:lnTo>
                    <a:cubicBezTo>
                      <a:pt x="116415" y="249563"/>
                      <a:pt x="116415" y="227002"/>
                      <a:pt x="103781" y="214368"/>
                    </a:cubicBezTo>
                    <a:lnTo>
                      <a:pt x="61366" y="171953"/>
                    </a:lnTo>
                    <a:lnTo>
                      <a:pt x="175074" y="58246"/>
                    </a:lnTo>
                    <a:lnTo>
                      <a:pt x="217489" y="100660"/>
                    </a:lnTo>
                    <a:cubicBezTo>
                      <a:pt x="231025" y="114197"/>
                      <a:pt x="237343" y="132246"/>
                      <a:pt x="235538" y="151197"/>
                    </a:cubicBezTo>
                    <a:cubicBezTo>
                      <a:pt x="254489" y="149392"/>
                      <a:pt x="272538" y="156612"/>
                      <a:pt x="286074" y="169246"/>
                    </a:cubicBezTo>
                    <a:lnTo>
                      <a:pt x="328489" y="211661"/>
                    </a:lnTo>
                    <a:lnTo>
                      <a:pt x="215684" y="32627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 name="Google Shape;1782;p69">
              <a:extLst>
                <a:ext uri="{FF2B5EF4-FFF2-40B4-BE49-F238E27FC236}">
                  <a16:creationId xmlns:a16="http://schemas.microsoft.com/office/drawing/2014/main" id="{54B02893-8250-047D-2E71-0D02D66DEDB3}"/>
                </a:ext>
              </a:extLst>
            </p:cNvPr>
            <p:cNvSpPr/>
            <p:nvPr/>
          </p:nvSpPr>
          <p:spPr>
            <a:xfrm>
              <a:off x="2678299" y="1676709"/>
              <a:ext cx="58875" cy="70965"/>
            </a:xfrm>
            <a:custGeom>
              <a:avLst/>
              <a:gdLst/>
              <a:ahLst/>
              <a:cxnLst/>
              <a:rect l="l" t="t" r="r" b="b"/>
              <a:pathLst>
                <a:path w="101073" h="121829" extrusionOk="0">
                  <a:moveTo>
                    <a:pt x="101073" y="44220"/>
                  </a:moveTo>
                  <a:cubicBezTo>
                    <a:pt x="101073" y="35195"/>
                    <a:pt x="97464" y="27073"/>
                    <a:pt x="91147" y="20756"/>
                  </a:cubicBezTo>
                  <a:lnTo>
                    <a:pt x="70390" y="0"/>
                  </a:lnTo>
                  <a:lnTo>
                    <a:pt x="0" y="70391"/>
                  </a:lnTo>
                  <a:lnTo>
                    <a:pt x="20756" y="91147"/>
                  </a:lnTo>
                  <a:cubicBezTo>
                    <a:pt x="28878" y="99269"/>
                    <a:pt x="35195" y="110098"/>
                    <a:pt x="37902" y="121830"/>
                  </a:cubicBezTo>
                  <a:lnTo>
                    <a:pt x="92049" y="67683"/>
                  </a:lnTo>
                  <a:cubicBezTo>
                    <a:pt x="97464" y="61366"/>
                    <a:pt x="101073" y="53244"/>
                    <a:pt x="101073" y="44220"/>
                  </a:cubicBezTo>
                  <a:lnTo>
                    <a:pt x="101073" y="442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783;p69">
              <a:extLst>
                <a:ext uri="{FF2B5EF4-FFF2-40B4-BE49-F238E27FC236}">
                  <a16:creationId xmlns:a16="http://schemas.microsoft.com/office/drawing/2014/main" id="{BE23C6D3-6885-8BCC-A1A5-D568B6EA8870}"/>
                </a:ext>
              </a:extLst>
            </p:cNvPr>
            <p:cNvSpPr/>
            <p:nvPr/>
          </p:nvSpPr>
          <p:spPr>
            <a:xfrm>
              <a:off x="2712402" y="1722878"/>
              <a:ext cx="70965" cy="59401"/>
            </a:xfrm>
            <a:custGeom>
              <a:avLst/>
              <a:gdLst/>
              <a:ahLst/>
              <a:cxnLst/>
              <a:rect l="l" t="t" r="r" b="b"/>
              <a:pathLst>
                <a:path w="121829" h="101976" extrusionOk="0">
                  <a:moveTo>
                    <a:pt x="77610" y="0"/>
                  </a:moveTo>
                  <a:cubicBezTo>
                    <a:pt x="68586" y="0"/>
                    <a:pt x="60463" y="3610"/>
                    <a:pt x="54147" y="9927"/>
                  </a:cubicBezTo>
                  <a:lnTo>
                    <a:pt x="0" y="64073"/>
                  </a:lnTo>
                  <a:cubicBezTo>
                    <a:pt x="11732" y="66781"/>
                    <a:pt x="21659" y="72195"/>
                    <a:pt x="30683" y="81220"/>
                  </a:cubicBezTo>
                  <a:lnTo>
                    <a:pt x="51439" y="101976"/>
                  </a:lnTo>
                  <a:lnTo>
                    <a:pt x="121830" y="31585"/>
                  </a:lnTo>
                  <a:lnTo>
                    <a:pt x="101073" y="10829"/>
                  </a:lnTo>
                  <a:cubicBezTo>
                    <a:pt x="94756" y="3610"/>
                    <a:pt x="86635" y="0"/>
                    <a:pt x="77610" y="0"/>
                  </a:cubicBezTo>
                  <a:lnTo>
                    <a:pt x="7761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2985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9609D138-C3DF-074D-CAF5-78AF14410190}"/>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9E6BABCC-73BC-5F4A-8BDA-2C9B18A8B2D7}"/>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Collaborative Algorithms</a:t>
            </a:r>
          </a:p>
        </p:txBody>
      </p:sp>
      <p:sp>
        <p:nvSpPr>
          <p:cNvPr id="2" name="TextBox 1">
            <a:extLst>
              <a:ext uri="{FF2B5EF4-FFF2-40B4-BE49-F238E27FC236}">
                <a16:creationId xmlns:a16="http://schemas.microsoft.com/office/drawing/2014/main" id="{41C349E5-8E65-7E28-5268-67360F12A269}"/>
              </a:ext>
            </a:extLst>
          </p:cNvPr>
          <p:cNvSpPr txBox="1"/>
          <p:nvPr/>
        </p:nvSpPr>
        <p:spPr>
          <a:xfrm>
            <a:off x="1052362" y="1500528"/>
            <a:ext cx="3517256" cy="30008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tx1"/>
                </a:solidFill>
                <a:latin typeface="Heebo"/>
              </a:rPr>
              <a:t>What We Used: User-Item Cosine Similarity</a:t>
            </a:r>
            <a:endParaRPr lang="en-US">
              <a:solidFill>
                <a:schemeClr val="tx1"/>
              </a:solidFill>
            </a:endParaRPr>
          </a:p>
          <a:p>
            <a:pPr marL="285750" indent="-285750">
              <a:buFont typeface="Arial"/>
              <a:buChar char="•"/>
            </a:pPr>
            <a:r>
              <a:rPr lang="en-US" sz="1200">
                <a:solidFill>
                  <a:schemeClr val="tx1"/>
                </a:solidFill>
                <a:latin typeface="Heebo"/>
              </a:rPr>
              <a:t>Compares how alike two books are based on user ratings patterns.</a:t>
            </a:r>
          </a:p>
          <a:p>
            <a:pPr marL="285750" indent="-285750">
              <a:buFont typeface="Arial"/>
              <a:buChar char="•"/>
            </a:pPr>
            <a:r>
              <a:rPr lang="en-US" sz="1200">
                <a:solidFill>
                  <a:schemeClr val="tx1"/>
                </a:solidFill>
                <a:latin typeface="Heebo"/>
              </a:rPr>
              <a:t>Measures similarity between books by how users rated them, not by their content.</a:t>
            </a:r>
          </a:p>
          <a:p>
            <a:pPr marL="285750" indent="-285750">
              <a:buFont typeface="Arial"/>
              <a:buChar char="•"/>
            </a:pPr>
            <a:endParaRPr lang="en-US" sz="1200">
              <a:solidFill>
                <a:schemeClr val="tx1"/>
              </a:solidFill>
              <a:latin typeface="Heebo"/>
            </a:endParaRPr>
          </a:p>
          <a:p>
            <a:pPr>
              <a:lnSpc>
                <a:spcPts val="1350"/>
              </a:lnSpc>
            </a:pPr>
            <a:r>
              <a:rPr lang="en-US" sz="1200">
                <a:solidFill>
                  <a:schemeClr val="tx1"/>
                </a:solidFill>
                <a:latin typeface="Heebo"/>
                <a:cs typeface="Heebo"/>
              </a:rPr>
              <a:t>How It Works</a:t>
            </a:r>
          </a:p>
          <a:p>
            <a:pPr marL="285750" indent="-285750">
              <a:lnSpc>
                <a:spcPts val="1350"/>
              </a:lnSpc>
              <a:buFont typeface="Arial,Sans-Serif"/>
              <a:buChar char="•"/>
            </a:pPr>
            <a:r>
              <a:rPr lang="en-US" sz="1200">
                <a:solidFill>
                  <a:schemeClr val="tx1"/>
                </a:solidFill>
                <a:latin typeface="Heebo"/>
                <a:cs typeface="Heebo"/>
              </a:rPr>
              <a:t>Item-Item Similarity: </a:t>
            </a:r>
          </a:p>
          <a:p>
            <a:pPr marL="742950" lvl="2" indent="-285750">
              <a:lnSpc>
                <a:spcPts val="1350"/>
              </a:lnSpc>
              <a:buFont typeface="Courier New"/>
              <a:buChar char="o"/>
            </a:pPr>
            <a:r>
              <a:rPr lang="en-US" sz="1200">
                <a:solidFill>
                  <a:schemeClr val="tx1"/>
                </a:solidFill>
                <a:latin typeface="Heebo"/>
                <a:cs typeface="Heebo"/>
              </a:rPr>
              <a:t>Cosine similarity compares books based on user ratings vectors. </a:t>
            </a:r>
          </a:p>
          <a:p>
            <a:pPr marL="285750" indent="-285750">
              <a:lnSpc>
                <a:spcPts val="1350"/>
              </a:lnSpc>
              <a:buFont typeface="Arial,Sans-Serif"/>
              <a:buChar char="•"/>
            </a:pPr>
            <a:r>
              <a:rPr lang="en-US" sz="1200">
                <a:solidFill>
                  <a:schemeClr val="tx1"/>
                </a:solidFill>
                <a:latin typeface="Heebo"/>
                <a:cs typeface="Heebo"/>
              </a:rPr>
              <a:t>Recommendation Logic: </a:t>
            </a:r>
          </a:p>
          <a:p>
            <a:pPr marL="742950" lvl="2" indent="-285750">
              <a:lnSpc>
                <a:spcPts val="1350"/>
              </a:lnSpc>
              <a:buFont typeface="Courier New"/>
              <a:buChar char="o"/>
            </a:pPr>
            <a:r>
              <a:rPr lang="en-US" sz="1200">
                <a:solidFill>
                  <a:schemeClr val="tx1"/>
                </a:solidFill>
                <a:latin typeface="Heebo"/>
                <a:cs typeface="Heebo"/>
              </a:rPr>
              <a:t>Scores books by their similarity to the user’s highly rated books. </a:t>
            </a:r>
          </a:p>
          <a:p>
            <a:pPr marL="742950" lvl="2" indent="-285750">
              <a:lnSpc>
                <a:spcPts val="1350"/>
              </a:lnSpc>
              <a:buFont typeface="Courier New"/>
              <a:buChar char="o"/>
            </a:pPr>
            <a:r>
              <a:rPr lang="en-US" sz="1200">
                <a:solidFill>
                  <a:schemeClr val="tx1"/>
                </a:solidFill>
                <a:latin typeface="Heebo"/>
                <a:cs typeface="Heebo"/>
              </a:rPr>
              <a:t>Excludes already rated books from recommendations. </a:t>
            </a:r>
            <a:endParaRPr lang="en-US">
              <a:solidFill>
                <a:schemeClr val="tx1"/>
              </a:solidFill>
            </a:endParaRPr>
          </a:p>
          <a:p>
            <a:endParaRPr lang="en-US" sz="1200">
              <a:solidFill>
                <a:schemeClr val="tx1"/>
              </a:solidFill>
              <a:latin typeface="Heebo"/>
            </a:endParaRPr>
          </a:p>
        </p:txBody>
      </p:sp>
      <p:sp>
        <p:nvSpPr>
          <p:cNvPr id="3" name="TextBox 2">
            <a:extLst>
              <a:ext uri="{FF2B5EF4-FFF2-40B4-BE49-F238E27FC236}">
                <a16:creationId xmlns:a16="http://schemas.microsoft.com/office/drawing/2014/main" id="{25F62F9F-A43C-A4F4-6DA0-E7DB0E451A04}"/>
              </a:ext>
            </a:extLst>
          </p:cNvPr>
          <p:cNvSpPr txBox="1"/>
          <p:nvPr/>
        </p:nvSpPr>
        <p:spPr>
          <a:xfrm>
            <a:off x="4753059" y="1500593"/>
            <a:ext cx="3343636" cy="17094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350"/>
              </a:lnSpc>
            </a:pPr>
            <a:r>
              <a:rPr lang="en-US" sz="1200">
                <a:latin typeface="Heebo"/>
                <a:cs typeface="Segoe UI"/>
              </a:rPr>
              <a:t>Why This Approach?​</a:t>
            </a:r>
            <a:endParaRPr lang="en-US"/>
          </a:p>
          <a:p>
            <a:pPr marL="285750" lvl="1" indent="-285750">
              <a:lnSpc>
                <a:spcPts val="1350"/>
              </a:lnSpc>
              <a:buFont typeface="Arial,Sans-Serif"/>
              <a:buChar char="•"/>
            </a:pPr>
            <a:r>
              <a:rPr lang="en-US" sz="1200">
                <a:latin typeface="Heebo"/>
              </a:rPr>
              <a:t>Recommends books that similar users enjoyed, rather than just similar authors.​</a:t>
            </a:r>
          </a:p>
          <a:p>
            <a:pPr marL="285750" lvl="1" indent="-285750">
              <a:lnSpc>
                <a:spcPts val="1350"/>
              </a:lnSpc>
              <a:buFont typeface="Arial,Sans-Serif"/>
              <a:buChar char="•"/>
            </a:pPr>
            <a:r>
              <a:rPr lang="en-US" sz="1200">
                <a:latin typeface="Heebo"/>
              </a:rPr>
              <a:t>Captures patterns like: "Users who loved Book A also rated Book B highly."​</a:t>
            </a:r>
          </a:p>
          <a:p>
            <a:pPr marL="285750" lvl="1" indent="-285750">
              <a:lnSpc>
                <a:spcPts val="1350"/>
              </a:lnSpc>
              <a:buFont typeface="Arial,Sans-Serif"/>
              <a:buChar char="•"/>
            </a:pPr>
            <a:r>
              <a:rPr lang="en-US" sz="1200">
                <a:latin typeface="Heebo"/>
              </a:rPr>
              <a:t>Cosine is better than Euclidean distance for sparse rating data.​</a:t>
            </a:r>
          </a:p>
          <a:p>
            <a:pPr marL="285750" lvl="1" indent="-285750">
              <a:lnSpc>
                <a:spcPts val="1350"/>
              </a:lnSpc>
              <a:buFont typeface="Arial,Sans-Serif"/>
              <a:buChar char="•"/>
            </a:pPr>
            <a:r>
              <a:rPr lang="en-US" sz="1200">
                <a:latin typeface="Heebo"/>
              </a:rPr>
              <a:t>Focuses on rating patterns, not absolute values.​</a:t>
            </a:r>
          </a:p>
        </p:txBody>
      </p:sp>
      <p:pic>
        <p:nvPicPr>
          <p:cNvPr id="6" name="Picture 5" descr="A screenshot of a computer&#10;&#10;AI-generated content may be incorrect.">
            <a:extLst>
              <a:ext uri="{FF2B5EF4-FFF2-40B4-BE49-F238E27FC236}">
                <a16:creationId xmlns:a16="http://schemas.microsoft.com/office/drawing/2014/main" id="{88BA384E-7DDF-48A3-5468-D16EA104A786}"/>
              </a:ext>
            </a:extLst>
          </p:cNvPr>
          <p:cNvPicPr>
            <a:picLocks noChangeAspect="1"/>
          </p:cNvPicPr>
          <p:nvPr/>
        </p:nvPicPr>
        <p:blipFill>
          <a:blip r:embed="rId3"/>
          <a:stretch>
            <a:fillRect/>
          </a:stretch>
        </p:blipFill>
        <p:spPr>
          <a:xfrm>
            <a:off x="5267697" y="3213870"/>
            <a:ext cx="2307128" cy="1011489"/>
          </a:xfrm>
          <a:prstGeom prst="rect">
            <a:avLst/>
          </a:prstGeom>
        </p:spPr>
      </p:pic>
      <p:grpSp>
        <p:nvGrpSpPr>
          <p:cNvPr id="15" name="Google Shape;1777;p69">
            <a:extLst>
              <a:ext uri="{FF2B5EF4-FFF2-40B4-BE49-F238E27FC236}">
                <a16:creationId xmlns:a16="http://schemas.microsoft.com/office/drawing/2014/main" id="{FBE3DB40-1141-0878-A578-CE9AD973399D}"/>
              </a:ext>
            </a:extLst>
          </p:cNvPr>
          <p:cNvGrpSpPr/>
          <p:nvPr/>
        </p:nvGrpSpPr>
        <p:grpSpPr>
          <a:xfrm>
            <a:off x="1987150" y="580469"/>
            <a:ext cx="298936" cy="298696"/>
            <a:chOff x="2544200" y="1617196"/>
            <a:chExt cx="298936" cy="298696"/>
          </a:xfrm>
        </p:grpSpPr>
        <p:grpSp>
          <p:nvGrpSpPr>
            <p:cNvPr id="9" name="Google Shape;1778;p69">
              <a:extLst>
                <a:ext uri="{FF2B5EF4-FFF2-40B4-BE49-F238E27FC236}">
                  <a16:creationId xmlns:a16="http://schemas.microsoft.com/office/drawing/2014/main" id="{8F7E82E0-ED1E-F497-B06B-06C8806C0079}"/>
                </a:ext>
              </a:extLst>
            </p:cNvPr>
            <p:cNvGrpSpPr/>
            <p:nvPr/>
          </p:nvGrpSpPr>
          <p:grpSpPr>
            <a:xfrm>
              <a:off x="2544200" y="1617196"/>
              <a:ext cx="298936" cy="298696"/>
              <a:chOff x="2608284" y="1331234"/>
              <a:chExt cx="514166" cy="513752"/>
            </a:xfrm>
          </p:grpSpPr>
          <p:sp>
            <p:nvSpPr>
              <p:cNvPr id="12" name="Google Shape;1779;p69">
                <a:extLst>
                  <a:ext uri="{FF2B5EF4-FFF2-40B4-BE49-F238E27FC236}">
                    <a16:creationId xmlns:a16="http://schemas.microsoft.com/office/drawing/2014/main" id="{B51E2D65-543E-CB15-B84D-A739CFA88248}"/>
                  </a:ext>
                </a:extLst>
              </p:cNvPr>
              <p:cNvSpPr/>
              <p:nvPr/>
            </p:nvSpPr>
            <p:spPr>
              <a:xfrm>
                <a:off x="2703718" y="1637651"/>
                <a:ext cx="111902" cy="111902"/>
              </a:xfrm>
              <a:custGeom>
                <a:avLst/>
                <a:gdLst/>
                <a:ahLst/>
                <a:cxnLst/>
                <a:rect l="l" t="t" r="r" b="b"/>
                <a:pathLst>
                  <a:path w="111902" h="111902" extrusionOk="0">
                    <a:moveTo>
                      <a:pt x="29780" y="0"/>
                    </a:moveTo>
                    <a:lnTo>
                      <a:pt x="0" y="29781"/>
                    </a:lnTo>
                    <a:lnTo>
                      <a:pt x="82122" y="111903"/>
                    </a:lnTo>
                    <a:lnTo>
                      <a:pt x="111903" y="82122"/>
                    </a:lnTo>
                    <a:cubicBezTo>
                      <a:pt x="78512" y="63171"/>
                      <a:pt x="48732" y="33390"/>
                      <a:pt x="29780" y="0"/>
                    </a:cubicBezTo>
                    <a:lnTo>
                      <a:pt x="2978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780;p69">
                <a:extLst>
                  <a:ext uri="{FF2B5EF4-FFF2-40B4-BE49-F238E27FC236}">
                    <a16:creationId xmlns:a16="http://schemas.microsoft.com/office/drawing/2014/main" id="{91DF9086-A62B-3295-A1FA-2755CE79963D}"/>
                  </a:ext>
                </a:extLst>
              </p:cNvPr>
              <p:cNvSpPr/>
              <p:nvPr/>
            </p:nvSpPr>
            <p:spPr>
              <a:xfrm>
                <a:off x="2608284" y="1689090"/>
                <a:ext cx="155896" cy="155896"/>
              </a:xfrm>
              <a:custGeom>
                <a:avLst/>
                <a:gdLst/>
                <a:ahLst/>
                <a:cxnLst/>
                <a:rect l="l" t="t" r="r" b="b"/>
                <a:pathLst>
                  <a:path w="155896" h="155896" extrusionOk="0">
                    <a:moveTo>
                      <a:pt x="16921" y="56854"/>
                    </a:moveTo>
                    <a:cubicBezTo>
                      <a:pt x="-5640" y="79415"/>
                      <a:pt x="-5640" y="116415"/>
                      <a:pt x="16921" y="138976"/>
                    </a:cubicBezTo>
                    <a:lnTo>
                      <a:pt x="16921" y="138976"/>
                    </a:lnTo>
                    <a:cubicBezTo>
                      <a:pt x="39482" y="161537"/>
                      <a:pt x="76482" y="161537"/>
                      <a:pt x="99043" y="138976"/>
                    </a:cubicBezTo>
                    <a:lnTo>
                      <a:pt x="155897" y="82122"/>
                    </a:lnTo>
                    <a:lnTo>
                      <a:pt x="73775" y="0"/>
                    </a:lnTo>
                    <a:lnTo>
                      <a:pt x="16921" y="5685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781;p69">
                <a:extLst>
                  <a:ext uri="{FF2B5EF4-FFF2-40B4-BE49-F238E27FC236}">
                    <a16:creationId xmlns:a16="http://schemas.microsoft.com/office/drawing/2014/main" id="{8F8B5106-3FF3-68CD-4417-EE90616538BF}"/>
                  </a:ext>
                </a:extLst>
              </p:cNvPr>
              <p:cNvSpPr/>
              <p:nvPr/>
            </p:nvSpPr>
            <p:spPr>
              <a:xfrm>
                <a:off x="2733498" y="1331234"/>
                <a:ext cx="388952" cy="388908"/>
              </a:xfrm>
              <a:custGeom>
                <a:avLst/>
                <a:gdLst/>
                <a:ahLst/>
                <a:cxnLst/>
                <a:rect l="l" t="t" r="r" b="b"/>
                <a:pathLst>
                  <a:path w="388952" h="388908" extrusionOk="0">
                    <a:moveTo>
                      <a:pt x="388953" y="194514"/>
                    </a:moveTo>
                    <a:cubicBezTo>
                      <a:pt x="388953" y="22148"/>
                      <a:pt x="178684" y="-65389"/>
                      <a:pt x="56854" y="57343"/>
                    </a:cubicBezTo>
                    <a:cubicBezTo>
                      <a:pt x="-18951" y="129538"/>
                      <a:pt x="-18951" y="260393"/>
                      <a:pt x="56854" y="332588"/>
                    </a:cubicBezTo>
                    <a:cubicBezTo>
                      <a:pt x="178684" y="453515"/>
                      <a:pt x="388953" y="366881"/>
                      <a:pt x="388953" y="194514"/>
                    </a:cubicBezTo>
                    <a:lnTo>
                      <a:pt x="388953" y="194514"/>
                    </a:lnTo>
                    <a:close/>
                    <a:moveTo>
                      <a:pt x="215684" y="326271"/>
                    </a:moveTo>
                    <a:lnTo>
                      <a:pt x="173269" y="283856"/>
                    </a:lnTo>
                    <a:cubicBezTo>
                      <a:pt x="160635" y="271222"/>
                      <a:pt x="138074" y="271222"/>
                      <a:pt x="125439" y="283856"/>
                    </a:cubicBezTo>
                    <a:lnTo>
                      <a:pt x="103781" y="262198"/>
                    </a:lnTo>
                    <a:cubicBezTo>
                      <a:pt x="116415" y="249563"/>
                      <a:pt x="116415" y="227002"/>
                      <a:pt x="103781" y="214368"/>
                    </a:cubicBezTo>
                    <a:lnTo>
                      <a:pt x="61366" y="171953"/>
                    </a:lnTo>
                    <a:lnTo>
                      <a:pt x="175074" y="58246"/>
                    </a:lnTo>
                    <a:lnTo>
                      <a:pt x="217489" y="100660"/>
                    </a:lnTo>
                    <a:cubicBezTo>
                      <a:pt x="231025" y="114197"/>
                      <a:pt x="237343" y="132246"/>
                      <a:pt x="235538" y="151197"/>
                    </a:cubicBezTo>
                    <a:cubicBezTo>
                      <a:pt x="254489" y="149392"/>
                      <a:pt x="272538" y="156612"/>
                      <a:pt x="286074" y="169246"/>
                    </a:cubicBezTo>
                    <a:lnTo>
                      <a:pt x="328489" y="211661"/>
                    </a:lnTo>
                    <a:lnTo>
                      <a:pt x="215684" y="32627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 name="Google Shape;1782;p69">
              <a:extLst>
                <a:ext uri="{FF2B5EF4-FFF2-40B4-BE49-F238E27FC236}">
                  <a16:creationId xmlns:a16="http://schemas.microsoft.com/office/drawing/2014/main" id="{FE023D3F-85A8-C7D7-D561-DB9C5CD3CE72}"/>
                </a:ext>
              </a:extLst>
            </p:cNvPr>
            <p:cNvSpPr/>
            <p:nvPr/>
          </p:nvSpPr>
          <p:spPr>
            <a:xfrm>
              <a:off x="2678299" y="1676709"/>
              <a:ext cx="58875" cy="70965"/>
            </a:xfrm>
            <a:custGeom>
              <a:avLst/>
              <a:gdLst/>
              <a:ahLst/>
              <a:cxnLst/>
              <a:rect l="l" t="t" r="r" b="b"/>
              <a:pathLst>
                <a:path w="101073" h="121829" extrusionOk="0">
                  <a:moveTo>
                    <a:pt x="101073" y="44220"/>
                  </a:moveTo>
                  <a:cubicBezTo>
                    <a:pt x="101073" y="35195"/>
                    <a:pt x="97464" y="27073"/>
                    <a:pt x="91147" y="20756"/>
                  </a:cubicBezTo>
                  <a:lnTo>
                    <a:pt x="70390" y="0"/>
                  </a:lnTo>
                  <a:lnTo>
                    <a:pt x="0" y="70391"/>
                  </a:lnTo>
                  <a:lnTo>
                    <a:pt x="20756" y="91147"/>
                  </a:lnTo>
                  <a:cubicBezTo>
                    <a:pt x="28878" y="99269"/>
                    <a:pt x="35195" y="110098"/>
                    <a:pt x="37902" y="121830"/>
                  </a:cubicBezTo>
                  <a:lnTo>
                    <a:pt x="92049" y="67683"/>
                  </a:lnTo>
                  <a:cubicBezTo>
                    <a:pt x="97464" y="61366"/>
                    <a:pt x="101073" y="53244"/>
                    <a:pt x="101073" y="44220"/>
                  </a:cubicBezTo>
                  <a:lnTo>
                    <a:pt x="101073" y="4422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783;p69">
              <a:extLst>
                <a:ext uri="{FF2B5EF4-FFF2-40B4-BE49-F238E27FC236}">
                  <a16:creationId xmlns:a16="http://schemas.microsoft.com/office/drawing/2014/main" id="{3695D166-EBF5-E4FF-002C-8BAA7971CA5E}"/>
                </a:ext>
              </a:extLst>
            </p:cNvPr>
            <p:cNvSpPr/>
            <p:nvPr/>
          </p:nvSpPr>
          <p:spPr>
            <a:xfrm>
              <a:off x="2712402" y="1722878"/>
              <a:ext cx="70965" cy="59401"/>
            </a:xfrm>
            <a:custGeom>
              <a:avLst/>
              <a:gdLst/>
              <a:ahLst/>
              <a:cxnLst/>
              <a:rect l="l" t="t" r="r" b="b"/>
              <a:pathLst>
                <a:path w="121829" h="101976" extrusionOk="0">
                  <a:moveTo>
                    <a:pt x="77610" y="0"/>
                  </a:moveTo>
                  <a:cubicBezTo>
                    <a:pt x="68586" y="0"/>
                    <a:pt x="60463" y="3610"/>
                    <a:pt x="54147" y="9927"/>
                  </a:cubicBezTo>
                  <a:lnTo>
                    <a:pt x="0" y="64073"/>
                  </a:lnTo>
                  <a:cubicBezTo>
                    <a:pt x="11732" y="66781"/>
                    <a:pt x="21659" y="72195"/>
                    <a:pt x="30683" y="81220"/>
                  </a:cubicBezTo>
                  <a:lnTo>
                    <a:pt x="51439" y="101976"/>
                  </a:lnTo>
                  <a:lnTo>
                    <a:pt x="121830" y="31585"/>
                  </a:lnTo>
                  <a:lnTo>
                    <a:pt x="101073" y="10829"/>
                  </a:lnTo>
                  <a:cubicBezTo>
                    <a:pt x="94756" y="3610"/>
                    <a:pt x="86635" y="0"/>
                    <a:pt x="77610" y="0"/>
                  </a:cubicBezTo>
                  <a:lnTo>
                    <a:pt x="7761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165219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62">
          <a:extLst>
            <a:ext uri="{FF2B5EF4-FFF2-40B4-BE49-F238E27FC236}">
              <a16:creationId xmlns:a16="http://schemas.microsoft.com/office/drawing/2014/main" id="{A3C305A4-7239-4248-5FA3-9554CDEA6040}"/>
            </a:ext>
          </a:extLst>
        </p:cNvPr>
        <p:cNvGrpSpPr/>
        <p:nvPr/>
      </p:nvGrpSpPr>
      <p:grpSpPr>
        <a:xfrm>
          <a:off x="0" y="0"/>
          <a:ext cx="0" cy="0"/>
          <a:chOff x="0" y="0"/>
          <a:chExt cx="0" cy="0"/>
        </a:xfrm>
      </p:grpSpPr>
      <p:sp>
        <p:nvSpPr>
          <p:cNvPr id="1063" name="Google Shape;1063;p47">
            <a:extLst>
              <a:ext uri="{FF2B5EF4-FFF2-40B4-BE49-F238E27FC236}">
                <a16:creationId xmlns:a16="http://schemas.microsoft.com/office/drawing/2014/main" id="{BE26A2FF-3E95-86B4-3884-456379F1EC8D}"/>
              </a:ext>
            </a:extLst>
          </p:cNvPr>
          <p:cNvSpPr txBox="1">
            <a:spLocks noGrp="1"/>
          </p:cNvSpPr>
          <p:nvPr>
            <p:ph type="subTitle" idx="1"/>
          </p:nvPr>
        </p:nvSpPr>
        <p:spPr>
          <a:xfrm>
            <a:off x="3451877" y="2084545"/>
            <a:ext cx="3778073" cy="9783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Challenges </a:t>
            </a:r>
          </a:p>
        </p:txBody>
      </p:sp>
      <p:sp>
        <p:nvSpPr>
          <p:cNvPr id="1064" name="Google Shape;1064;p47">
            <a:extLst>
              <a:ext uri="{FF2B5EF4-FFF2-40B4-BE49-F238E27FC236}">
                <a16:creationId xmlns:a16="http://schemas.microsoft.com/office/drawing/2014/main" id="{B7F0E4E1-C14A-6BBB-DDAF-A19A1A889CBB}"/>
              </a:ext>
            </a:extLst>
          </p:cNvPr>
          <p:cNvSpPr txBox="1">
            <a:spLocks noGrp="1"/>
          </p:cNvSpPr>
          <p:nvPr>
            <p:ph type="title"/>
          </p:nvPr>
        </p:nvSpPr>
        <p:spPr>
          <a:xfrm>
            <a:off x="1048932" y="1659917"/>
            <a:ext cx="2485443" cy="1238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0"/>
              <a:t>05</a:t>
            </a:r>
            <a:endParaRPr sz="8000"/>
          </a:p>
        </p:txBody>
      </p:sp>
      <p:grpSp>
        <p:nvGrpSpPr>
          <p:cNvPr id="1065" name="Google Shape;1065;p47">
            <a:extLst>
              <a:ext uri="{FF2B5EF4-FFF2-40B4-BE49-F238E27FC236}">
                <a16:creationId xmlns:a16="http://schemas.microsoft.com/office/drawing/2014/main" id="{51076156-5E21-DDCE-11C2-C1E482AE8236}"/>
              </a:ext>
            </a:extLst>
          </p:cNvPr>
          <p:cNvGrpSpPr/>
          <p:nvPr/>
        </p:nvGrpSpPr>
        <p:grpSpPr>
          <a:xfrm>
            <a:off x="5811135" y="3865868"/>
            <a:ext cx="2833434" cy="1123495"/>
            <a:chOff x="5773744" y="3896999"/>
            <a:chExt cx="2946889" cy="1168482"/>
          </a:xfrm>
        </p:grpSpPr>
        <p:sp>
          <p:nvSpPr>
            <p:cNvPr id="1066" name="Google Shape;1066;p47">
              <a:extLst>
                <a:ext uri="{FF2B5EF4-FFF2-40B4-BE49-F238E27FC236}">
                  <a16:creationId xmlns:a16="http://schemas.microsoft.com/office/drawing/2014/main" id="{22C8F2B3-1CE8-3A45-A6E5-BB4A3175F68B}"/>
                </a:ext>
              </a:extLst>
            </p:cNvPr>
            <p:cNvSpPr/>
            <p:nvPr/>
          </p:nvSpPr>
          <p:spPr>
            <a:xfrm>
              <a:off x="6084132" y="4329512"/>
              <a:ext cx="2636501" cy="735969"/>
            </a:xfrm>
            <a:custGeom>
              <a:avLst/>
              <a:gdLst/>
              <a:ahLst/>
              <a:cxnLst/>
              <a:rect l="l" t="t" r="r" b="b"/>
              <a:pathLst>
                <a:path w="815623" h="227678" extrusionOk="0">
                  <a:moveTo>
                    <a:pt x="12726" y="0"/>
                  </a:moveTo>
                  <a:lnTo>
                    <a:pt x="604532" y="3357"/>
                  </a:lnTo>
                  <a:lnTo>
                    <a:pt x="602952" y="151259"/>
                  </a:lnTo>
                  <a:lnTo>
                    <a:pt x="815623" y="227679"/>
                  </a:lnTo>
                  <a:lnTo>
                    <a:pt x="225397" y="227679"/>
                  </a:lnTo>
                  <a:lnTo>
                    <a:pt x="12726" y="151259"/>
                  </a:lnTo>
                  <a:cubicBezTo>
                    <a:pt x="12726" y="151259"/>
                    <a:pt x="-15907" y="82738"/>
                    <a:pt x="127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7">
              <a:extLst>
                <a:ext uri="{FF2B5EF4-FFF2-40B4-BE49-F238E27FC236}">
                  <a16:creationId xmlns:a16="http://schemas.microsoft.com/office/drawing/2014/main" id="{2D4BE891-4C84-7A89-0B10-CBA847C7BCD6}"/>
                </a:ext>
              </a:extLst>
            </p:cNvPr>
            <p:cNvSpPr/>
            <p:nvPr/>
          </p:nvSpPr>
          <p:spPr>
            <a:xfrm>
              <a:off x="6176278" y="4340357"/>
              <a:ext cx="2398764" cy="678521"/>
            </a:xfrm>
            <a:custGeom>
              <a:avLst/>
              <a:gdLst/>
              <a:ahLst/>
              <a:cxnLst/>
              <a:rect l="l" t="t" r="r" b="b"/>
              <a:pathLst>
                <a:path w="742077" h="209906" extrusionOk="0">
                  <a:moveTo>
                    <a:pt x="7109" y="146520"/>
                  </a:moveTo>
                  <a:lnTo>
                    <a:pt x="204180" y="209907"/>
                  </a:lnTo>
                  <a:lnTo>
                    <a:pt x="742078" y="209907"/>
                  </a:lnTo>
                  <a:cubicBezTo>
                    <a:pt x="742078" y="209907"/>
                    <a:pt x="724306" y="99326"/>
                    <a:pt x="742078" y="62202"/>
                  </a:cubicBezTo>
                  <a:lnTo>
                    <a:pt x="206945" y="62202"/>
                  </a:lnTo>
                  <a:lnTo>
                    <a:pt x="7109" y="0"/>
                  </a:lnTo>
                  <a:cubicBezTo>
                    <a:pt x="7109" y="0"/>
                    <a:pt x="-8886" y="105842"/>
                    <a:pt x="7109" y="1465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7">
              <a:extLst>
                <a:ext uri="{FF2B5EF4-FFF2-40B4-BE49-F238E27FC236}">
                  <a16:creationId xmlns:a16="http://schemas.microsoft.com/office/drawing/2014/main" id="{C1C83F58-F528-83C3-D21A-FA250A8C51C6}"/>
                </a:ext>
              </a:extLst>
            </p:cNvPr>
            <p:cNvSpPr/>
            <p:nvPr/>
          </p:nvSpPr>
          <p:spPr>
            <a:xfrm>
              <a:off x="6124605" y="4460288"/>
              <a:ext cx="2425574" cy="222768"/>
            </a:xfrm>
            <a:custGeom>
              <a:avLst/>
              <a:gdLst/>
              <a:ahLst/>
              <a:cxnLst/>
              <a:rect l="l" t="t" r="r" b="b"/>
              <a:pathLst>
                <a:path w="750371" h="68915" extrusionOk="0">
                  <a:moveTo>
                    <a:pt x="750371" y="68916"/>
                  </a:moveTo>
                  <a:lnTo>
                    <a:pt x="201811" y="68916"/>
                  </a:lnTo>
                  <a:lnTo>
                    <a:pt x="201613" y="68718"/>
                  </a:lnTo>
                  <a:lnTo>
                    <a:pt x="0" y="1975"/>
                  </a:lnTo>
                  <a:lnTo>
                    <a:pt x="592" y="0"/>
                  </a:lnTo>
                  <a:lnTo>
                    <a:pt x="202206" y="66941"/>
                  </a:lnTo>
                  <a:lnTo>
                    <a:pt x="750371" y="669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7">
              <a:extLst>
                <a:ext uri="{FF2B5EF4-FFF2-40B4-BE49-F238E27FC236}">
                  <a16:creationId xmlns:a16="http://schemas.microsoft.com/office/drawing/2014/main" id="{245D2B13-0617-DC4F-739B-D5094B4BED25}"/>
                </a:ext>
              </a:extLst>
            </p:cNvPr>
            <p:cNvSpPr/>
            <p:nvPr/>
          </p:nvSpPr>
          <p:spPr>
            <a:xfrm>
              <a:off x="6176278" y="4676541"/>
              <a:ext cx="2373870" cy="191490"/>
            </a:xfrm>
            <a:custGeom>
              <a:avLst/>
              <a:gdLst/>
              <a:ahLst/>
              <a:cxnLst/>
              <a:rect l="l" t="t" r="r" b="b"/>
              <a:pathLst>
                <a:path w="734376" h="59239" extrusionOk="0">
                  <a:moveTo>
                    <a:pt x="734377" y="59240"/>
                  </a:moveTo>
                  <a:lnTo>
                    <a:pt x="184236" y="59240"/>
                  </a:lnTo>
                  <a:lnTo>
                    <a:pt x="184038" y="59240"/>
                  </a:lnTo>
                  <a:lnTo>
                    <a:pt x="0" y="1777"/>
                  </a:lnTo>
                  <a:lnTo>
                    <a:pt x="592" y="0"/>
                  </a:lnTo>
                  <a:lnTo>
                    <a:pt x="184631" y="57265"/>
                  </a:lnTo>
                  <a:lnTo>
                    <a:pt x="734377" y="57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7">
              <a:extLst>
                <a:ext uri="{FF2B5EF4-FFF2-40B4-BE49-F238E27FC236}">
                  <a16:creationId xmlns:a16="http://schemas.microsoft.com/office/drawing/2014/main" id="{D789F2D9-1984-0C0B-FBE4-B7D7D3DBC8EC}"/>
                </a:ext>
              </a:extLst>
            </p:cNvPr>
            <p:cNvSpPr/>
            <p:nvPr/>
          </p:nvSpPr>
          <p:spPr>
            <a:xfrm>
              <a:off x="6125245" y="4329512"/>
              <a:ext cx="2554512" cy="211916"/>
            </a:xfrm>
            <a:custGeom>
              <a:avLst/>
              <a:gdLst/>
              <a:ahLst/>
              <a:cxnLst/>
              <a:rect l="l" t="t" r="r" b="b"/>
              <a:pathLst>
                <a:path w="790259" h="65558" extrusionOk="0">
                  <a:moveTo>
                    <a:pt x="580945" y="0"/>
                  </a:moveTo>
                  <a:lnTo>
                    <a:pt x="0" y="0"/>
                  </a:lnTo>
                  <a:lnTo>
                    <a:pt x="209314" y="65559"/>
                  </a:lnTo>
                  <a:lnTo>
                    <a:pt x="790260" y="655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7">
              <a:extLst>
                <a:ext uri="{FF2B5EF4-FFF2-40B4-BE49-F238E27FC236}">
                  <a16:creationId xmlns:a16="http://schemas.microsoft.com/office/drawing/2014/main" id="{F3CE73D3-1A48-7B7B-B9A0-E5B5300600B4}"/>
                </a:ext>
              </a:extLst>
            </p:cNvPr>
            <p:cNvSpPr/>
            <p:nvPr/>
          </p:nvSpPr>
          <p:spPr>
            <a:xfrm>
              <a:off x="6766929" y="4538112"/>
              <a:ext cx="37901" cy="481920"/>
            </a:xfrm>
            <a:custGeom>
              <a:avLst/>
              <a:gdLst/>
              <a:ahLst/>
              <a:cxnLst/>
              <a:rect l="l" t="t" r="r" b="b"/>
              <a:pathLst>
                <a:path w="11725" h="149086" extrusionOk="0">
                  <a:moveTo>
                    <a:pt x="10685" y="149087"/>
                  </a:moveTo>
                  <a:cubicBezTo>
                    <a:pt x="10290" y="149087"/>
                    <a:pt x="9896" y="148890"/>
                    <a:pt x="9698" y="148494"/>
                  </a:cubicBezTo>
                  <a:cubicBezTo>
                    <a:pt x="-12023" y="82146"/>
                    <a:pt x="9500" y="1580"/>
                    <a:pt x="9698" y="790"/>
                  </a:cubicBezTo>
                  <a:cubicBezTo>
                    <a:pt x="9896" y="198"/>
                    <a:pt x="10290" y="0"/>
                    <a:pt x="10883" y="0"/>
                  </a:cubicBezTo>
                  <a:cubicBezTo>
                    <a:pt x="11475" y="198"/>
                    <a:pt x="11673" y="592"/>
                    <a:pt x="11673" y="1185"/>
                  </a:cubicBezTo>
                  <a:cubicBezTo>
                    <a:pt x="11475" y="1975"/>
                    <a:pt x="-9851" y="82146"/>
                    <a:pt x="11673" y="147902"/>
                  </a:cubicBezTo>
                  <a:cubicBezTo>
                    <a:pt x="11870" y="148494"/>
                    <a:pt x="11475" y="148890"/>
                    <a:pt x="11080" y="149087"/>
                  </a:cubicBezTo>
                  <a:cubicBezTo>
                    <a:pt x="10883" y="149087"/>
                    <a:pt x="10883" y="149087"/>
                    <a:pt x="10685" y="149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7">
              <a:extLst>
                <a:ext uri="{FF2B5EF4-FFF2-40B4-BE49-F238E27FC236}">
                  <a16:creationId xmlns:a16="http://schemas.microsoft.com/office/drawing/2014/main" id="{55F67B47-426D-0CF4-BE09-9BC498D63004}"/>
                </a:ext>
              </a:extLst>
            </p:cNvPr>
            <p:cNvSpPr/>
            <p:nvPr/>
          </p:nvSpPr>
          <p:spPr>
            <a:xfrm>
              <a:off x="5773744" y="4279755"/>
              <a:ext cx="2474088" cy="211916"/>
            </a:xfrm>
            <a:custGeom>
              <a:avLst/>
              <a:gdLst/>
              <a:ahLst/>
              <a:cxnLst/>
              <a:rect l="l" t="t" r="r" b="b"/>
              <a:pathLst>
                <a:path w="765379" h="65558" extrusionOk="0">
                  <a:moveTo>
                    <a:pt x="0" y="0"/>
                  </a:moveTo>
                  <a:lnTo>
                    <a:pt x="209314" y="65559"/>
                  </a:lnTo>
                  <a:lnTo>
                    <a:pt x="765379" y="65559"/>
                  </a:lnTo>
                  <a:lnTo>
                    <a:pt x="58232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7">
              <a:extLst>
                <a:ext uri="{FF2B5EF4-FFF2-40B4-BE49-F238E27FC236}">
                  <a16:creationId xmlns:a16="http://schemas.microsoft.com/office/drawing/2014/main" id="{370EDF9C-E6A4-F6FD-C7FD-19977292DA52}"/>
                </a:ext>
              </a:extLst>
            </p:cNvPr>
            <p:cNvSpPr/>
            <p:nvPr/>
          </p:nvSpPr>
          <p:spPr>
            <a:xfrm>
              <a:off x="5859226" y="3910396"/>
              <a:ext cx="1109381" cy="556604"/>
            </a:xfrm>
            <a:custGeom>
              <a:avLst/>
              <a:gdLst/>
              <a:ahLst/>
              <a:cxnLst/>
              <a:rect l="l" t="t" r="r" b="b"/>
              <a:pathLst>
                <a:path w="343196" h="172190" extrusionOk="0">
                  <a:moveTo>
                    <a:pt x="0" y="197"/>
                  </a:moveTo>
                  <a:cubicBezTo>
                    <a:pt x="0" y="197"/>
                    <a:pt x="21918" y="63584"/>
                    <a:pt x="8491" y="114333"/>
                  </a:cubicBezTo>
                  <a:lnTo>
                    <a:pt x="185026" y="167254"/>
                  </a:lnTo>
                  <a:lnTo>
                    <a:pt x="343196" y="172190"/>
                  </a:lnTo>
                  <a:lnTo>
                    <a:pt x="343196"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7">
              <a:extLst>
                <a:ext uri="{FF2B5EF4-FFF2-40B4-BE49-F238E27FC236}">
                  <a16:creationId xmlns:a16="http://schemas.microsoft.com/office/drawing/2014/main" id="{8735143D-E2FE-B380-55A2-552811EBAACD}"/>
                </a:ext>
              </a:extLst>
            </p:cNvPr>
            <p:cNvSpPr/>
            <p:nvPr/>
          </p:nvSpPr>
          <p:spPr>
            <a:xfrm>
              <a:off x="5896626" y="4192120"/>
              <a:ext cx="640064" cy="178964"/>
            </a:xfrm>
            <a:custGeom>
              <a:avLst/>
              <a:gdLst/>
              <a:ahLst/>
              <a:cxnLst/>
              <a:rect l="l" t="t" r="r" b="b"/>
              <a:pathLst>
                <a:path w="198009" h="55364" extrusionOk="0">
                  <a:moveTo>
                    <a:pt x="196948" y="55365"/>
                  </a:moveTo>
                  <a:cubicBezTo>
                    <a:pt x="196948" y="55365"/>
                    <a:pt x="196750" y="55365"/>
                    <a:pt x="196750" y="55365"/>
                  </a:cubicBezTo>
                  <a:lnTo>
                    <a:pt x="666" y="1851"/>
                  </a:lnTo>
                  <a:cubicBezTo>
                    <a:pt x="74" y="1654"/>
                    <a:pt x="-123" y="1259"/>
                    <a:pt x="74" y="667"/>
                  </a:cubicBezTo>
                  <a:cubicBezTo>
                    <a:pt x="272" y="74"/>
                    <a:pt x="666" y="-124"/>
                    <a:pt x="1259" y="74"/>
                  </a:cubicBezTo>
                  <a:lnTo>
                    <a:pt x="197343" y="53588"/>
                  </a:lnTo>
                  <a:cubicBezTo>
                    <a:pt x="197935" y="53785"/>
                    <a:pt x="198133" y="54180"/>
                    <a:pt x="197935" y="54772"/>
                  </a:cubicBezTo>
                  <a:cubicBezTo>
                    <a:pt x="197738" y="54970"/>
                    <a:pt x="197343" y="55365"/>
                    <a:pt x="196948" y="553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7">
              <a:extLst>
                <a:ext uri="{FF2B5EF4-FFF2-40B4-BE49-F238E27FC236}">
                  <a16:creationId xmlns:a16="http://schemas.microsoft.com/office/drawing/2014/main" id="{2A6AAA22-0F2C-214C-4DC2-65535CFAD69B}"/>
                </a:ext>
              </a:extLst>
            </p:cNvPr>
            <p:cNvSpPr/>
            <p:nvPr/>
          </p:nvSpPr>
          <p:spPr>
            <a:xfrm>
              <a:off x="5888970" y="4048586"/>
              <a:ext cx="647722" cy="181518"/>
            </a:xfrm>
            <a:custGeom>
              <a:avLst/>
              <a:gdLst/>
              <a:ahLst/>
              <a:cxnLst/>
              <a:rect l="l" t="t" r="r" b="b"/>
              <a:pathLst>
                <a:path w="200378" h="56154" extrusionOk="0">
                  <a:moveTo>
                    <a:pt x="199317" y="56154"/>
                  </a:moveTo>
                  <a:cubicBezTo>
                    <a:pt x="199317" y="56154"/>
                    <a:pt x="199120" y="56154"/>
                    <a:pt x="199120" y="56154"/>
                  </a:cubicBezTo>
                  <a:lnTo>
                    <a:pt x="667" y="1851"/>
                  </a:lnTo>
                  <a:cubicBezTo>
                    <a:pt x="74" y="1654"/>
                    <a:pt x="-124" y="1259"/>
                    <a:pt x="74" y="667"/>
                  </a:cubicBezTo>
                  <a:cubicBezTo>
                    <a:pt x="272" y="74"/>
                    <a:pt x="667" y="-124"/>
                    <a:pt x="1259" y="74"/>
                  </a:cubicBezTo>
                  <a:lnTo>
                    <a:pt x="199713" y="54377"/>
                  </a:lnTo>
                  <a:cubicBezTo>
                    <a:pt x="200305" y="54575"/>
                    <a:pt x="200502" y="54970"/>
                    <a:pt x="200305" y="55562"/>
                  </a:cubicBezTo>
                  <a:cubicBezTo>
                    <a:pt x="200107" y="55759"/>
                    <a:pt x="199713" y="56154"/>
                    <a:pt x="199317" y="56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7">
              <a:extLst>
                <a:ext uri="{FF2B5EF4-FFF2-40B4-BE49-F238E27FC236}">
                  <a16:creationId xmlns:a16="http://schemas.microsoft.com/office/drawing/2014/main" id="{2FCE17B0-183C-0558-94B4-DBEC37798F5B}"/>
                </a:ext>
              </a:extLst>
            </p:cNvPr>
            <p:cNvSpPr/>
            <p:nvPr/>
          </p:nvSpPr>
          <p:spPr>
            <a:xfrm>
              <a:off x="5773744" y="3896999"/>
              <a:ext cx="2528982" cy="594903"/>
            </a:xfrm>
            <a:custGeom>
              <a:avLst/>
              <a:gdLst/>
              <a:ahLst/>
              <a:cxnLst/>
              <a:rect l="l" t="t" r="r" b="b"/>
              <a:pathLst>
                <a:path w="782361" h="184038" extrusionOk="0">
                  <a:moveTo>
                    <a:pt x="209314" y="184038"/>
                  </a:moveTo>
                  <a:cubicBezTo>
                    <a:pt x="209314" y="184038"/>
                    <a:pt x="223532" y="114728"/>
                    <a:pt x="209314" y="65559"/>
                  </a:cubicBezTo>
                  <a:lnTo>
                    <a:pt x="0" y="0"/>
                  </a:lnTo>
                  <a:lnTo>
                    <a:pt x="586870" y="0"/>
                  </a:lnTo>
                  <a:lnTo>
                    <a:pt x="773673" y="65559"/>
                  </a:lnTo>
                  <a:cubicBezTo>
                    <a:pt x="773673" y="65559"/>
                    <a:pt x="793222" y="131118"/>
                    <a:pt x="773673" y="184038"/>
                  </a:cubicBezTo>
                  <a:lnTo>
                    <a:pt x="209314" y="1840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7">
              <a:extLst>
                <a:ext uri="{FF2B5EF4-FFF2-40B4-BE49-F238E27FC236}">
                  <a16:creationId xmlns:a16="http://schemas.microsoft.com/office/drawing/2014/main" id="{33D22837-8ED3-EF6D-BDB0-70EBE4A0F9E0}"/>
                </a:ext>
              </a:extLst>
            </p:cNvPr>
            <p:cNvSpPr/>
            <p:nvPr/>
          </p:nvSpPr>
          <p:spPr>
            <a:xfrm>
              <a:off x="7177190" y="3935275"/>
              <a:ext cx="492135" cy="116170"/>
            </a:xfrm>
            <a:custGeom>
              <a:avLst/>
              <a:gdLst/>
              <a:ahLst/>
              <a:cxnLst/>
              <a:rect l="l" t="t" r="r" b="b"/>
              <a:pathLst>
                <a:path w="152246" h="35938" extrusionOk="0">
                  <a:moveTo>
                    <a:pt x="0" y="0"/>
                  </a:moveTo>
                  <a:lnTo>
                    <a:pt x="66349" y="0"/>
                  </a:lnTo>
                  <a:lnTo>
                    <a:pt x="152247" y="35939"/>
                  </a:lnTo>
                  <a:lnTo>
                    <a:pt x="74247" y="359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8" name="Google Shape;1078;p47">
              <a:extLst>
                <a:ext uri="{FF2B5EF4-FFF2-40B4-BE49-F238E27FC236}">
                  <a16:creationId xmlns:a16="http://schemas.microsoft.com/office/drawing/2014/main" id="{2C60A40C-0573-2B33-A275-A1F481454124}"/>
                </a:ext>
              </a:extLst>
            </p:cNvPr>
            <p:cNvGrpSpPr/>
            <p:nvPr/>
          </p:nvGrpSpPr>
          <p:grpSpPr>
            <a:xfrm>
              <a:off x="6733325" y="4109083"/>
              <a:ext cx="1308025" cy="384038"/>
              <a:chOff x="7906369" y="6206163"/>
              <a:chExt cx="404886" cy="118875"/>
            </a:xfrm>
          </p:grpSpPr>
          <p:sp>
            <p:nvSpPr>
              <p:cNvPr id="1079" name="Google Shape;1079;p47">
                <a:extLst>
                  <a:ext uri="{FF2B5EF4-FFF2-40B4-BE49-F238E27FC236}">
                    <a16:creationId xmlns:a16="http://schemas.microsoft.com/office/drawing/2014/main" id="{34D42B34-6B22-CA68-EDF8-9B4081D386F3}"/>
                  </a:ext>
                </a:extLst>
              </p:cNvPr>
              <p:cNvSpPr/>
              <p:nvPr/>
            </p:nvSpPr>
            <p:spPr>
              <a:xfrm>
                <a:off x="7906369" y="6206163"/>
                <a:ext cx="9558" cy="118875"/>
              </a:xfrm>
              <a:custGeom>
                <a:avLst/>
                <a:gdLst/>
                <a:ahLst/>
                <a:cxnLst/>
                <a:rect l="l" t="t" r="r" b="b"/>
                <a:pathLst>
                  <a:path w="9558" h="118875" extrusionOk="0">
                    <a:moveTo>
                      <a:pt x="1975" y="118875"/>
                    </a:moveTo>
                    <a:lnTo>
                      <a:pt x="0" y="118480"/>
                    </a:lnTo>
                    <a:cubicBezTo>
                      <a:pt x="16785" y="52724"/>
                      <a:pt x="197" y="987"/>
                      <a:pt x="0" y="592"/>
                    </a:cubicBezTo>
                    <a:lnTo>
                      <a:pt x="1777" y="0"/>
                    </a:lnTo>
                    <a:cubicBezTo>
                      <a:pt x="2172" y="395"/>
                      <a:pt x="18956"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7">
                <a:extLst>
                  <a:ext uri="{FF2B5EF4-FFF2-40B4-BE49-F238E27FC236}">
                    <a16:creationId xmlns:a16="http://schemas.microsoft.com/office/drawing/2014/main" id="{CAC4A113-165D-236E-1D64-A176EF2BCE11}"/>
                  </a:ext>
                </a:extLst>
              </p:cNvPr>
              <p:cNvSpPr/>
              <p:nvPr/>
            </p:nvSpPr>
            <p:spPr>
              <a:xfrm>
                <a:off x="8104032"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7">
                <a:extLst>
                  <a:ext uri="{FF2B5EF4-FFF2-40B4-BE49-F238E27FC236}">
                    <a16:creationId xmlns:a16="http://schemas.microsoft.com/office/drawing/2014/main" id="{E19F736F-F111-DAF6-8B00-21B1528FE38A}"/>
                  </a:ext>
                </a:extLst>
              </p:cNvPr>
              <p:cNvSpPr/>
              <p:nvPr/>
            </p:nvSpPr>
            <p:spPr>
              <a:xfrm>
                <a:off x="8301696"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2" name="Google Shape;1082;p47">
              <a:extLst>
                <a:ext uri="{FF2B5EF4-FFF2-40B4-BE49-F238E27FC236}">
                  <a16:creationId xmlns:a16="http://schemas.microsoft.com/office/drawing/2014/main" id="{5E4BC3BF-2338-23BD-BC31-F067293A6D8A}"/>
                </a:ext>
              </a:extLst>
            </p:cNvPr>
            <p:cNvSpPr/>
            <p:nvPr/>
          </p:nvSpPr>
          <p:spPr>
            <a:xfrm>
              <a:off x="6446759" y="4105599"/>
              <a:ext cx="1831308" cy="6381"/>
            </a:xfrm>
            <a:custGeom>
              <a:avLst/>
              <a:gdLst/>
              <a:ahLst/>
              <a:cxnLst/>
              <a:rect l="l" t="t" r="r" b="b"/>
              <a:pathLst>
                <a:path w="566530" h="1974" extrusionOk="0">
                  <a:moveTo>
                    <a:pt x="565543" y="1975"/>
                  </a:moveTo>
                  <a:lnTo>
                    <a:pt x="987" y="1975"/>
                  </a:lnTo>
                  <a:cubicBezTo>
                    <a:pt x="395" y="1975"/>
                    <a:pt x="0" y="1580"/>
                    <a:pt x="0" y="987"/>
                  </a:cubicBezTo>
                  <a:cubicBezTo>
                    <a:pt x="0" y="395"/>
                    <a:pt x="395" y="0"/>
                    <a:pt x="987" y="0"/>
                  </a:cubicBezTo>
                  <a:lnTo>
                    <a:pt x="565543" y="0"/>
                  </a:lnTo>
                  <a:cubicBezTo>
                    <a:pt x="566136" y="0"/>
                    <a:pt x="566531" y="395"/>
                    <a:pt x="566531" y="987"/>
                  </a:cubicBezTo>
                  <a:cubicBezTo>
                    <a:pt x="566531" y="1580"/>
                    <a:pt x="565938" y="1975"/>
                    <a:pt x="565543" y="1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3" name="Google Shape;1083;p47">
            <a:extLst>
              <a:ext uri="{FF2B5EF4-FFF2-40B4-BE49-F238E27FC236}">
                <a16:creationId xmlns:a16="http://schemas.microsoft.com/office/drawing/2014/main" id="{314C6240-C1FA-777F-F5FF-1CC087D7F653}"/>
              </a:ext>
            </a:extLst>
          </p:cNvPr>
          <p:cNvSpPr/>
          <p:nvPr/>
        </p:nvSpPr>
        <p:spPr>
          <a:xfrm>
            <a:off x="1425550" y="41078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4" name="Google Shape;1084;p47">
            <a:extLst>
              <a:ext uri="{FF2B5EF4-FFF2-40B4-BE49-F238E27FC236}">
                <a16:creationId xmlns:a16="http://schemas.microsoft.com/office/drawing/2014/main" id="{0FE97D26-06AA-3BA2-A5D5-080C73A59D5F}"/>
              </a:ext>
            </a:extLst>
          </p:cNvPr>
          <p:cNvSpPr/>
          <p:nvPr/>
        </p:nvSpPr>
        <p:spPr>
          <a:xfrm>
            <a:off x="6869300" y="32832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5" name="Google Shape;1085;p47">
            <a:extLst>
              <a:ext uri="{FF2B5EF4-FFF2-40B4-BE49-F238E27FC236}">
                <a16:creationId xmlns:a16="http://schemas.microsoft.com/office/drawing/2014/main" id="{2EA32B9B-6233-FAF4-FE2A-55D1DF3AE20A}"/>
              </a:ext>
            </a:extLst>
          </p:cNvPr>
          <p:cNvSpPr/>
          <p:nvPr/>
        </p:nvSpPr>
        <p:spPr>
          <a:xfrm>
            <a:off x="3534375" y="796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243092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57C118EF-43CA-804C-06C9-AD4DA9B30A1F}"/>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09C28BDF-5E5C-3E4C-E2BA-CB3446C9839C}"/>
              </a:ext>
            </a:extLst>
          </p:cNvPr>
          <p:cNvSpPr txBox="1">
            <a:spLocks noGrp="1"/>
          </p:cNvSpPr>
          <p:nvPr>
            <p:ph type="title"/>
          </p:nvPr>
        </p:nvSpPr>
        <p:spPr>
          <a:xfrm>
            <a:off x="713225" y="378226"/>
            <a:ext cx="7717500" cy="572700"/>
          </a:xfrm>
          <a:prstGeom prst="rect">
            <a:avLst/>
          </a:prstGeom>
        </p:spPr>
        <p:txBody>
          <a:bodyPr spcFirstLastPara="1" wrap="square" lIns="91425" tIns="91425" rIns="91425" bIns="91425" anchor="t" anchorCtr="0">
            <a:noAutofit/>
          </a:bodyPr>
          <a:lstStyle/>
          <a:p>
            <a:r>
              <a:rPr lang="en" sz="2800"/>
              <a:t>Failed Methods and Roadblocks</a:t>
            </a:r>
            <a:endParaRPr lang="en-US" sz="2800"/>
          </a:p>
        </p:txBody>
      </p:sp>
      <p:sp>
        <p:nvSpPr>
          <p:cNvPr id="1619" name="Google Shape;1619;p65">
            <a:extLst>
              <a:ext uri="{FF2B5EF4-FFF2-40B4-BE49-F238E27FC236}">
                <a16:creationId xmlns:a16="http://schemas.microsoft.com/office/drawing/2014/main" id="{4666438A-DE32-2EAD-15FC-57D6167C7BD5}"/>
              </a:ext>
            </a:extLst>
          </p:cNvPr>
          <p:cNvSpPr txBox="1">
            <a:spLocks noGrp="1"/>
          </p:cNvSpPr>
          <p:nvPr>
            <p:ph type="body" idx="1"/>
          </p:nvPr>
        </p:nvSpPr>
        <p:spPr>
          <a:xfrm>
            <a:off x="713059" y="1500046"/>
            <a:ext cx="7717500" cy="3012762"/>
          </a:xfrm>
          <a:prstGeom prst="rect">
            <a:avLst/>
          </a:prstGeom>
        </p:spPr>
        <p:txBody>
          <a:bodyPr spcFirstLastPara="1" wrap="square" lIns="91425" tIns="91425" rIns="91425" bIns="91425" anchor="t" anchorCtr="0">
            <a:noAutofit/>
          </a:bodyPr>
          <a:lstStyle/>
          <a:p>
            <a:pPr>
              <a:lnSpc>
                <a:spcPct val="150000"/>
              </a:lnSpc>
              <a:buFont typeface="Heebo Light"/>
              <a:buChar char="●"/>
            </a:pPr>
            <a:r>
              <a:rPr lang="en-GB"/>
              <a:t>We did not attempt to incorporate any additional algorithms to our system</a:t>
            </a:r>
            <a:endParaRPr lang="en-US"/>
          </a:p>
          <a:p>
            <a:pPr>
              <a:lnSpc>
                <a:spcPct val="150000"/>
              </a:lnSpc>
              <a:buFont typeface="Heebo Light"/>
              <a:buChar char="●"/>
            </a:pPr>
            <a:r>
              <a:rPr lang="en-GB"/>
              <a:t>Had trouble with populating COLLABORATIVE_JOIN so CONTENT_JOIN was used for system</a:t>
            </a:r>
          </a:p>
          <a:p>
            <a:pPr>
              <a:lnSpc>
                <a:spcPct val="150000"/>
              </a:lnSpc>
              <a:buFont typeface="Heebo Light"/>
              <a:buChar char="●"/>
            </a:pPr>
            <a:r>
              <a:rPr lang="en-GB"/>
              <a:t>Started with too many results and had to narrow down scope for laptop computing (several times)</a:t>
            </a:r>
          </a:p>
          <a:p>
            <a:pPr>
              <a:lnSpc>
                <a:spcPct val="150000"/>
              </a:lnSpc>
              <a:buFont typeface="Heebo Light"/>
              <a:buChar char="●"/>
            </a:pPr>
            <a:r>
              <a:rPr lang="en-GB"/>
              <a:t>Didn't get to capitalize on USERS_FINAL changes</a:t>
            </a:r>
          </a:p>
          <a:p>
            <a:pPr>
              <a:lnSpc>
                <a:spcPct val="150000"/>
              </a:lnSpc>
              <a:buFont typeface="Heebo Light"/>
              <a:buChar char="●"/>
            </a:pPr>
            <a:r>
              <a:rPr lang="en-GB"/>
              <a:t>Limited book characteristics and user data shrunk the scope of our systems and simplified them to only focus on Author and Ratings</a:t>
            </a:r>
          </a:p>
          <a:p>
            <a:pPr>
              <a:lnSpc>
                <a:spcPct val="150000"/>
              </a:lnSpc>
              <a:buFont typeface="Heebo Light"/>
              <a:buChar char="●"/>
            </a:pPr>
            <a:r>
              <a:rPr lang="en-GB"/>
              <a:t>Forced to limit recommendations per author (more to come)</a:t>
            </a:r>
          </a:p>
          <a:p>
            <a:pPr>
              <a:buFont typeface="Heebo Light"/>
              <a:buChar char="●"/>
            </a:pPr>
            <a:endParaRPr lang="en-GB" sz="1200"/>
          </a:p>
          <a:p>
            <a:pPr lvl="1"/>
            <a:endParaRPr lang="en-GB"/>
          </a:p>
        </p:txBody>
      </p:sp>
      <p:pic>
        <p:nvPicPr>
          <p:cNvPr id="4" name="Graphic 3" descr="Irritant with solid fill">
            <a:extLst>
              <a:ext uri="{FF2B5EF4-FFF2-40B4-BE49-F238E27FC236}">
                <a16:creationId xmlns:a16="http://schemas.microsoft.com/office/drawing/2014/main" id="{7950AAFF-DD82-A8E0-AD77-D3AD24EDED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05688" y="460140"/>
            <a:ext cx="489791" cy="489791"/>
          </a:xfrm>
          <a:prstGeom prst="rect">
            <a:avLst/>
          </a:prstGeom>
        </p:spPr>
      </p:pic>
    </p:spTree>
    <p:extLst>
      <p:ext uri="{BB962C8B-B14F-4D97-AF65-F5344CB8AC3E}">
        <p14:creationId xmlns:p14="http://schemas.microsoft.com/office/powerpoint/2010/main" val="110518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6"/>
          <p:cNvSpPr txBox="1">
            <a:spLocks noGrp="1"/>
          </p:cNvSpPr>
          <p:nvPr>
            <p:ph type="title"/>
          </p:nvPr>
        </p:nvSpPr>
        <p:spPr>
          <a:xfrm>
            <a:off x="740075" y="2019150"/>
            <a:ext cx="2382900" cy="6249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Agenda</a:t>
            </a:r>
            <a:endParaRPr/>
          </a:p>
        </p:txBody>
      </p:sp>
      <p:sp>
        <p:nvSpPr>
          <p:cNvPr id="461" name="Google Shape;461;p36"/>
          <p:cNvSpPr txBox="1">
            <a:spLocks noGrp="1"/>
          </p:cNvSpPr>
          <p:nvPr>
            <p:ph type="title" idx="5"/>
          </p:nvPr>
        </p:nvSpPr>
        <p:spPr>
          <a:xfrm>
            <a:off x="3696600" y="659603"/>
            <a:ext cx="875400" cy="5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462" name="Google Shape;462;p36"/>
          <p:cNvSpPr txBox="1">
            <a:spLocks noGrp="1"/>
          </p:cNvSpPr>
          <p:nvPr>
            <p:ph type="title" idx="6"/>
          </p:nvPr>
        </p:nvSpPr>
        <p:spPr>
          <a:xfrm>
            <a:off x="3696600" y="2598531"/>
            <a:ext cx="875400" cy="5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463" name="Google Shape;463;p36"/>
          <p:cNvSpPr txBox="1">
            <a:spLocks noGrp="1"/>
          </p:cNvSpPr>
          <p:nvPr>
            <p:ph type="title" idx="7"/>
          </p:nvPr>
        </p:nvSpPr>
        <p:spPr>
          <a:xfrm>
            <a:off x="3696600" y="1284988"/>
            <a:ext cx="875400" cy="5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464" name="Google Shape;464;p36"/>
          <p:cNvSpPr txBox="1">
            <a:spLocks noGrp="1"/>
          </p:cNvSpPr>
          <p:nvPr>
            <p:ph type="title" idx="8"/>
          </p:nvPr>
        </p:nvSpPr>
        <p:spPr>
          <a:xfrm>
            <a:off x="3696600" y="1963454"/>
            <a:ext cx="875400" cy="55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465" name="Google Shape;465;p36"/>
          <p:cNvSpPr txBox="1">
            <a:spLocks noGrp="1"/>
          </p:cNvSpPr>
          <p:nvPr>
            <p:ph type="subTitle" idx="9"/>
          </p:nvPr>
        </p:nvSpPr>
        <p:spPr>
          <a:xfrm>
            <a:off x="4572000" y="806903"/>
            <a:ext cx="4004100" cy="40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Overview</a:t>
            </a:r>
            <a:endParaRPr/>
          </a:p>
        </p:txBody>
      </p:sp>
      <p:sp>
        <p:nvSpPr>
          <p:cNvPr id="470" name="Google Shape;470;p36"/>
          <p:cNvSpPr txBox="1">
            <a:spLocks noGrp="1"/>
          </p:cNvSpPr>
          <p:nvPr>
            <p:ph type="subTitle" idx="13"/>
          </p:nvPr>
        </p:nvSpPr>
        <p:spPr>
          <a:xfrm>
            <a:off x="4572000" y="1404426"/>
            <a:ext cx="4004100" cy="40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Preprocessing</a:t>
            </a:r>
            <a:endParaRPr/>
          </a:p>
        </p:txBody>
      </p:sp>
      <p:sp>
        <p:nvSpPr>
          <p:cNvPr id="471" name="Google Shape;471;p36"/>
          <p:cNvSpPr txBox="1">
            <a:spLocks noGrp="1"/>
          </p:cNvSpPr>
          <p:nvPr>
            <p:ph type="subTitle" idx="14"/>
          </p:nvPr>
        </p:nvSpPr>
        <p:spPr>
          <a:xfrm>
            <a:off x="4572000" y="2058039"/>
            <a:ext cx="4801926" cy="40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System Design</a:t>
            </a:r>
            <a:endParaRPr/>
          </a:p>
        </p:txBody>
      </p:sp>
      <p:sp>
        <p:nvSpPr>
          <p:cNvPr id="472" name="Google Shape;472;p36"/>
          <p:cNvSpPr txBox="1">
            <a:spLocks noGrp="1"/>
          </p:cNvSpPr>
          <p:nvPr>
            <p:ph type="subTitle" idx="15"/>
          </p:nvPr>
        </p:nvSpPr>
        <p:spPr>
          <a:xfrm>
            <a:off x="4572000" y="2720978"/>
            <a:ext cx="4004100" cy="40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Algorithms</a:t>
            </a:r>
            <a:endParaRPr/>
          </a:p>
        </p:txBody>
      </p:sp>
      <p:sp>
        <p:nvSpPr>
          <p:cNvPr id="473" name="Google Shape;473;p36"/>
          <p:cNvSpPr/>
          <p:nvPr/>
        </p:nvSpPr>
        <p:spPr>
          <a:xfrm>
            <a:off x="2132700" y="4311938"/>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nvGrpSpPr>
          <p:cNvPr id="474" name="Google Shape;474;p36"/>
          <p:cNvGrpSpPr/>
          <p:nvPr/>
        </p:nvGrpSpPr>
        <p:grpSpPr>
          <a:xfrm>
            <a:off x="477393" y="3741885"/>
            <a:ext cx="1385934" cy="1071446"/>
            <a:chOff x="477393" y="3741885"/>
            <a:chExt cx="1385934" cy="1071446"/>
          </a:xfrm>
        </p:grpSpPr>
        <p:sp>
          <p:nvSpPr>
            <p:cNvPr id="475" name="Google Shape;475;p36"/>
            <p:cNvSpPr/>
            <p:nvPr/>
          </p:nvSpPr>
          <p:spPr>
            <a:xfrm>
              <a:off x="1146274" y="3919207"/>
              <a:ext cx="556352" cy="824417"/>
            </a:xfrm>
            <a:custGeom>
              <a:avLst/>
              <a:gdLst/>
              <a:ahLst/>
              <a:cxnLst/>
              <a:rect l="l" t="t" r="r" b="b"/>
              <a:pathLst>
                <a:path w="744283" h="1102899" extrusionOk="0">
                  <a:moveTo>
                    <a:pt x="717709" y="53150"/>
                  </a:moveTo>
                  <a:lnTo>
                    <a:pt x="0" y="0"/>
                  </a:lnTo>
                  <a:lnTo>
                    <a:pt x="0" y="1102900"/>
                  </a:lnTo>
                  <a:lnTo>
                    <a:pt x="744284" y="1102900"/>
                  </a:lnTo>
                  <a:lnTo>
                    <a:pt x="717709" y="531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36"/>
            <p:cNvSpPr/>
            <p:nvPr/>
          </p:nvSpPr>
          <p:spPr>
            <a:xfrm>
              <a:off x="1075221" y="3958973"/>
              <a:ext cx="788106" cy="850761"/>
            </a:xfrm>
            <a:custGeom>
              <a:avLst/>
              <a:gdLst/>
              <a:ahLst/>
              <a:cxnLst/>
              <a:rect l="l" t="t" r="r" b="b"/>
              <a:pathLst>
                <a:path w="1054322" h="1138142" extrusionOk="0">
                  <a:moveTo>
                    <a:pt x="1054322" y="1138142"/>
                  </a:moveTo>
                  <a:lnTo>
                    <a:pt x="812673" y="0"/>
                  </a:lnTo>
                  <a:lnTo>
                    <a:pt x="711613" y="41719"/>
                  </a:lnTo>
                  <a:lnTo>
                    <a:pt x="0" y="0"/>
                  </a:lnTo>
                  <a:lnTo>
                    <a:pt x="40481" y="1138142"/>
                  </a:lnTo>
                  <a:lnTo>
                    <a:pt x="1054322" y="11381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36"/>
            <p:cNvSpPr/>
            <p:nvPr/>
          </p:nvSpPr>
          <p:spPr>
            <a:xfrm>
              <a:off x="1607650" y="3990188"/>
              <a:ext cx="174937" cy="815588"/>
            </a:xfrm>
            <a:custGeom>
              <a:avLst/>
              <a:gdLst/>
              <a:ahLst/>
              <a:cxnLst/>
              <a:rect l="l" t="t" r="r" b="b"/>
              <a:pathLst>
                <a:path w="234029" h="1091088" extrusionOk="0">
                  <a:moveTo>
                    <a:pt x="0" y="0"/>
                  </a:moveTo>
                  <a:lnTo>
                    <a:pt x="234029" y="1091089"/>
                  </a:lnTo>
                </a:path>
              </a:pathLst>
            </a:custGeom>
            <a:noFill/>
            <a:ln w="19050"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36"/>
            <p:cNvSpPr/>
            <p:nvPr/>
          </p:nvSpPr>
          <p:spPr>
            <a:xfrm>
              <a:off x="988704" y="3798839"/>
              <a:ext cx="527445" cy="1011102"/>
            </a:xfrm>
            <a:custGeom>
              <a:avLst/>
              <a:gdLst/>
              <a:ahLst/>
              <a:cxnLst/>
              <a:rect l="l" t="t" r="r" b="b"/>
              <a:pathLst>
                <a:path w="705612" h="1352645" extrusionOk="0">
                  <a:moveTo>
                    <a:pt x="0" y="95726"/>
                  </a:moveTo>
                  <a:lnTo>
                    <a:pt x="518541" y="0"/>
                  </a:lnTo>
                  <a:lnTo>
                    <a:pt x="705612" y="47815"/>
                  </a:lnTo>
                  <a:lnTo>
                    <a:pt x="705612" y="1352645"/>
                  </a:lnTo>
                  <a:lnTo>
                    <a:pt x="0" y="1352645"/>
                  </a:lnTo>
                  <a:lnTo>
                    <a:pt x="0" y="9572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36"/>
            <p:cNvSpPr/>
            <p:nvPr/>
          </p:nvSpPr>
          <p:spPr>
            <a:xfrm>
              <a:off x="1421788" y="3991828"/>
              <a:ext cx="59807" cy="658024"/>
            </a:xfrm>
            <a:custGeom>
              <a:avLst/>
              <a:gdLst/>
              <a:ahLst/>
              <a:cxnLst/>
              <a:rect l="l" t="t" r="r" b="b"/>
              <a:pathLst>
                <a:path w="80009" h="880300" extrusionOk="0">
                  <a:moveTo>
                    <a:pt x="40005" y="880300"/>
                  </a:moveTo>
                  <a:cubicBezTo>
                    <a:pt x="62103" y="880300"/>
                    <a:pt x="80010" y="683228"/>
                    <a:pt x="80010" y="440150"/>
                  </a:cubicBezTo>
                  <a:cubicBezTo>
                    <a:pt x="80010" y="197072"/>
                    <a:pt x="62103" y="0"/>
                    <a:pt x="40005" y="0"/>
                  </a:cubicBezTo>
                  <a:cubicBezTo>
                    <a:pt x="17907" y="0"/>
                    <a:pt x="0" y="197072"/>
                    <a:pt x="0" y="440150"/>
                  </a:cubicBezTo>
                  <a:cubicBezTo>
                    <a:pt x="0" y="683228"/>
                    <a:pt x="17907" y="880300"/>
                    <a:pt x="40005" y="880300"/>
                  </a:cubicBez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36"/>
            <p:cNvSpPr/>
            <p:nvPr/>
          </p:nvSpPr>
          <p:spPr>
            <a:xfrm>
              <a:off x="1376677" y="3798839"/>
              <a:ext cx="7120" cy="1013523"/>
            </a:xfrm>
            <a:custGeom>
              <a:avLst/>
              <a:gdLst/>
              <a:ahLst/>
              <a:cxnLst/>
              <a:rect l="l" t="t" r="r" b="b"/>
              <a:pathLst>
                <a:path w="9525" h="1355883" extrusionOk="0">
                  <a:moveTo>
                    <a:pt x="0" y="0"/>
                  </a:moveTo>
                  <a:lnTo>
                    <a:pt x="0" y="1355884"/>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1" name="Google Shape;481;p36"/>
            <p:cNvGrpSpPr/>
            <p:nvPr/>
          </p:nvGrpSpPr>
          <p:grpSpPr>
            <a:xfrm>
              <a:off x="477393" y="3916024"/>
              <a:ext cx="473130" cy="897307"/>
              <a:chOff x="8468200" y="1308735"/>
              <a:chExt cx="607980" cy="1152906"/>
            </a:xfrm>
          </p:grpSpPr>
          <p:sp>
            <p:nvSpPr>
              <p:cNvPr id="482" name="Google Shape;482;p36"/>
              <p:cNvSpPr/>
              <p:nvPr/>
            </p:nvSpPr>
            <p:spPr>
              <a:xfrm>
                <a:off x="8485440" y="2248090"/>
                <a:ext cx="428529" cy="213550"/>
              </a:xfrm>
              <a:custGeom>
                <a:avLst/>
                <a:gdLst/>
                <a:ahLst/>
                <a:cxnLst/>
                <a:rect l="l" t="t" r="r" b="b"/>
                <a:pathLst>
                  <a:path w="428529" h="213550" extrusionOk="0">
                    <a:moveTo>
                      <a:pt x="428530" y="29146"/>
                    </a:moveTo>
                    <a:lnTo>
                      <a:pt x="413766" y="213550"/>
                    </a:lnTo>
                    <a:lnTo>
                      <a:pt x="0" y="213550"/>
                    </a:lnTo>
                    <a:lnTo>
                      <a:pt x="5525" y="187928"/>
                    </a:lnTo>
                    <a:lnTo>
                      <a:pt x="5525" y="187833"/>
                    </a:lnTo>
                    <a:lnTo>
                      <a:pt x="45720" y="0"/>
                    </a:lnTo>
                    <a:lnTo>
                      <a:pt x="109252" y="4858"/>
                    </a:lnTo>
                    <a:lnTo>
                      <a:pt x="199168" y="11621"/>
                    </a:lnTo>
                    <a:lnTo>
                      <a:pt x="230220" y="14097"/>
                    </a:lnTo>
                    <a:lnTo>
                      <a:pt x="332613" y="21812"/>
                    </a:lnTo>
                    <a:lnTo>
                      <a:pt x="428530" y="291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3" name="Google Shape;483;p36"/>
              <p:cNvGrpSpPr/>
              <p:nvPr/>
            </p:nvGrpSpPr>
            <p:grpSpPr>
              <a:xfrm>
                <a:off x="8468200" y="1308735"/>
                <a:ext cx="607980" cy="1152906"/>
                <a:chOff x="8468200" y="1308735"/>
                <a:chExt cx="607980" cy="1152906"/>
              </a:xfrm>
            </p:grpSpPr>
            <p:sp>
              <p:nvSpPr>
                <p:cNvPr id="484" name="Google Shape;484;p36"/>
                <p:cNvSpPr/>
                <p:nvPr/>
              </p:nvSpPr>
              <p:spPr>
                <a:xfrm>
                  <a:off x="8579071" y="1308735"/>
                  <a:ext cx="497109" cy="1152906"/>
                </a:xfrm>
                <a:custGeom>
                  <a:avLst/>
                  <a:gdLst/>
                  <a:ahLst/>
                  <a:cxnLst/>
                  <a:rect l="l" t="t" r="r" b="b"/>
                  <a:pathLst>
                    <a:path w="497109" h="1152906" extrusionOk="0">
                      <a:moveTo>
                        <a:pt x="497110" y="86011"/>
                      </a:moveTo>
                      <a:lnTo>
                        <a:pt x="417386" y="1152906"/>
                      </a:lnTo>
                      <a:lnTo>
                        <a:pt x="0" y="1152906"/>
                      </a:lnTo>
                      <a:lnTo>
                        <a:pt x="1810" y="1129760"/>
                      </a:lnTo>
                      <a:lnTo>
                        <a:pt x="15621" y="944213"/>
                      </a:lnTo>
                      <a:lnTo>
                        <a:pt x="86106" y="0"/>
                      </a:lnTo>
                      <a:lnTo>
                        <a:pt x="105537" y="4096"/>
                      </a:lnTo>
                      <a:lnTo>
                        <a:pt x="136589" y="10573"/>
                      </a:lnTo>
                      <a:lnTo>
                        <a:pt x="238983" y="32004"/>
                      </a:lnTo>
                      <a:lnTo>
                        <a:pt x="412814" y="68390"/>
                      </a:lnTo>
                      <a:lnTo>
                        <a:pt x="497110" y="8601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36"/>
                <p:cNvSpPr/>
                <p:nvPr/>
              </p:nvSpPr>
              <p:spPr>
                <a:xfrm>
                  <a:off x="8468200" y="1308735"/>
                  <a:ext cx="196976" cy="1152906"/>
                </a:xfrm>
                <a:custGeom>
                  <a:avLst/>
                  <a:gdLst/>
                  <a:ahLst/>
                  <a:cxnLst/>
                  <a:rect l="l" t="t" r="r" b="b"/>
                  <a:pathLst>
                    <a:path w="196976" h="1152906" extrusionOk="0">
                      <a:moveTo>
                        <a:pt x="196977" y="0"/>
                      </a:moveTo>
                      <a:lnTo>
                        <a:pt x="126492" y="944213"/>
                      </a:lnTo>
                      <a:lnTo>
                        <a:pt x="112681" y="1129760"/>
                      </a:lnTo>
                      <a:lnTo>
                        <a:pt x="110871" y="1152906"/>
                      </a:lnTo>
                      <a:lnTo>
                        <a:pt x="0" y="1152906"/>
                      </a:lnTo>
                      <a:lnTo>
                        <a:pt x="858" y="1141286"/>
                      </a:lnTo>
                      <a:lnTo>
                        <a:pt x="74866" y="163259"/>
                      </a:lnTo>
                      <a:lnTo>
                        <a:pt x="83344" y="51625"/>
                      </a:lnTo>
                      <a:lnTo>
                        <a:pt x="19697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36"/>
                <p:cNvSpPr/>
                <p:nvPr/>
              </p:nvSpPr>
              <p:spPr>
                <a:xfrm>
                  <a:off x="8543162" y="1451843"/>
                  <a:ext cx="108966" cy="20149"/>
                </a:xfrm>
                <a:custGeom>
                  <a:avLst/>
                  <a:gdLst/>
                  <a:ahLst/>
                  <a:cxnLst/>
                  <a:rect l="l" t="t" r="r" b="b"/>
                  <a:pathLst>
                    <a:path w="108966" h="20149" extrusionOk="0">
                      <a:moveTo>
                        <a:pt x="108966" y="8910"/>
                      </a:moveTo>
                      <a:cubicBezTo>
                        <a:pt x="108966" y="8910"/>
                        <a:pt x="37624" y="-17283"/>
                        <a:pt x="0" y="2015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36"/>
                <p:cNvSpPr/>
                <p:nvPr/>
              </p:nvSpPr>
              <p:spPr>
                <a:xfrm>
                  <a:off x="8473915" y="2368518"/>
                  <a:ext cx="110870" cy="16637"/>
                </a:xfrm>
                <a:custGeom>
                  <a:avLst/>
                  <a:gdLst/>
                  <a:ahLst/>
                  <a:cxnLst/>
                  <a:rect l="l" t="t" r="r" b="b"/>
                  <a:pathLst>
                    <a:path w="110870" h="16637" extrusionOk="0">
                      <a:moveTo>
                        <a:pt x="110871" y="16637"/>
                      </a:moveTo>
                      <a:cubicBezTo>
                        <a:pt x="110871" y="16637"/>
                        <a:pt x="37719" y="-20796"/>
                        <a:pt x="0" y="16637"/>
                      </a:cubicBezTo>
                    </a:path>
                  </a:pathLst>
                </a:custGeom>
                <a:solidFill>
                  <a:srgbClr val="FDC4CB"/>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8" name="Google Shape;488;p36"/>
              <p:cNvSpPr/>
              <p:nvPr/>
            </p:nvSpPr>
            <p:spPr>
              <a:xfrm>
                <a:off x="8579071" y="1308735"/>
                <a:ext cx="86105" cy="1152906"/>
              </a:xfrm>
              <a:custGeom>
                <a:avLst/>
                <a:gdLst/>
                <a:ahLst/>
                <a:cxnLst/>
                <a:rect l="l" t="t" r="r" b="b"/>
                <a:pathLst>
                  <a:path w="86105" h="1152906" extrusionOk="0">
                    <a:moveTo>
                      <a:pt x="86106" y="0"/>
                    </a:moveTo>
                    <a:lnTo>
                      <a:pt x="15621" y="944213"/>
                    </a:lnTo>
                    <a:lnTo>
                      <a:pt x="1810" y="1129760"/>
                    </a:lnTo>
                    <a:lnTo>
                      <a:pt x="0" y="115290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9" name="Google Shape;489;p36"/>
            <p:cNvGrpSpPr/>
            <p:nvPr/>
          </p:nvGrpSpPr>
          <p:grpSpPr>
            <a:xfrm>
              <a:off x="645802" y="3741885"/>
              <a:ext cx="342896" cy="1071445"/>
              <a:chOff x="8684608" y="1084992"/>
              <a:chExt cx="440627" cy="1376648"/>
            </a:xfrm>
          </p:grpSpPr>
          <p:sp>
            <p:nvSpPr>
              <p:cNvPr id="490" name="Google Shape;490;p36"/>
              <p:cNvSpPr/>
              <p:nvPr/>
            </p:nvSpPr>
            <p:spPr>
              <a:xfrm>
                <a:off x="8684608" y="1153001"/>
                <a:ext cx="307276" cy="1308639"/>
              </a:xfrm>
              <a:custGeom>
                <a:avLst/>
                <a:gdLst/>
                <a:ahLst/>
                <a:cxnLst/>
                <a:rect l="l" t="t" r="r" b="b"/>
                <a:pathLst>
                  <a:path w="307276" h="1308639" extrusionOk="0">
                    <a:moveTo>
                      <a:pt x="307277" y="80010"/>
                    </a:moveTo>
                    <a:lnTo>
                      <a:pt x="307277" y="1308640"/>
                    </a:lnTo>
                    <a:lnTo>
                      <a:pt x="0" y="1308640"/>
                    </a:lnTo>
                    <a:lnTo>
                      <a:pt x="0" y="0"/>
                    </a:lnTo>
                    <a:lnTo>
                      <a:pt x="31052" y="8096"/>
                    </a:lnTo>
                    <a:lnTo>
                      <a:pt x="133445" y="34766"/>
                    </a:lnTo>
                    <a:lnTo>
                      <a:pt x="307277" y="800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36"/>
              <p:cNvSpPr/>
              <p:nvPr/>
            </p:nvSpPr>
            <p:spPr>
              <a:xfrm>
                <a:off x="8715660" y="1132331"/>
                <a:ext cx="102393" cy="1329309"/>
              </a:xfrm>
              <a:custGeom>
                <a:avLst/>
                <a:gdLst/>
                <a:ahLst/>
                <a:cxnLst/>
                <a:rect l="l" t="t" r="r" b="b"/>
                <a:pathLst>
                  <a:path w="102393" h="1329309" extrusionOk="0">
                    <a:moveTo>
                      <a:pt x="102394" y="0"/>
                    </a:moveTo>
                    <a:lnTo>
                      <a:pt x="102394" y="1329309"/>
                    </a:lnTo>
                    <a:lnTo>
                      <a:pt x="0" y="1329309"/>
                    </a:lnTo>
                    <a:lnTo>
                      <a:pt x="0" y="28766"/>
                    </a:lnTo>
                    <a:lnTo>
                      <a:pt x="10239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36"/>
              <p:cNvSpPr/>
              <p:nvPr/>
            </p:nvSpPr>
            <p:spPr>
              <a:xfrm>
                <a:off x="8818054" y="1084992"/>
                <a:ext cx="307181" cy="1376648"/>
              </a:xfrm>
              <a:custGeom>
                <a:avLst/>
                <a:gdLst/>
                <a:ahLst/>
                <a:cxnLst/>
                <a:rect l="l" t="t" r="r" b="b"/>
                <a:pathLst>
                  <a:path w="307181" h="1376648" extrusionOk="0">
                    <a:moveTo>
                      <a:pt x="307181" y="80010"/>
                    </a:moveTo>
                    <a:lnTo>
                      <a:pt x="307181" y="1376648"/>
                    </a:lnTo>
                    <a:lnTo>
                      <a:pt x="0" y="1376648"/>
                    </a:lnTo>
                    <a:lnTo>
                      <a:pt x="0" y="0"/>
                    </a:lnTo>
                    <a:lnTo>
                      <a:pt x="307181" y="8001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 name="Google Shape;462;p36">
            <a:extLst>
              <a:ext uri="{FF2B5EF4-FFF2-40B4-BE49-F238E27FC236}">
                <a16:creationId xmlns:a16="http://schemas.microsoft.com/office/drawing/2014/main" id="{126A28EC-0069-B9DA-839E-07554AD2689E}"/>
              </a:ext>
            </a:extLst>
          </p:cNvPr>
          <p:cNvSpPr txBox="1">
            <a:spLocks/>
          </p:cNvSpPr>
          <p:nvPr/>
        </p:nvSpPr>
        <p:spPr>
          <a:xfrm>
            <a:off x="3680866" y="3223907"/>
            <a:ext cx="875400" cy="55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ela Gothic One"/>
              <a:buNone/>
              <a:defRPr sz="2600" b="0" i="0" u="none" strike="noStrike" cap="none">
                <a:solidFill>
                  <a:schemeClr val="dk1"/>
                </a:solidFill>
                <a:latin typeface="Dela Gothic One"/>
                <a:ea typeface="Dela Gothic One"/>
                <a:cs typeface="Dela Gothic One"/>
                <a:sym typeface="Dela Gothic One"/>
              </a:defRPr>
            </a:lvl1pPr>
            <a:lvl2pPr marR="0" lvl="1"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2pPr>
            <a:lvl3pPr marR="0" lvl="2"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3pPr>
            <a:lvl4pPr marR="0" lvl="3"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4pPr>
            <a:lvl5pPr marR="0" lvl="4"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5pPr>
            <a:lvl6pPr marR="0" lvl="5"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6pPr>
            <a:lvl7pPr marR="0" lvl="6"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7pPr>
            <a:lvl8pPr marR="0" lvl="7"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8pPr>
            <a:lvl9pPr marR="0" lvl="8"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9pPr>
          </a:lstStyle>
          <a:p>
            <a:r>
              <a:rPr lang="en"/>
              <a:t>05</a:t>
            </a:r>
          </a:p>
        </p:txBody>
      </p:sp>
      <p:sp>
        <p:nvSpPr>
          <p:cNvPr id="11" name="Google Shape;472;p36">
            <a:extLst>
              <a:ext uri="{FF2B5EF4-FFF2-40B4-BE49-F238E27FC236}">
                <a16:creationId xmlns:a16="http://schemas.microsoft.com/office/drawing/2014/main" id="{B697A6A2-4628-F607-8C1E-95DD56E2571B}"/>
              </a:ext>
            </a:extLst>
          </p:cNvPr>
          <p:cNvSpPr txBox="1">
            <a:spLocks/>
          </p:cNvSpPr>
          <p:nvPr/>
        </p:nvSpPr>
        <p:spPr>
          <a:xfrm>
            <a:off x="4556266" y="3346354"/>
            <a:ext cx="4004100" cy="408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ela Gothic One"/>
                <a:ea typeface="Dela Gothic One"/>
                <a:cs typeface="Dela Gothic One"/>
                <a:sym typeface="Dela Gothic One"/>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a:t>Challenges</a:t>
            </a:r>
          </a:p>
        </p:txBody>
      </p:sp>
      <p:sp>
        <p:nvSpPr>
          <p:cNvPr id="12" name="Google Shape;462;p36">
            <a:extLst>
              <a:ext uri="{FF2B5EF4-FFF2-40B4-BE49-F238E27FC236}">
                <a16:creationId xmlns:a16="http://schemas.microsoft.com/office/drawing/2014/main" id="{5E0D3340-50FF-FEEB-4801-552BFE909EE7}"/>
              </a:ext>
            </a:extLst>
          </p:cNvPr>
          <p:cNvSpPr txBox="1">
            <a:spLocks/>
          </p:cNvSpPr>
          <p:nvPr/>
        </p:nvSpPr>
        <p:spPr>
          <a:xfrm>
            <a:off x="3680866" y="3914908"/>
            <a:ext cx="875400" cy="555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ela Gothic One"/>
              <a:buNone/>
              <a:defRPr sz="2600" b="0" i="0" u="none" strike="noStrike" cap="none">
                <a:solidFill>
                  <a:schemeClr val="dk1"/>
                </a:solidFill>
                <a:latin typeface="Dela Gothic One"/>
                <a:ea typeface="Dela Gothic One"/>
                <a:cs typeface="Dela Gothic One"/>
                <a:sym typeface="Dela Gothic One"/>
              </a:defRPr>
            </a:lvl1pPr>
            <a:lvl2pPr marR="0" lvl="1"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2pPr>
            <a:lvl3pPr marR="0" lvl="2"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3pPr>
            <a:lvl4pPr marR="0" lvl="3"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4pPr>
            <a:lvl5pPr marR="0" lvl="4"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5pPr>
            <a:lvl6pPr marR="0" lvl="5"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6pPr>
            <a:lvl7pPr marR="0" lvl="6"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7pPr>
            <a:lvl8pPr marR="0" lvl="7"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8pPr>
            <a:lvl9pPr marR="0" lvl="8" algn="l" rtl="0">
              <a:lnSpc>
                <a:spcPct val="100000"/>
              </a:lnSpc>
              <a:spcBef>
                <a:spcPts val="0"/>
              </a:spcBef>
              <a:spcAft>
                <a:spcPts val="0"/>
              </a:spcAft>
              <a:buClr>
                <a:schemeClr val="dk1"/>
              </a:buClr>
              <a:buSzPts val="3000"/>
              <a:buFont typeface="Dela Gothic One"/>
              <a:buNone/>
              <a:defRPr sz="3000" b="1" i="0" u="none" strike="noStrike" cap="none">
                <a:solidFill>
                  <a:schemeClr val="dk1"/>
                </a:solidFill>
                <a:latin typeface="Dela Gothic One"/>
                <a:ea typeface="Dela Gothic One"/>
                <a:cs typeface="Dela Gothic One"/>
                <a:sym typeface="Dela Gothic One"/>
              </a:defRPr>
            </a:lvl9pPr>
          </a:lstStyle>
          <a:p>
            <a:r>
              <a:rPr lang="en"/>
              <a:t>06</a:t>
            </a:r>
          </a:p>
        </p:txBody>
      </p:sp>
      <p:sp>
        <p:nvSpPr>
          <p:cNvPr id="13" name="Google Shape;472;p36">
            <a:extLst>
              <a:ext uri="{FF2B5EF4-FFF2-40B4-BE49-F238E27FC236}">
                <a16:creationId xmlns:a16="http://schemas.microsoft.com/office/drawing/2014/main" id="{0242B5FD-EE81-B538-E252-7594AA50F424}"/>
              </a:ext>
            </a:extLst>
          </p:cNvPr>
          <p:cNvSpPr txBox="1">
            <a:spLocks/>
          </p:cNvSpPr>
          <p:nvPr/>
        </p:nvSpPr>
        <p:spPr>
          <a:xfrm>
            <a:off x="4556266" y="4037355"/>
            <a:ext cx="4004100" cy="408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DM Sans"/>
              <a:buNone/>
              <a:defRPr sz="2000" b="0" i="0" u="none" strike="noStrike" cap="none">
                <a:solidFill>
                  <a:schemeClr val="dk1"/>
                </a:solidFill>
                <a:latin typeface="Dela Gothic One"/>
                <a:ea typeface="Dela Gothic One"/>
                <a:cs typeface="Dela Gothic One"/>
                <a:sym typeface="Dela Gothic One"/>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a:t>Final Result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62">
          <a:extLst>
            <a:ext uri="{FF2B5EF4-FFF2-40B4-BE49-F238E27FC236}">
              <a16:creationId xmlns:a16="http://schemas.microsoft.com/office/drawing/2014/main" id="{D62B778B-581A-61B4-1653-94DC867FC235}"/>
            </a:ext>
          </a:extLst>
        </p:cNvPr>
        <p:cNvGrpSpPr/>
        <p:nvPr/>
      </p:nvGrpSpPr>
      <p:grpSpPr>
        <a:xfrm>
          <a:off x="0" y="0"/>
          <a:ext cx="0" cy="0"/>
          <a:chOff x="0" y="0"/>
          <a:chExt cx="0" cy="0"/>
        </a:xfrm>
      </p:grpSpPr>
      <p:sp>
        <p:nvSpPr>
          <p:cNvPr id="1063" name="Google Shape;1063;p47">
            <a:extLst>
              <a:ext uri="{FF2B5EF4-FFF2-40B4-BE49-F238E27FC236}">
                <a16:creationId xmlns:a16="http://schemas.microsoft.com/office/drawing/2014/main" id="{369EA864-9658-37A3-D910-B76C809CB4D9}"/>
              </a:ext>
            </a:extLst>
          </p:cNvPr>
          <p:cNvSpPr txBox="1">
            <a:spLocks noGrp="1"/>
          </p:cNvSpPr>
          <p:nvPr>
            <p:ph type="subTitle" idx="1"/>
          </p:nvPr>
        </p:nvSpPr>
        <p:spPr>
          <a:xfrm>
            <a:off x="3429359" y="1741699"/>
            <a:ext cx="5051288" cy="12894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Final Result</a:t>
            </a:r>
          </a:p>
        </p:txBody>
      </p:sp>
      <p:sp>
        <p:nvSpPr>
          <p:cNvPr id="1064" name="Google Shape;1064;p47">
            <a:extLst>
              <a:ext uri="{FF2B5EF4-FFF2-40B4-BE49-F238E27FC236}">
                <a16:creationId xmlns:a16="http://schemas.microsoft.com/office/drawing/2014/main" id="{A11FECF0-B7FD-6E85-D792-4201419E0C88}"/>
              </a:ext>
            </a:extLst>
          </p:cNvPr>
          <p:cNvSpPr txBox="1">
            <a:spLocks noGrp="1"/>
          </p:cNvSpPr>
          <p:nvPr>
            <p:ph type="title"/>
          </p:nvPr>
        </p:nvSpPr>
        <p:spPr>
          <a:xfrm>
            <a:off x="1048932" y="1659917"/>
            <a:ext cx="2485443" cy="1238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0"/>
              <a:t>06</a:t>
            </a:r>
            <a:endParaRPr sz="8000"/>
          </a:p>
        </p:txBody>
      </p:sp>
      <p:grpSp>
        <p:nvGrpSpPr>
          <p:cNvPr id="1065" name="Google Shape;1065;p47">
            <a:extLst>
              <a:ext uri="{FF2B5EF4-FFF2-40B4-BE49-F238E27FC236}">
                <a16:creationId xmlns:a16="http://schemas.microsoft.com/office/drawing/2014/main" id="{CF5BFE47-34E9-BD37-C0D5-749714FBEBEB}"/>
              </a:ext>
            </a:extLst>
          </p:cNvPr>
          <p:cNvGrpSpPr/>
          <p:nvPr/>
        </p:nvGrpSpPr>
        <p:grpSpPr>
          <a:xfrm>
            <a:off x="5811135" y="3865868"/>
            <a:ext cx="2833434" cy="1123495"/>
            <a:chOff x="5773744" y="3896999"/>
            <a:chExt cx="2946889" cy="1168482"/>
          </a:xfrm>
        </p:grpSpPr>
        <p:sp>
          <p:nvSpPr>
            <p:cNvPr id="1066" name="Google Shape;1066;p47">
              <a:extLst>
                <a:ext uri="{FF2B5EF4-FFF2-40B4-BE49-F238E27FC236}">
                  <a16:creationId xmlns:a16="http://schemas.microsoft.com/office/drawing/2014/main" id="{3E4840B8-60AA-4C5A-52DB-88CC38081A10}"/>
                </a:ext>
              </a:extLst>
            </p:cNvPr>
            <p:cNvSpPr/>
            <p:nvPr/>
          </p:nvSpPr>
          <p:spPr>
            <a:xfrm>
              <a:off x="6084132" y="4329512"/>
              <a:ext cx="2636501" cy="735969"/>
            </a:xfrm>
            <a:custGeom>
              <a:avLst/>
              <a:gdLst/>
              <a:ahLst/>
              <a:cxnLst/>
              <a:rect l="l" t="t" r="r" b="b"/>
              <a:pathLst>
                <a:path w="815623" h="227678" extrusionOk="0">
                  <a:moveTo>
                    <a:pt x="12726" y="0"/>
                  </a:moveTo>
                  <a:lnTo>
                    <a:pt x="604532" y="3357"/>
                  </a:lnTo>
                  <a:lnTo>
                    <a:pt x="602952" y="151259"/>
                  </a:lnTo>
                  <a:lnTo>
                    <a:pt x="815623" y="227679"/>
                  </a:lnTo>
                  <a:lnTo>
                    <a:pt x="225397" y="227679"/>
                  </a:lnTo>
                  <a:lnTo>
                    <a:pt x="12726" y="151259"/>
                  </a:lnTo>
                  <a:cubicBezTo>
                    <a:pt x="12726" y="151259"/>
                    <a:pt x="-15907" y="82738"/>
                    <a:pt x="127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7">
              <a:extLst>
                <a:ext uri="{FF2B5EF4-FFF2-40B4-BE49-F238E27FC236}">
                  <a16:creationId xmlns:a16="http://schemas.microsoft.com/office/drawing/2014/main" id="{EF602034-9D7D-F0D2-2069-C2746C68FE43}"/>
                </a:ext>
              </a:extLst>
            </p:cNvPr>
            <p:cNvSpPr/>
            <p:nvPr/>
          </p:nvSpPr>
          <p:spPr>
            <a:xfrm>
              <a:off x="6176278" y="4340357"/>
              <a:ext cx="2398764" cy="678521"/>
            </a:xfrm>
            <a:custGeom>
              <a:avLst/>
              <a:gdLst/>
              <a:ahLst/>
              <a:cxnLst/>
              <a:rect l="l" t="t" r="r" b="b"/>
              <a:pathLst>
                <a:path w="742077" h="209906" extrusionOk="0">
                  <a:moveTo>
                    <a:pt x="7109" y="146520"/>
                  </a:moveTo>
                  <a:lnTo>
                    <a:pt x="204180" y="209907"/>
                  </a:lnTo>
                  <a:lnTo>
                    <a:pt x="742078" y="209907"/>
                  </a:lnTo>
                  <a:cubicBezTo>
                    <a:pt x="742078" y="209907"/>
                    <a:pt x="724306" y="99326"/>
                    <a:pt x="742078" y="62202"/>
                  </a:cubicBezTo>
                  <a:lnTo>
                    <a:pt x="206945" y="62202"/>
                  </a:lnTo>
                  <a:lnTo>
                    <a:pt x="7109" y="0"/>
                  </a:lnTo>
                  <a:cubicBezTo>
                    <a:pt x="7109" y="0"/>
                    <a:pt x="-8886" y="105842"/>
                    <a:pt x="7109" y="1465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7">
              <a:extLst>
                <a:ext uri="{FF2B5EF4-FFF2-40B4-BE49-F238E27FC236}">
                  <a16:creationId xmlns:a16="http://schemas.microsoft.com/office/drawing/2014/main" id="{0EDADD81-4452-3B2C-394A-B3046B11CCEB}"/>
                </a:ext>
              </a:extLst>
            </p:cNvPr>
            <p:cNvSpPr/>
            <p:nvPr/>
          </p:nvSpPr>
          <p:spPr>
            <a:xfrm>
              <a:off x="6124605" y="4460288"/>
              <a:ext cx="2425574" cy="222768"/>
            </a:xfrm>
            <a:custGeom>
              <a:avLst/>
              <a:gdLst/>
              <a:ahLst/>
              <a:cxnLst/>
              <a:rect l="l" t="t" r="r" b="b"/>
              <a:pathLst>
                <a:path w="750371" h="68915" extrusionOk="0">
                  <a:moveTo>
                    <a:pt x="750371" y="68916"/>
                  </a:moveTo>
                  <a:lnTo>
                    <a:pt x="201811" y="68916"/>
                  </a:lnTo>
                  <a:lnTo>
                    <a:pt x="201613" y="68718"/>
                  </a:lnTo>
                  <a:lnTo>
                    <a:pt x="0" y="1975"/>
                  </a:lnTo>
                  <a:lnTo>
                    <a:pt x="592" y="0"/>
                  </a:lnTo>
                  <a:lnTo>
                    <a:pt x="202206" y="66941"/>
                  </a:lnTo>
                  <a:lnTo>
                    <a:pt x="750371" y="669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7">
              <a:extLst>
                <a:ext uri="{FF2B5EF4-FFF2-40B4-BE49-F238E27FC236}">
                  <a16:creationId xmlns:a16="http://schemas.microsoft.com/office/drawing/2014/main" id="{14BE4B66-33D5-2ABF-6DC9-4DC82AEADFB0}"/>
                </a:ext>
              </a:extLst>
            </p:cNvPr>
            <p:cNvSpPr/>
            <p:nvPr/>
          </p:nvSpPr>
          <p:spPr>
            <a:xfrm>
              <a:off x="6176278" y="4676541"/>
              <a:ext cx="2373870" cy="191490"/>
            </a:xfrm>
            <a:custGeom>
              <a:avLst/>
              <a:gdLst/>
              <a:ahLst/>
              <a:cxnLst/>
              <a:rect l="l" t="t" r="r" b="b"/>
              <a:pathLst>
                <a:path w="734376" h="59239" extrusionOk="0">
                  <a:moveTo>
                    <a:pt x="734377" y="59240"/>
                  </a:moveTo>
                  <a:lnTo>
                    <a:pt x="184236" y="59240"/>
                  </a:lnTo>
                  <a:lnTo>
                    <a:pt x="184038" y="59240"/>
                  </a:lnTo>
                  <a:lnTo>
                    <a:pt x="0" y="1777"/>
                  </a:lnTo>
                  <a:lnTo>
                    <a:pt x="592" y="0"/>
                  </a:lnTo>
                  <a:lnTo>
                    <a:pt x="184631" y="57265"/>
                  </a:lnTo>
                  <a:lnTo>
                    <a:pt x="734377" y="57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7">
              <a:extLst>
                <a:ext uri="{FF2B5EF4-FFF2-40B4-BE49-F238E27FC236}">
                  <a16:creationId xmlns:a16="http://schemas.microsoft.com/office/drawing/2014/main" id="{734E39F2-2556-FCA4-2A7B-D26F92960073}"/>
                </a:ext>
              </a:extLst>
            </p:cNvPr>
            <p:cNvSpPr/>
            <p:nvPr/>
          </p:nvSpPr>
          <p:spPr>
            <a:xfrm>
              <a:off x="6125245" y="4329512"/>
              <a:ext cx="2554512" cy="211916"/>
            </a:xfrm>
            <a:custGeom>
              <a:avLst/>
              <a:gdLst/>
              <a:ahLst/>
              <a:cxnLst/>
              <a:rect l="l" t="t" r="r" b="b"/>
              <a:pathLst>
                <a:path w="790259" h="65558" extrusionOk="0">
                  <a:moveTo>
                    <a:pt x="580945" y="0"/>
                  </a:moveTo>
                  <a:lnTo>
                    <a:pt x="0" y="0"/>
                  </a:lnTo>
                  <a:lnTo>
                    <a:pt x="209314" y="65559"/>
                  </a:lnTo>
                  <a:lnTo>
                    <a:pt x="790260" y="655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7">
              <a:extLst>
                <a:ext uri="{FF2B5EF4-FFF2-40B4-BE49-F238E27FC236}">
                  <a16:creationId xmlns:a16="http://schemas.microsoft.com/office/drawing/2014/main" id="{60A1B0C2-8B1F-1469-C829-160E11BA2F36}"/>
                </a:ext>
              </a:extLst>
            </p:cNvPr>
            <p:cNvSpPr/>
            <p:nvPr/>
          </p:nvSpPr>
          <p:spPr>
            <a:xfrm>
              <a:off x="6766929" y="4538112"/>
              <a:ext cx="37901" cy="481920"/>
            </a:xfrm>
            <a:custGeom>
              <a:avLst/>
              <a:gdLst/>
              <a:ahLst/>
              <a:cxnLst/>
              <a:rect l="l" t="t" r="r" b="b"/>
              <a:pathLst>
                <a:path w="11725" h="149086" extrusionOk="0">
                  <a:moveTo>
                    <a:pt x="10685" y="149087"/>
                  </a:moveTo>
                  <a:cubicBezTo>
                    <a:pt x="10290" y="149087"/>
                    <a:pt x="9896" y="148890"/>
                    <a:pt x="9698" y="148494"/>
                  </a:cubicBezTo>
                  <a:cubicBezTo>
                    <a:pt x="-12023" y="82146"/>
                    <a:pt x="9500" y="1580"/>
                    <a:pt x="9698" y="790"/>
                  </a:cubicBezTo>
                  <a:cubicBezTo>
                    <a:pt x="9896" y="198"/>
                    <a:pt x="10290" y="0"/>
                    <a:pt x="10883" y="0"/>
                  </a:cubicBezTo>
                  <a:cubicBezTo>
                    <a:pt x="11475" y="198"/>
                    <a:pt x="11673" y="592"/>
                    <a:pt x="11673" y="1185"/>
                  </a:cubicBezTo>
                  <a:cubicBezTo>
                    <a:pt x="11475" y="1975"/>
                    <a:pt x="-9851" y="82146"/>
                    <a:pt x="11673" y="147902"/>
                  </a:cubicBezTo>
                  <a:cubicBezTo>
                    <a:pt x="11870" y="148494"/>
                    <a:pt x="11475" y="148890"/>
                    <a:pt x="11080" y="149087"/>
                  </a:cubicBezTo>
                  <a:cubicBezTo>
                    <a:pt x="10883" y="149087"/>
                    <a:pt x="10883" y="149087"/>
                    <a:pt x="10685" y="149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7">
              <a:extLst>
                <a:ext uri="{FF2B5EF4-FFF2-40B4-BE49-F238E27FC236}">
                  <a16:creationId xmlns:a16="http://schemas.microsoft.com/office/drawing/2014/main" id="{CA51FCE6-8AD7-9A7F-0EA8-961BA5A6350B}"/>
                </a:ext>
              </a:extLst>
            </p:cNvPr>
            <p:cNvSpPr/>
            <p:nvPr/>
          </p:nvSpPr>
          <p:spPr>
            <a:xfrm>
              <a:off x="5773744" y="4279755"/>
              <a:ext cx="2474088" cy="211916"/>
            </a:xfrm>
            <a:custGeom>
              <a:avLst/>
              <a:gdLst/>
              <a:ahLst/>
              <a:cxnLst/>
              <a:rect l="l" t="t" r="r" b="b"/>
              <a:pathLst>
                <a:path w="765379" h="65558" extrusionOk="0">
                  <a:moveTo>
                    <a:pt x="0" y="0"/>
                  </a:moveTo>
                  <a:lnTo>
                    <a:pt x="209314" y="65559"/>
                  </a:lnTo>
                  <a:lnTo>
                    <a:pt x="765379" y="65559"/>
                  </a:lnTo>
                  <a:lnTo>
                    <a:pt x="58232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7">
              <a:extLst>
                <a:ext uri="{FF2B5EF4-FFF2-40B4-BE49-F238E27FC236}">
                  <a16:creationId xmlns:a16="http://schemas.microsoft.com/office/drawing/2014/main" id="{496A31B8-BE72-3912-4597-017D50A8DAF0}"/>
                </a:ext>
              </a:extLst>
            </p:cNvPr>
            <p:cNvSpPr/>
            <p:nvPr/>
          </p:nvSpPr>
          <p:spPr>
            <a:xfrm>
              <a:off x="5859226" y="3910396"/>
              <a:ext cx="1109381" cy="556604"/>
            </a:xfrm>
            <a:custGeom>
              <a:avLst/>
              <a:gdLst/>
              <a:ahLst/>
              <a:cxnLst/>
              <a:rect l="l" t="t" r="r" b="b"/>
              <a:pathLst>
                <a:path w="343196" h="172190" extrusionOk="0">
                  <a:moveTo>
                    <a:pt x="0" y="197"/>
                  </a:moveTo>
                  <a:cubicBezTo>
                    <a:pt x="0" y="197"/>
                    <a:pt x="21918" y="63584"/>
                    <a:pt x="8491" y="114333"/>
                  </a:cubicBezTo>
                  <a:lnTo>
                    <a:pt x="185026" y="167254"/>
                  </a:lnTo>
                  <a:lnTo>
                    <a:pt x="343196" y="172190"/>
                  </a:lnTo>
                  <a:lnTo>
                    <a:pt x="343196"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7">
              <a:extLst>
                <a:ext uri="{FF2B5EF4-FFF2-40B4-BE49-F238E27FC236}">
                  <a16:creationId xmlns:a16="http://schemas.microsoft.com/office/drawing/2014/main" id="{73921F0F-A15A-6553-9357-720517E11A92}"/>
                </a:ext>
              </a:extLst>
            </p:cNvPr>
            <p:cNvSpPr/>
            <p:nvPr/>
          </p:nvSpPr>
          <p:spPr>
            <a:xfrm>
              <a:off x="5896626" y="4192120"/>
              <a:ext cx="640064" cy="178964"/>
            </a:xfrm>
            <a:custGeom>
              <a:avLst/>
              <a:gdLst/>
              <a:ahLst/>
              <a:cxnLst/>
              <a:rect l="l" t="t" r="r" b="b"/>
              <a:pathLst>
                <a:path w="198009" h="55364" extrusionOk="0">
                  <a:moveTo>
                    <a:pt x="196948" y="55365"/>
                  </a:moveTo>
                  <a:cubicBezTo>
                    <a:pt x="196948" y="55365"/>
                    <a:pt x="196750" y="55365"/>
                    <a:pt x="196750" y="55365"/>
                  </a:cubicBezTo>
                  <a:lnTo>
                    <a:pt x="666" y="1851"/>
                  </a:lnTo>
                  <a:cubicBezTo>
                    <a:pt x="74" y="1654"/>
                    <a:pt x="-123" y="1259"/>
                    <a:pt x="74" y="667"/>
                  </a:cubicBezTo>
                  <a:cubicBezTo>
                    <a:pt x="272" y="74"/>
                    <a:pt x="666" y="-124"/>
                    <a:pt x="1259" y="74"/>
                  </a:cubicBezTo>
                  <a:lnTo>
                    <a:pt x="197343" y="53588"/>
                  </a:lnTo>
                  <a:cubicBezTo>
                    <a:pt x="197935" y="53785"/>
                    <a:pt x="198133" y="54180"/>
                    <a:pt x="197935" y="54772"/>
                  </a:cubicBezTo>
                  <a:cubicBezTo>
                    <a:pt x="197738" y="54970"/>
                    <a:pt x="197343" y="55365"/>
                    <a:pt x="196948" y="553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7">
              <a:extLst>
                <a:ext uri="{FF2B5EF4-FFF2-40B4-BE49-F238E27FC236}">
                  <a16:creationId xmlns:a16="http://schemas.microsoft.com/office/drawing/2014/main" id="{CF710F47-CD84-C1FC-2443-C4F6494B9A3B}"/>
                </a:ext>
              </a:extLst>
            </p:cNvPr>
            <p:cNvSpPr/>
            <p:nvPr/>
          </p:nvSpPr>
          <p:spPr>
            <a:xfrm>
              <a:off x="5888970" y="4048586"/>
              <a:ext cx="647722" cy="181518"/>
            </a:xfrm>
            <a:custGeom>
              <a:avLst/>
              <a:gdLst/>
              <a:ahLst/>
              <a:cxnLst/>
              <a:rect l="l" t="t" r="r" b="b"/>
              <a:pathLst>
                <a:path w="200378" h="56154" extrusionOk="0">
                  <a:moveTo>
                    <a:pt x="199317" y="56154"/>
                  </a:moveTo>
                  <a:cubicBezTo>
                    <a:pt x="199317" y="56154"/>
                    <a:pt x="199120" y="56154"/>
                    <a:pt x="199120" y="56154"/>
                  </a:cubicBezTo>
                  <a:lnTo>
                    <a:pt x="667" y="1851"/>
                  </a:lnTo>
                  <a:cubicBezTo>
                    <a:pt x="74" y="1654"/>
                    <a:pt x="-124" y="1259"/>
                    <a:pt x="74" y="667"/>
                  </a:cubicBezTo>
                  <a:cubicBezTo>
                    <a:pt x="272" y="74"/>
                    <a:pt x="667" y="-124"/>
                    <a:pt x="1259" y="74"/>
                  </a:cubicBezTo>
                  <a:lnTo>
                    <a:pt x="199713" y="54377"/>
                  </a:lnTo>
                  <a:cubicBezTo>
                    <a:pt x="200305" y="54575"/>
                    <a:pt x="200502" y="54970"/>
                    <a:pt x="200305" y="55562"/>
                  </a:cubicBezTo>
                  <a:cubicBezTo>
                    <a:pt x="200107" y="55759"/>
                    <a:pt x="199713" y="56154"/>
                    <a:pt x="199317" y="56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7">
              <a:extLst>
                <a:ext uri="{FF2B5EF4-FFF2-40B4-BE49-F238E27FC236}">
                  <a16:creationId xmlns:a16="http://schemas.microsoft.com/office/drawing/2014/main" id="{D5C3C9B2-6311-E2BC-0863-B0FDF03CDED1}"/>
                </a:ext>
              </a:extLst>
            </p:cNvPr>
            <p:cNvSpPr/>
            <p:nvPr/>
          </p:nvSpPr>
          <p:spPr>
            <a:xfrm>
              <a:off x="5773744" y="3896999"/>
              <a:ext cx="2528982" cy="594903"/>
            </a:xfrm>
            <a:custGeom>
              <a:avLst/>
              <a:gdLst/>
              <a:ahLst/>
              <a:cxnLst/>
              <a:rect l="l" t="t" r="r" b="b"/>
              <a:pathLst>
                <a:path w="782361" h="184038" extrusionOk="0">
                  <a:moveTo>
                    <a:pt x="209314" y="184038"/>
                  </a:moveTo>
                  <a:cubicBezTo>
                    <a:pt x="209314" y="184038"/>
                    <a:pt x="223532" y="114728"/>
                    <a:pt x="209314" y="65559"/>
                  </a:cubicBezTo>
                  <a:lnTo>
                    <a:pt x="0" y="0"/>
                  </a:lnTo>
                  <a:lnTo>
                    <a:pt x="586870" y="0"/>
                  </a:lnTo>
                  <a:lnTo>
                    <a:pt x="773673" y="65559"/>
                  </a:lnTo>
                  <a:cubicBezTo>
                    <a:pt x="773673" y="65559"/>
                    <a:pt x="793222" y="131118"/>
                    <a:pt x="773673" y="184038"/>
                  </a:cubicBezTo>
                  <a:lnTo>
                    <a:pt x="209314" y="1840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7">
              <a:extLst>
                <a:ext uri="{FF2B5EF4-FFF2-40B4-BE49-F238E27FC236}">
                  <a16:creationId xmlns:a16="http://schemas.microsoft.com/office/drawing/2014/main" id="{F8EFC9E4-EF69-7DEB-00CA-2E4887C90EFE}"/>
                </a:ext>
              </a:extLst>
            </p:cNvPr>
            <p:cNvSpPr/>
            <p:nvPr/>
          </p:nvSpPr>
          <p:spPr>
            <a:xfrm>
              <a:off x="7177190" y="3935275"/>
              <a:ext cx="492135" cy="116170"/>
            </a:xfrm>
            <a:custGeom>
              <a:avLst/>
              <a:gdLst/>
              <a:ahLst/>
              <a:cxnLst/>
              <a:rect l="l" t="t" r="r" b="b"/>
              <a:pathLst>
                <a:path w="152246" h="35938" extrusionOk="0">
                  <a:moveTo>
                    <a:pt x="0" y="0"/>
                  </a:moveTo>
                  <a:lnTo>
                    <a:pt x="66349" y="0"/>
                  </a:lnTo>
                  <a:lnTo>
                    <a:pt x="152247" y="35939"/>
                  </a:lnTo>
                  <a:lnTo>
                    <a:pt x="74247" y="359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8" name="Google Shape;1078;p47">
              <a:extLst>
                <a:ext uri="{FF2B5EF4-FFF2-40B4-BE49-F238E27FC236}">
                  <a16:creationId xmlns:a16="http://schemas.microsoft.com/office/drawing/2014/main" id="{164CA845-E923-69EC-BD6A-A5E488C3B431}"/>
                </a:ext>
              </a:extLst>
            </p:cNvPr>
            <p:cNvGrpSpPr/>
            <p:nvPr/>
          </p:nvGrpSpPr>
          <p:grpSpPr>
            <a:xfrm>
              <a:off x="6733325" y="4109083"/>
              <a:ext cx="1308025" cy="384038"/>
              <a:chOff x="7906369" y="6206163"/>
              <a:chExt cx="404886" cy="118875"/>
            </a:xfrm>
          </p:grpSpPr>
          <p:sp>
            <p:nvSpPr>
              <p:cNvPr id="1079" name="Google Shape;1079;p47">
                <a:extLst>
                  <a:ext uri="{FF2B5EF4-FFF2-40B4-BE49-F238E27FC236}">
                    <a16:creationId xmlns:a16="http://schemas.microsoft.com/office/drawing/2014/main" id="{AE4C8453-5609-87D6-3EF9-EFE70525231C}"/>
                  </a:ext>
                </a:extLst>
              </p:cNvPr>
              <p:cNvSpPr/>
              <p:nvPr/>
            </p:nvSpPr>
            <p:spPr>
              <a:xfrm>
                <a:off x="7906369" y="6206163"/>
                <a:ext cx="9558" cy="118875"/>
              </a:xfrm>
              <a:custGeom>
                <a:avLst/>
                <a:gdLst/>
                <a:ahLst/>
                <a:cxnLst/>
                <a:rect l="l" t="t" r="r" b="b"/>
                <a:pathLst>
                  <a:path w="9558" h="118875" extrusionOk="0">
                    <a:moveTo>
                      <a:pt x="1975" y="118875"/>
                    </a:moveTo>
                    <a:lnTo>
                      <a:pt x="0" y="118480"/>
                    </a:lnTo>
                    <a:cubicBezTo>
                      <a:pt x="16785" y="52724"/>
                      <a:pt x="197" y="987"/>
                      <a:pt x="0" y="592"/>
                    </a:cubicBezTo>
                    <a:lnTo>
                      <a:pt x="1777" y="0"/>
                    </a:lnTo>
                    <a:cubicBezTo>
                      <a:pt x="2172" y="395"/>
                      <a:pt x="18956"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7">
                <a:extLst>
                  <a:ext uri="{FF2B5EF4-FFF2-40B4-BE49-F238E27FC236}">
                    <a16:creationId xmlns:a16="http://schemas.microsoft.com/office/drawing/2014/main" id="{D9FF03C5-4A0D-739F-8A41-7B13CB296A86}"/>
                  </a:ext>
                </a:extLst>
              </p:cNvPr>
              <p:cNvSpPr/>
              <p:nvPr/>
            </p:nvSpPr>
            <p:spPr>
              <a:xfrm>
                <a:off x="8104032"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7">
                <a:extLst>
                  <a:ext uri="{FF2B5EF4-FFF2-40B4-BE49-F238E27FC236}">
                    <a16:creationId xmlns:a16="http://schemas.microsoft.com/office/drawing/2014/main" id="{5EE8E958-3D0C-CBA1-73C8-C30593228D3E}"/>
                  </a:ext>
                </a:extLst>
              </p:cNvPr>
              <p:cNvSpPr/>
              <p:nvPr/>
            </p:nvSpPr>
            <p:spPr>
              <a:xfrm>
                <a:off x="8301696"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2" name="Google Shape;1082;p47">
              <a:extLst>
                <a:ext uri="{FF2B5EF4-FFF2-40B4-BE49-F238E27FC236}">
                  <a16:creationId xmlns:a16="http://schemas.microsoft.com/office/drawing/2014/main" id="{57C7BFE5-0D48-78C2-CBF8-4F1D8EA74F5E}"/>
                </a:ext>
              </a:extLst>
            </p:cNvPr>
            <p:cNvSpPr/>
            <p:nvPr/>
          </p:nvSpPr>
          <p:spPr>
            <a:xfrm>
              <a:off x="6446759" y="4105599"/>
              <a:ext cx="1831308" cy="6381"/>
            </a:xfrm>
            <a:custGeom>
              <a:avLst/>
              <a:gdLst/>
              <a:ahLst/>
              <a:cxnLst/>
              <a:rect l="l" t="t" r="r" b="b"/>
              <a:pathLst>
                <a:path w="566530" h="1974" extrusionOk="0">
                  <a:moveTo>
                    <a:pt x="565543" y="1975"/>
                  </a:moveTo>
                  <a:lnTo>
                    <a:pt x="987" y="1975"/>
                  </a:lnTo>
                  <a:cubicBezTo>
                    <a:pt x="395" y="1975"/>
                    <a:pt x="0" y="1580"/>
                    <a:pt x="0" y="987"/>
                  </a:cubicBezTo>
                  <a:cubicBezTo>
                    <a:pt x="0" y="395"/>
                    <a:pt x="395" y="0"/>
                    <a:pt x="987" y="0"/>
                  </a:cubicBezTo>
                  <a:lnTo>
                    <a:pt x="565543" y="0"/>
                  </a:lnTo>
                  <a:cubicBezTo>
                    <a:pt x="566136" y="0"/>
                    <a:pt x="566531" y="395"/>
                    <a:pt x="566531" y="987"/>
                  </a:cubicBezTo>
                  <a:cubicBezTo>
                    <a:pt x="566531" y="1580"/>
                    <a:pt x="565938" y="1975"/>
                    <a:pt x="565543" y="1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3" name="Google Shape;1083;p47">
            <a:extLst>
              <a:ext uri="{FF2B5EF4-FFF2-40B4-BE49-F238E27FC236}">
                <a16:creationId xmlns:a16="http://schemas.microsoft.com/office/drawing/2014/main" id="{598D96F3-D236-0243-DA71-A6A094D64A1A}"/>
              </a:ext>
            </a:extLst>
          </p:cNvPr>
          <p:cNvSpPr/>
          <p:nvPr/>
        </p:nvSpPr>
        <p:spPr>
          <a:xfrm>
            <a:off x="1425550" y="41078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4" name="Google Shape;1084;p47">
            <a:extLst>
              <a:ext uri="{FF2B5EF4-FFF2-40B4-BE49-F238E27FC236}">
                <a16:creationId xmlns:a16="http://schemas.microsoft.com/office/drawing/2014/main" id="{BE500117-E8FA-78FB-723B-0E5DF6E2F548}"/>
              </a:ext>
            </a:extLst>
          </p:cNvPr>
          <p:cNvSpPr/>
          <p:nvPr/>
        </p:nvSpPr>
        <p:spPr>
          <a:xfrm>
            <a:off x="6869300" y="32832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5" name="Google Shape;1085;p47">
            <a:extLst>
              <a:ext uri="{FF2B5EF4-FFF2-40B4-BE49-F238E27FC236}">
                <a16:creationId xmlns:a16="http://schemas.microsoft.com/office/drawing/2014/main" id="{59ED16CB-7630-5232-93F9-6582F1A176CD}"/>
              </a:ext>
            </a:extLst>
          </p:cNvPr>
          <p:cNvSpPr/>
          <p:nvPr/>
        </p:nvSpPr>
        <p:spPr>
          <a:xfrm>
            <a:off x="3534375" y="796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1894245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D65D49E8-DB40-E00A-B131-62BB1F523276}"/>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80DCA7D3-143C-7D12-441C-C94797D1B253}"/>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Hybrid Recommender System</a:t>
            </a:r>
            <a:endParaRPr/>
          </a:p>
        </p:txBody>
      </p:sp>
      <p:sp>
        <p:nvSpPr>
          <p:cNvPr id="1619" name="Google Shape;1619;p65">
            <a:extLst>
              <a:ext uri="{FF2B5EF4-FFF2-40B4-BE49-F238E27FC236}">
                <a16:creationId xmlns:a16="http://schemas.microsoft.com/office/drawing/2014/main" id="{AC6695EE-3A7E-0AD6-DA7C-A9086124D4CA}"/>
              </a:ext>
            </a:extLst>
          </p:cNvPr>
          <p:cNvSpPr txBox="1">
            <a:spLocks noGrp="1"/>
          </p:cNvSpPr>
          <p:nvPr>
            <p:ph type="body" idx="1"/>
          </p:nvPr>
        </p:nvSpPr>
        <p:spPr>
          <a:xfrm>
            <a:off x="710465" y="1479318"/>
            <a:ext cx="4183048" cy="2188386"/>
          </a:xfrm>
          <a:prstGeom prst="rect">
            <a:avLst/>
          </a:prstGeom>
        </p:spPr>
        <p:txBody>
          <a:bodyPr spcFirstLastPara="1" wrap="square" lIns="91425" tIns="91425" rIns="91425" bIns="91425" anchor="t" anchorCtr="0">
            <a:noAutofit/>
          </a:bodyPr>
          <a:lstStyle/>
          <a:p>
            <a:pPr marL="139700" indent="0">
              <a:lnSpc>
                <a:spcPct val="100000"/>
              </a:lnSpc>
              <a:buNone/>
            </a:pPr>
            <a:r>
              <a:rPr lang="en" sz="1200">
                <a:solidFill>
                  <a:schemeClr val="tx1"/>
                </a:solidFill>
              </a:rPr>
              <a:t>Approach</a:t>
            </a:r>
            <a:endParaRPr lang="en-US" sz="1200">
              <a:solidFill>
                <a:schemeClr val="tx1"/>
              </a:solidFill>
            </a:endParaRPr>
          </a:p>
          <a:p>
            <a:pPr>
              <a:lnSpc>
                <a:spcPct val="100000"/>
              </a:lnSpc>
              <a:buFont typeface="Arial"/>
              <a:buChar char="•"/>
            </a:pPr>
            <a:r>
              <a:rPr lang="en" sz="1200">
                <a:solidFill>
                  <a:schemeClr val="tx1"/>
                </a:solidFill>
              </a:rPr>
              <a:t>Data: CONTENT_JOIN table (ratings + metadata)</a:t>
            </a:r>
          </a:p>
          <a:p>
            <a:pPr>
              <a:lnSpc>
                <a:spcPct val="100000"/>
              </a:lnSpc>
              <a:buFont typeface="Arial"/>
              <a:buChar char="•"/>
            </a:pPr>
            <a:r>
              <a:rPr lang="en" sz="1200">
                <a:solidFill>
                  <a:schemeClr val="tx1"/>
                </a:solidFill>
              </a:rPr>
              <a:t>Key Fields: BOOK_ID, Title, Author, RATINGS</a:t>
            </a:r>
          </a:p>
          <a:p>
            <a:pPr>
              <a:lnSpc>
                <a:spcPct val="100000"/>
              </a:lnSpc>
              <a:buFont typeface="Arial"/>
              <a:buChar char="•"/>
            </a:pPr>
            <a:r>
              <a:rPr lang="en" sz="1200">
                <a:solidFill>
                  <a:schemeClr val="tx1"/>
                </a:solidFill>
              </a:rPr>
              <a:t>Preprocessing: Dropped books with missing authors</a:t>
            </a:r>
          </a:p>
          <a:p>
            <a:pPr>
              <a:lnSpc>
                <a:spcPct val="100000"/>
              </a:lnSpc>
              <a:buFont typeface="Arial"/>
              <a:buChar char="•"/>
            </a:pPr>
            <a:endParaRPr lang="en" sz="1200">
              <a:solidFill>
                <a:schemeClr val="tx1"/>
              </a:solidFill>
            </a:endParaRPr>
          </a:p>
          <a:p>
            <a:pPr marL="139700" indent="0">
              <a:lnSpc>
                <a:spcPct val="100000"/>
              </a:lnSpc>
              <a:buNone/>
            </a:pPr>
            <a:r>
              <a:rPr lang="en" sz="1200">
                <a:solidFill>
                  <a:schemeClr val="tx1"/>
                </a:solidFill>
              </a:rPr>
              <a:t>Algorithms (2)</a:t>
            </a:r>
          </a:p>
          <a:p>
            <a:pPr>
              <a:lnSpc>
                <a:spcPct val="100000"/>
              </a:lnSpc>
              <a:buFont typeface="Arial"/>
              <a:buChar char="•"/>
            </a:pPr>
            <a:r>
              <a:rPr lang="en" sz="1200">
                <a:solidFill>
                  <a:schemeClr val="tx1"/>
                </a:solidFill>
              </a:rPr>
              <a:t>Collaborative Filtering: User-item matrix → Cosine similarity</a:t>
            </a:r>
          </a:p>
          <a:p>
            <a:pPr>
              <a:lnSpc>
                <a:spcPct val="100000"/>
              </a:lnSpc>
              <a:buFont typeface="Arial"/>
              <a:buChar char="•"/>
            </a:pPr>
            <a:r>
              <a:rPr lang="en" sz="1200">
                <a:solidFill>
                  <a:schemeClr val="tx1"/>
                </a:solidFill>
              </a:rPr>
              <a:t>Content-Based: One-hot encoded authors → Cosine similarity</a:t>
            </a:r>
            <a:endParaRPr lang="en-US" sz="1200">
              <a:solidFill>
                <a:schemeClr val="tx1"/>
              </a:solidFill>
            </a:endParaRPr>
          </a:p>
          <a:p>
            <a:pPr>
              <a:lnSpc>
                <a:spcPct val="100000"/>
              </a:lnSpc>
              <a:buFont typeface="Arial"/>
              <a:buChar char="•"/>
            </a:pPr>
            <a:r>
              <a:rPr lang="en" sz="1200">
                <a:solidFill>
                  <a:schemeClr val="tx1"/>
                </a:solidFill>
              </a:rPr>
              <a:t>Hybrid: 50% collaborative + 50% content similarity, with 2 same author limit</a:t>
            </a:r>
          </a:p>
          <a:p>
            <a:pPr lvl="1"/>
            <a:endParaRPr lang="en">
              <a:solidFill>
                <a:schemeClr val="tx1"/>
              </a:solidFill>
            </a:endParaRPr>
          </a:p>
        </p:txBody>
      </p:sp>
      <p:sp>
        <p:nvSpPr>
          <p:cNvPr id="2" name="TextBox 1">
            <a:extLst>
              <a:ext uri="{FF2B5EF4-FFF2-40B4-BE49-F238E27FC236}">
                <a16:creationId xmlns:a16="http://schemas.microsoft.com/office/drawing/2014/main" id="{AB0E6290-668A-E53B-4AE4-29BDA0B259C4}"/>
              </a:ext>
            </a:extLst>
          </p:cNvPr>
          <p:cNvSpPr txBox="1"/>
          <p:nvPr/>
        </p:nvSpPr>
        <p:spPr>
          <a:xfrm>
            <a:off x="5173997" y="1478701"/>
            <a:ext cx="324811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200">
                <a:latin typeface="Heebo"/>
              </a:rPr>
              <a:t>Recommendation Logic​</a:t>
            </a:r>
          </a:p>
          <a:p>
            <a:pPr marL="228600" indent="-228600">
              <a:buFont typeface=""/>
              <a:buChar char="•"/>
            </a:pPr>
            <a:r>
              <a:rPr lang="en-US" sz="1200">
                <a:latin typeface="Heebo"/>
              </a:rPr>
              <a:t>Takes user’s top 5 rated books​</a:t>
            </a:r>
          </a:p>
          <a:p>
            <a:pPr marL="228600" indent="-228600">
              <a:buFont typeface=""/>
              <a:buChar char="•"/>
            </a:pPr>
            <a:r>
              <a:rPr lang="en-US" sz="1200">
                <a:latin typeface="Heebo"/>
              </a:rPr>
              <a:t>Scores unread books via hybrid similarity​</a:t>
            </a:r>
          </a:p>
          <a:p>
            <a:pPr marL="228600" indent="-228600">
              <a:buFont typeface=""/>
              <a:buChar char="•"/>
            </a:pPr>
            <a:r>
              <a:rPr lang="en-US" sz="1200">
                <a:latin typeface="Heebo"/>
              </a:rPr>
              <a:t>Excludes already read books​</a:t>
            </a:r>
          </a:p>
          <a:p>
            <a:pPr marL="228600" indent="-228600">
              <a:buFont typeface=""/>
              <a:buChar char="•"/>
            </a:pPr>
            <a:r>
              <a:rPr lang="en-US" sz="1200">
                <a:latin typeface="Heebo"/>
              </a:rPr>
              <a:t>Returns top 5 recommendations​</a:t>
            </a:r>
          </a:p>
          <a:p>
            <a:pPr marL="228600" indent="-228600">
              <a:buFont typeface=""/>
              <a:buChar char="•"/>
            </a:pPr>
            <a:endParaRPr lang="en-US" sz="1200">
              <a:latin typeface="Heebo"/>
            </a:endParaRPr>
          </a:p>
          <a:p>
            <a:r>
              <a:rPr lang="en-US" sz="1200">
                <a:latin typeface="Heebo"/>
              </a:rPr>
              <a:t>Output​</a:t>
            </a:r>
          </a:p>
          <a:p>
            <a:pPr marL="228600" indent="-228600">
              <a:buFont typeface=""/>
              <a:buChar char="•"/>
            </a:pPr>
            <a:r>
              <a:rPr lang="en-US" sz="1200">
                <a:latin typeface="Heebo"/>
              </a:rPr>
              <a:t>Personalized book suggestions with title, author, year​</a:t>
            </a:r>
          </a:p>
          <a:p>
            <a:pPr marL="228600" indent="-228600">
              <a:buFont typeface=""/>
              <a:buChar char="•"/>
            </a:pPr>
            <a:r>
              <a:rPr lang="en-US" sz="1200">
                <a:latin typeface="Heebo"/>
              </a:rPr>
              <a:t>Handles cold-start (no ratings → no recs)​</a:t>
            </a:r>
          </a:p>
          <a:p>
            <a:pPr marL="685800" lvl="1" indent="-228600">
              <a:buFont typeface="Courier New"/>
              <a:buChar char="o"/>
            </a:pPr>
            <a:r>
              <a:rPr lang="en-US" sz="1200">
                <a:latin typeface="Heebo"/>
              </a:rPr>
              <a:t>Able to give recommendations for every user</a:t>
            </a:r>
          </a:p>
        </p:txBody>
      </p:sp>
      <p:grpSp>
        <p:nvGrpSpPr>
          <p:cNvPr id="11" name="Google Shape;1941;p69">
            <a:extLst>
              <a:ext uri="{FF2B5EF4-FFF2-40B4-BE49-F238E27FC236}">
                <a16:creationId xmlns:a16="http://schemas.microsoft.com/office/drawing/2014/main" id="{5A67871A-F514-B546-BA22-8BD9A81F55BB}"/>
              </a:ext>
            </a:extLst>
          </p:cNvPr>
          <p:cNvGrpSpPr/>
          <p:nvPr/>
        </p:nvGrpSpPr>
        <p:grpSpPr>
          <a:xfrm>
            <a:off x="1591782" y="579802"/>
            <a:ext cx="299417" cy="299117"/>
            <a:chOff x="7040252" y="3043932"/>
            <a:chExt cx="299417" cy="299117"/>
          </a:xfrm>
        </p:grpSpPr>
        <p:sp>
          <p:nvSpPr>
            <p:cNvPr id="4" name="Google Shape;1942;p69">
              <a:extLst>
                <a:ext uri="{FF2B5EF4-FFF2-40B4-BE49-F238E27FC236}">
                  <a16:creationId xmlns:a16="http://schemas.microsoft.com/office/drawing/2014/main" id="{AF95C609-FB39-4880-87A4-471841346152}"/>
                </a:ext>
              </a:extLst>
            </p:cNvPr>
            <p:cNvSpPr/>
            <p:nvPr/>
          </p:nvSpPr>
          <p:spPr>
            <a:xfrm>
              <a:off x="7040252" y="3043932"/>
              <a:ext cx="135097" cy="119327"/>
            </a:xfrm>
            <a:custGeom>
              <a:avLst/>
              <a:gdLst/>
              <a:ahLst/>
              <a:cxnLst/>
              <a:rect l="l" t="t" r="r" b="b"/>
              <a:pathLst>
                <a:path w="231927" h="204854" extrusionOk="0">
                  <a:moveTo>
                    <a:pt x="231927" y="196732"/>
                  </a:moveTo>
                  <a:lnTo>
                    <a:pt x="231927" y="0"/>
                  </a:lnTo>
                  <a:lnTo>
                    <a:pt x="45122" y="0"/>
                  </a:lnTo>
                  <a:cubicBezTo>
                    <a:pt x="19853" y="0"/>
                    <a:pt x="0" y="19854"/>
                    <a:pt x="0" y="45122"/>
                  </a:cubicBezTo>
                  <a:lnTo>
                    <a:pt x="0" y="204855"/>
                  </a:lnTo>
                  <a:cubicBezTo>
                    <a:pt x="9024" y="199440"/>
                    <a:pt x="18951" y="196732"/>
                    <a:pt x="29781" y="196732"/>
                  </a:cubicBezTo>
                  <a:lnTo>
                    <a:pt x="231927" y="196732"/>
                  </a:lnTo>
                  <a:close/>
                  <a:moveTo>
                    <a:pt x="64975" y="60464"/>
                  </a:moveTo>
                  <a:lnTo>
                    <a:pt x="166952" y="60464"/>
                  </a:lnTo>
                  <a:lnTo>
                    <a:pt x="166952" y="90244"/>
                  </a:lnTo>
                  <a:lnTo>
                    <a:pt x="64975" y="90244"/>
                  </a:lnTo>
                  <a:lnTo>
                    <a:pt x="64975" y="604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1943;p69">
              <a:extLst>
                <a:ext uri="{FF2B5EF4-FFF2-40B4-BE49-F238E27FC236}">
                  <a16:creationId xmlns:a16="http://schemas.microsoft.com/office/drawing/2014/main" id="{F902E23C-0863-3802-A2B5-E282624C3FA4}"/>
                </a:ext>
              </a:extLst>
            </p:cNvPr>
            <p:cNvSpPr/>
            <p:nvPr/>
          </p:nvSpPr>
          <p:spPr>
            <a:xfrm>
              <a:off x="7075929" y="3230181"/>
              <a:ext cx="99351" cy="90416"/>
            </a:xfrm>
            <a:custGeom>
              <a:avLst/>
              <a:gdLst/>
              <a:ahLst/>
              <a:cxnLst/>
              <a:rect l="l" t="t" r="r" b="b"/>
              <a:pathLst>
                <a:path w="170560" h="155220" extrusionOk="0">
                  <a:moveTo>
                    <a:pt x="69488" y="92951"/>
                  </a:moveTo>
                  <a:lnTo>
                    <a:pt x="69488" y="57756"/>
                  </a:lnTo>
                  <a:lnTo>
                    <a:pt x="88439" y="75805"/>
                  </a:lnTo>
                  <a:lnTo>
                    <a:pt x="110098" y="54147"/>
                  </a:lnTo>
                  <a:lnTo>
                    <a:pt x="55049" y="0"/>
                  </a:lnTo>
                  <a:lnTo>
                    <a:pt x="0" y="55049"/>
                  </a:lnTo>
                  <a:lnTo>
                    <a:pt x="21658" y="76708"/>
                  </a:lnTo>
                  <a:lnTo>
                    <a:pt x="39707" y="58659"/>
                  </a:lnTo>
                  <a:lnTo>
                    <a:pt x="39707" y="93854"/>
                  </a:lnTo>
                  <a:cubicBezTo>
                    <a:pt x="39707" y="127244"/>
                    <a:pt x="66780" y="155220"/>
                    <a:pt x="101073" y="155220"/>
                  </a:cubicBezTo>
                  <a:lnTo>
                    <a:pt x="170561" y="155220"/>
                  </a:lnTo>
                  <a:lnTo>
                    <a:pt x="170561" y="125439"/>
                  </a:lnTo>
                  <a:lnTo>
                    <a:pt x="101073" y="125439"/>
                  </a:lnTo>
                  <a:cubicBezTo>
                    <a:pt x="83024" y="123635"/>
                    <a:pt x="69488" y="110098"/>
                    <a:pt x="69488" y="92951"/>
                  </a:cubicBezTo>
                  <a:lnTo>
                    <a:pt x="69488" y="9295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1944;p69">
              <a:extLst>
                <a:ext uri="{FF2B5EF4-FFF2-40B4-BE49-F238E27FC236}">
                  <a16:creationId xmlns:a16="http://schemas.microsoft.com/office/drawing/2014/main" id="{70AA5139-1CC5-D57D-34BC-DDCFB8658CE0}"/>
                </a:ext>
              </a:extLst>
            </p:cNvPr>
            <p:cNvSpPr/>
            <p:nvPr/>
          </p:nvSpPr>
          <p:spPr>
            <a:xfrm>
              <a:off x="7204468" y="3066492"/>
              <a:ext cx="99351" cy="90416"/>
            </a:xfrm>
            <a:custGeom>
              <a:avLst/>
              <a:gdLst/>
              <a:ahLst/>
              <a:cxnLst/>
              <a:rect l="l" t="t" r="r" b="b"/>
              <a:pathLst>
                <a:path w="170560" h="155220" extrusionOk="0">
                  <a:moveTo>
                    <a:pt x="101073" y="62269"/>
                  </a:moveTo>
                  <a:lnTo>
                    <a:pt x="101073" y="97464"/>
                  </a:lnTo>
                  <a:lnTo>
                    <a:pt x="82122" y="79415"/>
                  </a:lnTo>
                  <a:lnTo>
                    <a:pt x="60463" y="101074"/>
                  </a:lnTo>
                  <a:lnTo>
                    <a:pt x="115512" y="155220"/>
                  </a:lnTo>
                  <a:lnTo>
                    <a:pt x="170561" y="100171"/>
                  </a:lnTo>
                  <a:lnTo>
                    <a:pt x="148903" y="78513"/>
                  </a:lnTo>
                  <a:lnTo>
                    <a:pt x="130854" y="96561"/>
                  </a:lnTo>
                  <a:lnTo>
                    <a:pt x="130854" y="61366"/>
                  </a:lnTo>
                  <a:cubicBezTo>
                    <a:pt x="130854" y="27976"/>
                    <a:pt x="103781" y="0"/>
                    <a:pt x="69488" y="0"/>
                  </a:cubicBezTo>
                  <a:lnTo>
                    <a:pt x="0" y="0"/>
                  </a:lnTo>
                  <a:lnTo>
                    <a:pt x="0" y="29781"/>
                  </a:lnTo>
                  <a:lnTo>
                    <a:pt x="69488" y="29781"/>
                  </a:lnTo>
                  <a:cubicBezTo>
                    <a:pt x="87536" y="31585"/>
                    <a:pt x="101073" y="45122"/>
                    <a:pt x="101073" y="62269"/>
                  </a:cubicBezTo>
                  <a:lnTo>
                    <a:pt x="101073" y="622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 name="Google Shape;1945;p69">
              <a:extLst>
                <a:ext uri="{FF2B5EF4-FFF2-40B4-BE49-F238E27FC236}">
                  <a16:creationId xmlns:a16="http://schemas.microsoft.com/office/drawing/2014/main" id="{DC17B1AA-715F-88C3-9DF3-64A64C676ED3}"/>
                </a:ext>
              </a:extLst>
            </p:cNvPr>
            <p:cNvGrpSpPr/>
            <p:nvPr/>
          </p:nvGrpSpPr>
          <p:grpSpPr>
            <a:xfrm>
              <a:off x="7040600" y="3175777"/>
              <a:ext cx="299069" cy="119627"/>
              <a:chOff x="10341992" y="4011977"/>
              <a:chExt cx="514392" cy="205757"/>
            </a:xfrm>
          </p:grpSpPr>
          <p:sp>
            <p:nvSpPr>
              <p:cNvPr id="9" name="Google Shape;1946;p69">
                <a:extLst>
                  <a:ext uri="{FF2B5EF4-FFF2-40B4-BE49-F238E27FC236}">
                    <a16:creationId xmlns:a16="http://schemas.microsoft.com/office/drawing/2014/main" id="{C2FF22A2-196A-31B1-A32D-CE4FC5E214F5}"/>
                  </a:ext>
                </a:extLst>
              </p:cNvPr>
              <p:cNvSpPr/>
              <p:nvPr/>
            </p:nvSpPr>
            <p:spPr>
              <a:xfrm>
                <a:off x="10624457" y="4012880"/>
                <a:ext cx="231927" cy="204854"/>
              </a:xfrm>
              <a:custGeom>
                <a:avLst/>
                <a:gdLst/>
                <a:ahLst/>
                <a:cxnLst/>
                <a:rect l="l" t="t" r="r" b="b"/>
                <a:pathLst>
                  <a:path w="231927" h="204854" extrusionOk="0">
                    <a:moveTo>
                      <a:pt x="231927" y="196732"/>
                    </a:moveTo>
                    <a:lnTo>
                      <a:pt x="231927" y="0"/>
                    </a:lnTo>
                    <a:lnTo>
                      <a:pt x="45122" y="0"/>
                    </a:lnTo>
                    <a:cubicBezTo>
                      <a:pt x="19853" y="0"/>
                      <a:pt x="0" y="19854"/>
                      <a:pt x="0" y="45122"/>
                    </a:cubicBezTo>
                    <a:lnTo>
                      <a:pt x="0" y="204854"/>
                    </a:lnTo>
                    <a:cubicBezTo>
                      <a:pt x="9024" y="199440"/>
                      <a:pt x="18951" y="196732"/>
                      <a:pt x="29780" y="196732"/>
                    </a:cubicBezTo>
                    <a:lnTo>
                      <a:pt x="231927" y="196732"/>
                    </a:lnTo>
                    <a:close/>
                    <a:moveTo>
                      <a:pt x="64975" y="60463"/>
                    </a:moveTo>
                    <a:lnTo>
                      <a:pt x="166952" y="60463"/>
                    </a:lnTo>
                    <a:lnTo>
                      <a:pt x="166952" y="90244"/>
                    </a:lnTo>
                    <a:lnTo>
                      <a:pt x="64975" y="90244"/>
                    </a:lnTo>
                    <a:lnTo>
                      <a:pt x="64975" y="60463"/>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947;p69">
                <a:extLst>
                  <a:ext uri="{FF2B5EF4-FFF2-40B4-BE49-F238E27FC236}">
                    <a16:creationId xmlns:a16="http://schemas.microsoft.com/office/drawing/2014/main" id="{6F865C63-2006-0E1A-C81D-0E60A0ED209D}"/>
                  </a:ext>
                </a:extLst>
              </p:cNvPr>
              <p:cNvSpPr/>
              <p:nvPr/>
            </p:nvSpPr>
            <p:spPr>
              <a:xfrm>
                <a:off x="10341992" y="4011977"/>
                <a:ext cx="231024" cy="60463"/>
              </a:xfrm>
              <a:custGeom>
                <a:avLst/>
                <a:gdLst/>
                <a:ahLst/>
                <a:cxnLst/>
                <a:rect l="l" t="t" r="r" b="b"/>
                <a:pathLst>
                  <a:path w="231024" h="60463" extrusionOk="0">
                    <a:moveTo>
                      <a:pt x="29781" y="0"/>
                    </a:moveTo>
                    <a:cubicBezTo>
                      <a:pt x="-9927" y="1805"/>
                      <a:pt x="-9927" y="58659"/>
                      <a:pt x="29781" y="60463"/>
                    </a:cubicBezTo>
                    <a:lnTo>
                      <a:pt x="231025" y="60463"/>
                    </a:lnTo>
                    <a:lnTo>
                      <a:pt x="231025" y="0"/>
                    </a:lnTo>
                    <a:lnTo>
                      <a:pt x="29781"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1948;p69">
              <a:extLst>
                <a:ext uri="{FF2B5EF4-FFF2-40B4-BE49-F238E27FC236}">
                  <a16:creationId xmlns:a16="http://schemas.microsoft.com/office/drawing/2014/main" id="{B39C0565-1EB4-9B23-D9B7-B13F872E7D14}"/>
                </a:ext>
              </a:extLst>
            </p:cNvPr>
            <p:cNvSpPr/>
            <p:nvPr/>
          </p:nvSpPr>
          <p:spPr>
            <a:xfrm>
              <a:off x="7204993" y="3307829"/>
              <a:ext cx="134572" cy="35220"/>
            </a:xfrm>
            <a:custGeom>
              <a:avLst/>
              <a:gdLst/>
              <a:ahLst/>
              <a:cxnLst/>
              <a:rect l="l" t="t" r="r" b="b"/>
              <a:pathLst>
                <a:path w="231025" h="60463" extrusionOk="0">
                  <a:moveTo>
                    <a:pt x="29780" y="0"/>
                  </a:moveTo>
                  <a:cubicBezTo>
                    <a:pt x="-9927" y="1805"/>
                    <a:pt x="-9927" y="58659"/>
                    <a:pt x="29780" y="60464"/>
                  </a:cubicBezTo>
                  <a:lnTo>
                    <a:pt x="231025" y="60464"/>
                  </a:lnTo>
                  <a:lnTo>
                    <a:pt x="231025" y="0"/>
                  </a:lnTo>
                  <a:lnTo>
                    <a:pt x="2978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47999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6A81C0C3-65B8-E2E5-A895-55C14E7F856C}"/>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4F526FAD-3C7D-13D4-A551-59ED198EC293}"/>
              </a:ext>
            </a:extLst>
          </p:cNvPr>
          <p:cNvSpPr txBox="1">
            <a:spLocks noGrp="1"/>
          </p:cNvSpPr>
          <p:nvPr>
            <p:ph type="title"/>
          </p:nvPr>
        </p:nvSpPr>
        <p:spPr>
          <a:xfrm>
            <a:off x="3281471" y="320088"/>
            <a:ext cx="2586576" cy="586307"/>
          </a:xfrm>
          <a:prstGeom prst="rect">
            <a:avLst/>
          </a:prstGeom>
        </p:spPr>
        <p:txBody>
          <a:bodyPr spcFirstLastPara="1" wrap="square" lIns="91425" tIns="91425" rIns="91425" bIns="91425" anchor="t" anchorCtr="0">
            <a:noAutofit/>
          </a:bodyPr>
          <a:lstStyle/>
          <a:p>
            <a:pPr algn="r"/>
            <a:r>
              <a:rPr lang="en"/>
              <a:t>Hybrid Results</a:t>
            </a:r>
          </a:p>
        </p:txBody>
      </p:sp>
      <p:pic>
        <p:nvPicPr>
          <p:cNvPr id="4" name="Picture 3" descr="A black background with white text&#10;&#10;AI-generated content may be incorrect.">
            <a:extLst>
              <a:ext uri="{FF2B5EF4-FFF2-40B4-BE49-F238E27FC236}">
                <a16:creationId xmlns:a16="http://schemas.microsoft.com/office/drawing/2014/main" id="{F296F045-2251-A41C-12A1-E0E6423029AF}"/>
              </a:ext>
            </a:extLst>
          </p:cNvPr>
          <p:cNvPicPr>
            <a:picLocks noChangeAspect="1"/>
          </p:cNvPicPr>
          <p:nvPr/>
        </p:nvPicPr>
        <p:blipFill>
          <a:blip r:embed="rId3"/>
          <a:stretch>
            <a:fillRect/>
          </a:stretch>
        </p:blipFill>
        <p:spPr>
          <a:xfrm>
            <a:off x="5730130" y="1100488"/>
            <a:ext cx="2449950" cy="590751"/>
          </a:xfrm>
          <a:prstGeom prst="rect">
            <a:avLst/>
          </a:prstGeom>
        </p:spPr>
      </p:pic>
      <p:pic>
        <p:nvPicPr>
          <p:cNvPr id="5" name="Picture 4" descr="A black and white sign with white letters&#10;&#10;AI-generated content may be incorrect.">
            <a:extLst>
              <a:ext uri="{FF2B5EF4-FFF2-40B4-BE49-F238E27FC236}">
                <a16:creationId xmlns:a16="http://schemas.microsoft.com/office/drawing/2014/main" id="{A00C7162-AFDF-EBE2-C05A-07F8D38DBB2F}"/>
              </a:ext>
            </a:extLst>
          </p:cNvPr>
          <p:cNvPicPr>
            <a:picLocks noChangeAspect="1"/>
          </p:cNvPicPr>
          <p:nvPr/>
        </p:nvPicPr>
        <p:blipFill>
          <a:blip r:embed="rId4"/>
          <a:stretch>
            <a:fillRect/>
          </a:stretch>
        </p:blipFill>
        <p:spPr>
          <a:xfrm>
            <a:off x="957364" y="1282536"/>
            <a:ext cx="3241141" cy="356754"/>
          </a:xfrm>
          <a:prstGeom prst="rect">
            <a:avLst/>
          </a:prstGeom>
        </p:spPr>
      </p:pic>
      <p:sp>
        <p:nvSpPr>
          <p:cNvPr id="6" name="Google Shape;1063;p47">
            <a:extLst>
              <a:ext uri="{FF2B5EF4-FFF2-40B4-BE49-F238E27FC236}">
                <a16:creationId xmlns:a16="http://schemas.microsoft.com/office/drawing/2014/main" id="{FC657D33-4FE0-92A1-AE3B-5AED26F4B98A}"/>
              </a:ext>
            </a:extLst>
          </p:cNvPr>
          <p:cNvSpPr txBox="1">
            <a:spLocks/>
          </p:cNvSpPr>
          <p:nvPr/>
        </p:nvSpPr>
        <p:spPr>
          <a:xfrm>
            <a:off x="4689013" y="1097214"/>
            <a:ext cx="1042373" cy="594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1pPr>
            <a:lvl2pPr marL="914400" marR="0" lvl="1"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2pPr>
            <a:lvl3pPr marL="1371600" marR="0" lvl="2"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9pPr>
          </a:lstStyle>
          <a:p>
            <a:pPr marL="0" indent="0">
              <a:buFont typeface="Nunito Light"/>
              <a:buNone/>
            </a:pPr>
            <a:r>
              <a:rPr lang="en-US" sz="2000">
                <a:solidFill>
                  <a:srgbClr val="FF0000"/>
                </a:solidFill>
              </a:rPr>
              <a:t>ERROR:</a:t>
            </a:r>
          </a:p>
        </p:txBody>
      </p:sp>
      <p:pic>
        <p:nvPicPr>
          <p:cNvPr id="3" name="Picture 2" descr="A screen shot of a computer&#10;&#10;AI-generated content may be incorrect.">
            <a:extLst>
              <a:ext uri="{FF2B5EF4-FFF2-40B4-BE49-F238E27FC236}">
                <a16:creationId xmlns:a16="http://schemas.microsoft.com/office/drawing/2014/main" id="{8B499885-42B4-8711-4F1A-19E2EB77D7C4}"/>
              </a:ext>
            </a:extLst>
          </p:cNvPr>
          <p:cNvPicPr>
            <a:picLocks noChangeAspect="1"/>
          </p:cNvPicPr>
          <p:nvPr/>
        </p:nvPicPr>
        <p:blipFill>
          <a:blip r:embed="rId5"/>
          <a:stretch>
            <a:fillRect/>
          </a:stretch>
        </p:blipFill>
        <p:spPr>
          <a:xfrm>
            <a:off x="957943" y="1801586"/>
            <a:ext cx="7228115" cy="2724150"/>
          </a:xfrm>
          <a:prstGeom prst="rect">
            <a:avLst/>
          </a:prstGeom>
        </p:spPr>
      </p:pic>
    </p:spTree>
    <p:extLst>
      <p:ext uri="{BB962C8B-B14F-4D97-AF65-F5344CB8AC3E}">
        <p14:creationId xmlns:p14="http://schemas.microsoft.com/office/powerpoint/2010/main" val="1650281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53D28CFB-F6A9-2B3F-F45A-9E048174BB27}"/>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5E1275F5-8759-B5E6-5DD6-949641D4334C}"/>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r>
              <a:rPr lang="en-US"/>
              <a:t>Implementation Example</a:t>
            </a:r>
          </a:p>
        </p:txBody>
      </p:sp>
      <p:pic>
        <p:nvPicPr>
          <p:cNvPr id="5" name="Picture 4">
            <a:extLst>
              <a:ext uri="{FF2B5EF4-FFF2-40B4-BE49-F238E27FC236}">
                <a16:creationId xmlns:a16="http://schemas.microsoft.com/office/drawing/2014/main" id="{1EED63F3-9BDC-0A76-D26E-309D96B24A63}"/>
              </a:ext>
            </a:extLst>
          </p:cNvPr>
          <p:cNvPicPr>
            <a:picLocks noChangeAspect="1"/>
          </p:cNvPicPr>
          <p:nvPr/>
        </p:nvPicPr>
        <p:blipFill>
          <a:blip r:embed="rId3"/>
          <a:srcRect t="1203"/>
          <a:stretch/>
        </p:blipFill>
        <p:spPr>
          <a:xfrm>
            <a:off x="767443" y="1133143"/>
            <a:ext cx="7609114" cy="3411313"/>
          </a:xfrm>
          <a:prstGeom prst="rect">
            <a:avLst/>
          </a:prstGeom>
        </p:spPr>
      </p:pic>
    </p:spTree>
    <p:extLst>
      <p:ext uri="{BB962C8B-B14F-4D97-AF65-F5344CB8AC3E}">
        <p14:creationId xmlns:p14="http://schemas.microsoft.com/office/powerpoint/2010/main" val="2646296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9">
          <a:extLst>
            <a:ext uri="{FF2B5EF4-FFF2-40B4-BE49-F238E27FC236}">
              <a16:creationId xmlns:a16="http://schemas.microsoft.com/office/drawing/2014/main" id="{D2B66778-0F2A-A96E-5690-8632171D3B31}"/>
            </a:ext>
          </a:extLst>
        </p:cNvPr>
        <p:cNvGrpSpPr/>
        <p:nvPr/>
      </p:nvGrpSpPr>
      <p:grpSpPr>
        <a:xfrm>
          <a:off x="0" y="0"/>
          <a:ext cx="0" cy="0"/>
          <a:chOff x="0" y="0"/>
          <a:chExt cx="0" cy="0"/>
        </a:xfrm>
      </p:grpSpPr>
      <p:grpSp>
        <p:nvGrpSpPr>
          <p:cNvPr id="300" name="Google Shape;300;p34">
            <a:extLst>
              <a:ext uri="{FF2B5EF4-FFF2-40B4-BE49-F238E27FC236}">
                <a16:creationId xmlns:a16="http://schemas.microsoft.com/office/drawing/2014/main" id="{D44C4458-209E-8C49-118D-FF1FD0FAAA27}"/>
              </a:ext>
            </a:extLst>
          </p:cNvPr>
          <p:cNvGrpSpPr/>
          <p:nvPr/>
        </p:nvGrpSpPr>
        <p:grpSpPr>
          <a:xfrm>
            <a:off x="4799168" y="330100"/>
            <a:ext cx="3790515" cy="4754084"/>
            <a:chOff x="4799168" y="330100"/>
            <a:chExt cx="3790515" cy="4754084"/>
          </a:xfrm>
        </p:grpSpPr>
        <p:grpSp>
          <p:nvGrpSpPr>
            <p:cNvPr id="301" name="Google Shape;301;p34">
              <a:extLst>
                <a:ext uri="{FF2B5EF4-FFF2-40B4-BE49-F238E27FC236}">
                  <a16:creationId xmlns:a16="http://schemas.microsoft.com/office/drawing/2014/main" id="{72296B9B-A97B-5493-1C93-D3809F4732D0}"/>
                </a:ext>
              </a:extLst>
            </p:cNvPr>
            <p:cNvGrpSpPr/>
            <p:nvPr/>
          </p:nvGrpSpPr>
          <p:grpSpPr>
            <a:xfrm>
              <a:off x="4799168" y="330100"/>
              <a:ext cx="3427900" cy="4483231"/>
              <a:chOff x="4799168" y="330100"/>
              <a:chExt cx="3427900" cy="4483231"/>
            </a:xfrm>
          </p:grpSpPr>
          <p:sp>
            <p:nvSpPr>
              <p:cNvPr id="302" name="Google Shape;302;p34">
                <a:extLst>
                  <a:ext uri="{FF2B5EF4-FFF2-40B4-BE49-F238E27FC236}">
                    <a16:creationId xmlns:a16="http://schemas.microsoft.com/office/drawing/2014/main" id="{721CE3A1-EE0E-4E50-0A9D-4012C68C87C1}"/>
                  </a:ext>
                </a:extLst>
              </p:cNvPr>
              <p:cNvSpPr/>
              <p:nvPr/>
            </p:nvSpPr>
            <p:spPr>
              <a:xfrm>
                <a:off x="5310450" y="330100"/>
                <a:ext cx="2903100" cy="44832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grpSp>
            <p:nvGrpSpPr>
              <p:cNvPr id="303" name="Google Shape;303;p34">
                <a:extLst>
                  <a:ext uri="{FF2B5EF4-FFF2-40B4-BE49-F238E27FC236}">
                    <a16:creationId xmlns:a16="http://schemas.microsoft.com/office/drawing/2014/main" id="{04247134-CF39-1A45-84FE-717DEC0BFCE1}"/>
                  </a:ext>
                </a:extLst>
              </p:cNvPr>
              <p:cNvGrpSpPr/>
              <p:nvPr/>
            </p:nvGrpSpPr>
            <p:grpSpPr>
              <a:xfrm>
                <a:off x="7247431" y="467942"/>
                <a:ext cx="763526" cy="1142961"/>
                <a:chOff x="5398727" y="609949"/>
                <a:chExt cx="668587" cy="1000842"/>
              </a:xfrm>
            </p:grpSpPr>
            <p:sp>
              <p:nvSpPr>
                <p:cNvPr id="304" name="Google Shape;304;p34">
                  <a:extLst>
                    <a:ext uri="{FF2B5EF4-FFF2-40B4-BE49-F238E27FC236}">
                      <a16:creationId xmlns:a16="http://schemas.microsoft.com/office/drawing/2014/main" id="{21EE5D38-3780-CAD1-605D-BAA107A4EB38}"/>
                    </a:ext>
                  </a:extLst>
                </p:cNvPr>
                <p:cNvSpPr/>
                <p:nvPr/>
              </p:nvSpPr>
              <p:spPr>
                <a:xfrm>
                  <a:off x="5761374" y="609949"/>
                  <a:ext cx="196520" cy="996959"/>
                </a:xfrm>
                <a:custGeom>
                  <a:avLst/>
                  <a:gdLst/>
                  <a:ahLst/>
                  <a:cxnLst/>
                  <a:rect l="l" t="t" r="r" b="b"/>
                  <a:pathLst>
                    <a:path w="99378" h="568068" extrusionOk="0">
                      <a:moveTo>
                        <a:pt x="0" y="0"/>
                      </a:moveTo>
                      <a:lnTo>
                        <a:pt x="55509" y="568068"/>
                      </a:lnTo>
                      <a:lnTo>
                        <a:pt x="99378" y="568068"/>
                      </a:lnTo>
                      <a:lnTo>
                        <a:pt x="39841"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05" name="Google Shape;305;p34">
                  <a:extLst>
                    <a:ext uri="{FF2B5EF4-FFF2-40B4-BE49-F238E27FC236}">
                      <a16:creationId xmlns:a16="http://schemas.microsoft.com/office/drawing/2014/main" id="{C63DA3F4-8897-D3E8-B808-2A2B461C9FB2}"/>
                    </a:ext>
                  </a:extLst>
                </p:cNvPr>
                <p:cNvGrpSpPr/>
                <p:nvPr/>
              </p:nvGrpSpPr>
              <p:grpSpPr>
                <a:xfrm>
                  <a:off x="5551723" y="649288"/>
                  <a:ext cx="216672" cy="961502"/>
                  <a:chOff x="1247053" y="6122704"/>
                  <a:chExt cx="109674" cy="548177"/>
                </a:xfrm>
              </p:grpSpPr>
              <p:sp>
                <p:nvSpPr>
                  <p:cNvPr id="306" name="Google Shape;306;p34">
                    <a:extLst>
                      <a:ext uri="{FF2B5EF4-FFF2-40B4-BE49-F238E27FC236}">
                        <a16:creationId xmlns:a16="http://schemas.microsoft.com/office/drawing/2014/main" id="{2698D7D5-C4F7-6D19-7782-D8461CF49E18}"/>
                      </a:ext>
                    </a:extLst>
                  </p:cNvPr>
                  <p:cNvSpPr/>
                  <p:nvPr/>
                </p:nvSpPr>
                <p:spPr>
                  <a:xfrm>
                    <a:off x="1247053" y="6122704"/>
                    <a:ext cx="109674" cy="548177"/>
                  </a:xfrm>
                  <a:custGeom>
                    <a:avLst/>
                    <a:gdLst/>
                    <a:ahLst/>
                    <a:cxnLst/>
                    <a:rect l="l" t="t" r="r" b="b"/>
                    <a:pathLst>
                      <a:path w="109674" h="548177" extrusionOk="0">
                        <a:moveTo>
                          <a:pt x="109674" y="14131"/>
                        </a:moveTo>
                        <a:cubicBezTo>
                          <a:pt x="109674" y="14131"/>
                          <a:pt x="38498" y="-14071"/>
                          <a:pt x="0" y="9207"/>
                        </a:cubicBezTo>
                        <a:lnTo>
                          <a:pt x="0" y="544597"/>
                        </a:lnTo>
                        <a:cubicBezTo>
                          <a:pt x="0" y="544597"/>
                          <a:pt x="74310" y="552654"/>
                          <a:pt x="97140" y="544597"/>
                        </a:cubicBezTo>
                        <a:lnTo>
                          <a:pt x="109674" y="1413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34">
                    <a:extLst>
                      <a:ext uri="{FF2B5EF4-FFF2-40B4-BE49-F238E27FC236}">
                        <a16:creationId xmlns:a16="http://schemas.microsoft.com/office/drawing/2014/main" id="{B78F8A85-8C2D-5CC2-CFA9-A257F51171E4}"/>
                      </a:ext>
                    </a:extLst>
                  </p:cNvPr>
                  <p:cNvSpPr/>
                  <p:nvPr/>
                </p:nvSpPr>
                <p:spPr>
                  <a:xfrm>
                    <a:off x="1273017" y="6272025"/>
                    <a:ext cx="55508" cy="277543"/>
                  </a:xfrm>
                  <a:custGeom>
                    <a:avLst/>
                    <a:gdLst/>
                    <a:ahLst/>
                    <a:cxnLst/>
                    <a:rect l="l" t="t" r="r" b="b"/>
                    <a:pathLst>
                      <a:path w="55508" h="277543" extrusionOk="0">
                        <a:moveTo>
                          <a:pt x="55509" y="138771"/>
                        </a:moveTo>
                        <a:cubicBezTo>
                          <a:pt x="55509" y="215413"/>
                          <a:pt x="43083" y="277543"/>
                          <a:pt x="27754" y="277543"/>
                        </a:cubicBezTo>
                        <a:cubicBezTo>
                          <a:pt x="12426" y="277543"/>
                          <a:pt x="0" y="215413"/>
                          <a:pt x="0" y="138771"/>
                        </a:cubicBezTo>
                        <a:cubicBezTo>
                          <a:pt x="0" y="62130"/>
                          <a:pt x="12426" y="0"/>
                          <a:pt x="27754" y="0"/>
                        </a:cubicBezTo>
                        <a:cubicBezTo>
                          <a:pt x="43083" y="0"/>
                          <a:pt x="55509" y="62130"/>
                          <a:pt x="55509" y="138771"/>
                        </a:cubicBez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34">
                    <a:extLst>
                      <a:ext uri="{FF2B5EF4-FFF2-40B4-BE49-F238E27FC236}">
                        <a16:creationId xmlns:a16="http://schemas.microsoft.com/office/drawing/2014/main" id="{D17B9673-F31D-50E5-257D-9626C2396686}"/>
                      </a:ext>
                    </a:extLst>
                  </p:cNvPr>
                  <p:cNvSpPr/>
                  <p:nvPr/>
                </p:nvSpPr>
                <p:spPr>
                  <a:xfrm>
                    <a:off x="1247501" y="6171155"/>
                    <a:ext cx="108331" cy="11340"/>
                  </a:xfrm>
                  <a:custGeom>
                    <a:avLst/>
                    <a:gdLst/>
                    <a:ahLst/>
                    <a:cxnLst/>
                    <a:rect l="l" t="t" r="r" b="b"/>
                    <a:pathLst>
                      <a:path w="108331" h="11340" extrusionOk="0">
                        <a:moveTo>
                          <a:pt x="108331" y="11340"/>
                        </a:moveTo>
                        <a:cubicBezTo>
                          <a:pt x="108331" y="11340"/>
                          <a:pt x="47003" y="-14175"/>
                          <a:pt x="0" y="11340"/>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34">
                    <a:extLst>
                      <a:ext uri="{FF2B5EF4-FFF2-40B4-BE49-F238E27FC236}">
                        <a16:creationId xmlns:a16="http://schemas.microsoft.com/office/drawing/2014/main" id="{3097CFA2-D8B5-BA64-BFF1-33387E44DAA7}"/>
                      </a:ext>
                    </a:extLst>
                  </p:cNvPr>
                  <p:cNvSpPr/>
                  <p:nvPr/>
                </p:nvSpPr>
                <p:spPr>
                  <a:xfrm>
                    <a:off x="1247501" y="6623431"/>
                    <a:ext cx="98035" cy="6764"/>
                  </a:xfrm>
                  <a:custGeom>
                    <a:avLst/>
                    <a:gdLst/>
                    <a:ahLst/>
                    <a:cxnLst/>
                    <a:rect l="l" t="t" r="r" b="b"/>
                    <a:pathLst>
                      <a:path w="98035" h="6764" extrusionOk="0">
                        <a:moveTo>
                          <a:pt x="98035" y="0"/>
                        </a:moveTo>
                        <a:cubicBezTo>
                          <a:pt x="98035" y="0"/>
                          <a:pt x="41184" y="15220"/>
                          <a:pt x="0" y="0"/>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0" name="Google Shape;310;p34">
                  <a:extLst>
                    <a:ext uri="{FF2B5EF4-FFF2-40B4-BE49-F238E27FC236}">
                      <a16:creationId xmlns:a16="http://schemas.microsoft.com/office/drawing/2014/main" id="{CFB7B89A-96CA-C725-DD97-82F8E29439A7}"/>
                    </a:ext>
                  </a:extLst>
                </p:cNvPr>
                <p:cNvGrpSpPr/>
                <p:nvPr/>
              </p:nvGrpSpPr>
              <p:grpSpPr>
                <a:xfrm>
                  <a:off x="5953230" y="700794"/>
                  <a:ext cx="114083" cy="904936"/>
                  <a:chOff x="1450286" y="6152069"/>
                  <a:chExt cx="57746" cy="515927"/>
                </a:xfrm>
              </p:grpSpPr>
              <p:sp>
                <p:nvSpPr>
                  <p:cNvPr id="311" name="Google Shape;311;p34">
                    <a:extLst>
                      <a:ext uri="{FF2B5EF4-FFF2-40B4-BE49-F238E27FC236}">
                        <a16:creationId xmlns:a16="http://schemas.microsoft.com/office/drawing/2014/main" id="{A0FD8993-C58E-E2DA-1A69-9E041D7018AA}"/>
                      </a:ext>
                    </a:extLst>
                  </p:cNvPr>
                  <p:cNvSpPr/>
                  <p:nvPr/>
                </p:nvSpPr>
                <p:spPr>
                  <a:xfrm>
                    <a:off x="1450286" y="6152069"/>
                    <a:ext cx="57746" cy="515927"/>
                  </a:xfrm>
                  <a:custGeom>
                    <a:avLst/>
                    <a:gdLst/>
                    <a:ahLst/>
                    <a:cxnLst/>
                    <a:rect l="l" t="t" r="r" b="b"/>
                    <a:pathLst>
                      <a:path w="57746" h="515927" extrusionOk="0">
                        <a:moveTo>
                          <a:pt x="57747" y="4015"/>
                        </a:moveTo>
                        <a:cubicBezTo>
                          <a:pt x="57747" y="4015"/>
                          <a:pt x="29097" y="-4043"/>
                          <a:pt x="0" y="2672"/>
                        </a:cubicBezTo>
                        <a:lnTo>
                          <a:pt x="0" y="512546"/>
                        </a:lnTo>
                        <a:cubicBezTo>
                          <a:pt x="0" y="512546"/>
                          <a:pt x="39393" y="520155"/>
                          <a:pt x="51480" y="512546"/>
                        </a:cubicBezTo>
                        <a:lnTo>
                          <a:pt x="57747" y="401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34">
                    <a:extLst>
                      <a:ext uri="{FF2B5EF4-FFF2-40B4-BE49-F238E27FC236}">
                        <a16:creationId xmlns:a16="http://schemas.microsoft.com/office/drawing/2014/main" id="{C2EBC363-F793-BBA1-4EF5-3FF958C487E6}"/>
                      </a:ext>
                    </a:extLst>
                  </p:cNvPr>
                  <p:cNvSpPr/>
                  <p:nvPr/>
                </p:nvSpPr>
                <p:spPr>
                  <a:xfrm>
                    <a:off x="1461925" y="6213383"/>
                    <a:ext cx="34916" cy="375578"/>
                  </a:xfrm>
                  <a:custGeom>
                    <a:avLst/>
                    <a:gdLst/>
                    <a:ahLst/>
                    <a:cxnLst/>
                    <a:rect l="l" t="t" r="r" b="b"/>
                    <a:pathLst>
                      <a:path w="34916" h="375578" extrusionOk="0">
                        <a:moveTo>
                          <a:pt x="27307" y="375579"/>
                        </a:moveTo>
                        <a:lnTo>
                          <a:pt x="0" y="375579"/>
                        </a:lnTo>
                        <a:lnTo>
                          <a:pt x="0" y="0"/>
                        </a:lnTo>
                        <a:lnTo>
                          <a:pt x="34917" y="1343"/>
                        </a:lnTo>
                        <a:close/>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34">
                    <a:extLst>
                      <a:ext uri="{FF2B5EF4-FFF2-40B4-BE49-F238E27FC236}">
                        <a16:creationId xmlns:a16="http://schemas.microsoft.com/office/drawing/2014/main" id="{934AC591-4224-88D6-CC0E-DC7FDBB3F69E}"/>
                      </a:ext>
                    </a:extLst>
                  </p:cNvPr>
                  <p:cNvSpPr/>
                  <p:nvPr/>
                </p:nvSpPr>
                <p:spPr>
                  <a:xfrm>
                    <a:off x="1461030" y="6197716"/>
                    <a:ext cx="35812" cy="4476"/>
                  </a:xfrm>
                  <a:custGeom>
                    <a:avLst/>
                    <a:gdLst/>
                    <a:ahLst/>
                    <a:cxnLst/>
                    <a:rect l="l" t="t" r="r" b="b"/>
                    <a:pathLst>
                      <a:path w="35812" h="4476" extrusionOk="0">
                        <a:moveTo>
                          <a:pt x="0" y="0"/>
                        </a:moveTo>
                        <a:lnTo>
                          <a:pt x="35812" y="0"/>
                        </a:lnTo>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34">
                    <a:extLst>
                      <a:ext uri="{FF2B5EF4-FFF2-40B4-BE49-F238E27FC236}">
                        <a16:creationId xmlns:a16="http://schemas.microsoft.com/office/drawing/2014/main" id="{6E3A91EA-CAF9-C761-D4F6-0B023FDE3981}"/>
                      </a:ext>
                    </a:extLst>
                  </p:cNvPr>
                  <p:cNvSpPr/>
                  <p:nvPr/>
                </p:nvSpPr>
                <p:spPr>
                  <a:xfrm>
                    <a:off x="1461030" y="6610001"/>
                    <a:ext cx="35812" cy="4476"/>
                  </a:xfrm>
                  <a:custGeom>
                    <a:avLst/>
                    <a:gdLst/>
                    <a:ahLst/>
                    <a:cxnLst/>
                    <a:rect l="l" t="t" r="r" b="b"/>
                    <a:pathLst>
                      <a:path w="35812" h="4476" extrusionOk="0">
                        <a:moveTo>
                          <a:pt x="0" y="0"/>
                        </a:moveTo>
                        <a:lnTo>
                          <a:pt x="35812" y="0"/>
                        </a:lnTo>
                      </a:path>
                    </a:pathLst>
                  </a:custGeom>
                  <a:solidFill>
                    <a:schemeClr val="dk1"/>
                  </a:solid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5" name="Google Shape;315;p34">
                  <a:extLst>
                    <a:ext uri="{FF2B5EF4-FFF2-40B4-BE49-F238E27FC236}">
                      <a16:creationId xmlns:a16="http://schemas.microsoft.com/office/drawing/2014/main" id="{2DB233F9-91DA-DE53-23E2-8526BAA5B39F}"/>
                    </a:ext>
                  </a:extLst>
                </p:cNvPr>
                <p:cNvGrpSpPr/>
                <p:nvPr/>
              </p:nvGrpSpPr>
              <p:grpSpPr>
                <a:xfrm>
                  <a:off x="5398727" y="715019"/>
                  <a:ext cx="153006" cy="891846"/>
                  <a:chOff x="1169610" y="6160179"/>
                  <a:chExt cx="77448" cy="508464"/>
                </a:xfrm>
              </p:grpSpPr>
              <p:sp>
                <p:nvSpPr>
                  <p:cNvPr id="316" name="Google Shape;316;p34">
                    <a:extLst>
                      <a:ext uri="{FF2B5EF4-FFF2-40B4-BE49-F238E27FC236}">
                        <a16:creationId xmlns:a16="http://schemas.microsoft.com/office/drawing/2014/main" id="{596E43D1-81E8-D300-273B-C6552DD0DBCA}"/>
                      </a:ext>
                    </a:extLst>
                  </p:cNvPr>
                  <p:cNvSpPr/>
                  <p:nvPr/>
                </p:nvSpPr>
                <p:spPr>
                  <a:xfrm>
                    <a:off x="1169610" y="6160179"/>
                    <a:ext cx="77448" cy="508464"/>
                  </a:xfrm>
                  <a:custGeom>
                    <a:avLst/>
                    <a:gdLst/>
                    <a:ahLst/>
                    <a:cxnLst/>
                    <a:rect l="l" t="t" r="r" b="b"/>
                    <a:pathLst>
                      <a:path w="77448" h="508464" extrusionOk="0">
                        <a:moveTo>
                          <a:pt x="31336" y="2172"/>
                        </a:moveTo>
                        <a:lnTo>
                          <a:pt x="0" y="500855"/>
                        </a:lnTo>
                        <a:lnTo>
                          <a:pt x="50584" y="508464"/>
                        </a:lnTo>
                        <a:lnTo>
                          <a:pt x="77443" y="2620"/>
                        </a:lnTo>
                        <a:cubicBezTo>
                          <a:pt x="77891" y="2172"/>
                          <a:pt x="51032" y="-2752"/>
                          <a:pt x="31336" y="217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34">
                    <a:extLst>
                      <a:ext uri="{FF2B5EF4-FFF2-40B4-BE49-F238E27FC236}">
                        <a16:creationId xmlns:a16="http://schemas.microsoft.com/office/drawing/2014/main" id="{DC8CE1D9-27CA-F340-676F-515F5B1F9ADB}"/>
                      </a:ext>
                    </a:extLst>
                  </p:cNvPr>
                  <p:cNvSpPr/>
                  <p:nvPr/>
                </p:nvSpPr>
                <p:spPr>
                  <a:xfrm>
                    <a:off x="1208878" y="6218289"/>
                    <a:ext cx="21870" cy="37192"/>
                  </a:xfrm>
                  <a:custGeom>
                    <a:avLst/>
                    <a:gdLst/>
                    <a:ahLst/>
                    <a:cxnLst/>
                    <a:rect l="l" t="t" r="r" b="b"/>
                    <a:pathLst>
                      <a:path w="21870" h="37192" extrusionOk="0">
                        <a:moveTo>
                          <a:pt x="21612" y="19715"/>
                        </a:moveTo>
                        <a:cubicBezTo>
                          <a:pt x="20716" y="30012"/>
                          <a:pt x="14897" y="37621"/>
                          <a:pt x="9078" y="37174"/>
                        </a:cubicBezTo>
                        <a:cubicBezTo>
                          <a:pt x="3258" y="36726"/>
                          <a:pt x="-771" y="27773"/>
                          <a:pt x="125" y="17477"/>
                        </a:cubicBezTo>
                        <a:cubicBezTo>
                          <a:pt x="1020" y="7181"/>
                          <a:pt x="6839" y="-429"/>
                          <a:pt x="12659" y="19"/>
                        </a:cubicBezTo>
                        <a:cubicBezTo>
                          <a:pt x="18926" y="466"/>
                          <a:pt x="22955" y="9419"/>
                          <a:pt x="21612" y="19715"/>
                        </a:cubicBezTo>
                        <a:close/>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34">
                    <a:extLst>
                      <a:ext uri="{FF2B5EF4-FFF2-40B4-BE49-F238E27FC236}">
                        <a16:creationId xmlns:a16="http://schemas.microsoft.com/office/drawing/2014/main" id="{5FAF4639-33FA-01BA-3FE7-A3B546DB38A5}"/>
                      </a:ext>
                    </a:extLst>
                  </p:cNvPr>
                  <p:cNvSpPr/>
                  <p:nvPr/>
                </p:nvSpPr>
                <p:spPr>
                  <a:xfrm rot="-5038560">
                    <a:off x="1179184" y="6595903"/>
                    <a:ext cx="37624" cy="21499"/>
                  </a:xfrm>
                  <a:custGeom>
                    <a:avLst/>
                    <a:gdLst/>
                    <a:ahLst/>
                    <a:cxnLst/>
                    <a:rect l="l" t="t" r="r" b="b"/>
                    <a:pathLst>
                      <a:path w="37604" h="21488" extrusionOk="0">
                        <a:moveTo>
                          <a:pt x="37604" y="10744"/>
                        </a:moveTo>
                        <a:cubicBezTo>
                          <a:pt x="37604" y="16678"/>
                          <a:pt x="29186" y="21489"/>
                          <a:pt x="18802" y="21489"/>
                        </a:cubicBezTo>
                        <a:cubicBezTo>
                          <a:pt x="8418" y="21489"/>
                          <a:pt x="0" y="16678"/>
                          <a:pt x="0" y="10744"/>
                        </a:cubicBezTo>
                        <a:cubicBezTo>
                          <a:pt x="0" y="4811"/>
                          <a:pt x="8418" y="0"/>
                          <a:pt x="18802" y="0"/>
                        </a:cubicBezTo>
                        <a:cubicBezTo>
                          <a:pt x="29186" y="0"/>
                          <a:pt x="37604" y="4810"/>
                          <a:pt x="37604" y="10744"/>
                        </a:cubicBezTo>
                        <a:close/>
                      </a:path>
                    </a:pathLst>
                  </a:custGeom>
                  <a:solidFill>
                    <a:schemeClr val="lt2"/>
                  </a:solid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34">
                    <a:extLst>
                      <a:ext uri="{FF2B5EF4-FFF2-40B4-BE49-F238E27FC236}">
                        <a16:creationId xmlns:a16="http://schemas.microsoft.com/office/drawing/2014/main" id="{48998644-26A2-7B08-2450-3CFB0AF811F6}"/>
                      </a:ext>
                    </a:extLst>
                  </p:cNvPr>
                  <p:cNvSpPr/>
                  <p:nvPr/>
                </p:nvSpPr>
                <p:spPr>
                  <a:xfrm>
                    <a:off x="1213032" y="6315448"/>
                    <a:ext cx="11638" cy="223825"/>
                  </a:xfrm>
                  <a:custGeom>
                    <a:avLst/>
                    <a:gdLst/>
                    <a:ahLst/>
                    <a:cxnLst/>
                    <a:rect l="l" t="t" r="r" b="b"/>
                    <a:pathLst>
                      <a:path w="11638" h="223825" extrusionOk="0">
                        <a:moveTo>
                          <a:pt x="11639" y="0"/>
                        </a:moveTo>
                        <a:lnTo>
                          <a:pt x="0" y="223825"/>
                        </a:lnTo>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34">
                    <a:extLst>
                      <a:ext uri="{FF2B5EF4-FFF2-40B4-BE49-F238E27FC236}">
                        <a16:creationId xmlns:a16="http://schemas.microsoft.com/office/drawing/2014/main" id="{4BA6AF63-4736-C2E9-356E-341689D35BDD}"/>
                      </a:ext>
                    </a:extLst>
                  </p:cNvPr>
                  <p:cNvSpPr/>
                  <p:nvPr/>
                </p:nvSpPr>
                <p:spPr>
                  <a:xfrm>
                    <a:off x="1197364" y="6356631"/>
                    <a:ext cx="6714" cy="138323"/>
                  </a:xfrm>
                  <a:custGeom>
                    <a:avLst/>
                    <a:gdLst/>
                    <a:ahLst/>
                    <a:cxnLst/>
                    <a:rect l="l" t="t" r="r" b="b"/>
                    <a:pathLst>
                      <a:path w="6714" h="138323" extrusionOk="0">
                        <a:moveTo>
                          <a:pt x="6715" y="0"/>
                        </a:moveTo>
                        <a:lnTo>
                          <a:pt x="0" y="138324"/>
                        </a:lnTo>
                      </a:path>
                    </a:pathLst>
                  </a:custGeom>
                  <a:solidFill>
                    <a:schemeClr val="lt2"/>
                  </a:solid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321" name="Google Shape;321;p34">
                <a:extLst>
                  <a:ext uri="{FF2B5EF4-FFF2-40B4-BE49-F238E27FC236}">
                    <a16:creationId xmlns:a16="http://schemas.microsoft.com/office/drawing/2014/main" id="{99891131-0A9F-CBB2-FA36-D9A5D3A31E0F}"/>
                  </a:ext>
                </a:extLst>
              </p:cNvPr>
              <p:cNvCxnSpPr/>
              <p:nvPr/>
            </p:nvCxnSpPr>
            <p:spPr>
              <a:xfrm>
                <a:off x="5310468" y="1605728"/>
                <a:ext cx="2916600" cy="0"/>
              </a:xfrm>
              <a:prstGeom prst="straightConnector1">
                <a:avLst/>
              </a:prstGeom>
              <a:noFill/>
              <a:ln w="9525" cap="flat" cmpd="sng">
                <a:solidFill>
                  <a:schemeClr val="dk1"/>
                </a:solidFill>
                <a:prstDash val="solid"/>
                <a:round/>
                <a:headEnd type="none" w="med" len="med"/>
                <a:tailEnd type="none" w="med" len="med"/>
              </a:ln>
            </p:spPr>
          </p:cxnSp>
          <p:sp>
            <p:nvSpPr>
              <p:cNvPr id="322" name="Google Shape;322;p34">
                <a:extLst>
                  <a:ext uri="{FF2B5EF4-FFF2-40B4-BE49-F238E27FC236}">
                    <a16:creationId xmlns:a16="http://schemas.microsoft.com/office/drawing/2014/main" id="{438B4994-55E8-A6D5-69B3-37C67E242901}"/>
                  </a:ext>
                </a:extLst>
              </p:cNvPr>
              <p:cNvSpPr/>
              <p:nvPr/>
            </p:nvSpPr>
            <p:spPr>
              <a:xfrm>
                <a:off x="6421800" y="182033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cxnSp>
            <p:nvCxnSpPr>
              <p:cNvPr id="323" name="Google Shape;323;p34">
                <a:extLst>
                  <a:ext uri="{FF2B5EF4-FFF2-40B4-BE49-F238E27FC236}">
                    <a16:creationId xmlns:a16="http://schemas.microsoft.com/office/drawing/2014/main" id="{DD7F74B8-873E-675E-EA00-07ADD71FD304}"/>
                  </a:ext>
                </a:extLst>
              </p:cNvPr>
              <p:cNvCxnSpPr/>
              <p:nvPr/>
            </p:nvCxnSpPr>
            <p:spPr>
              <a:xfrm>
                <a:off x="5310468" y="2756553"/>
                <a:ext cx="2916600" cy="0"/>
              </a:xfrm>
              <a:prstGeom prst="straightConnector1">
                <a:avLst/>
              </a:prstGeom>
              <a:noFill/>
              <a:ln w="9525" cap="flat" cmpd="sng">
                <a:solidFill>
                  <a:schemeClr val="dk1"/>
                </a:solidFill>
                <a:prstDash val="solid"/>
                <a:round/>
                <a:headEnd type="none" w="med" len="med"/>
                <a:tailEnd type="none" w="med" len="med"/>
              </a:ln>
            </p:spPr>
          </p:cxnSp>
          <p:grpSp>
            <p:nvGrpSpPr>
              <p:cNvPr id="324" name="Google Shape;324;p34">
                <a:extLst>
                  <a:ext uri="{FF2B5EF4-FFF2-40B4-BE49-F238E27FC236}">
                    <a16:creationId xmlns:a16="http://schemas.microsoft.com/office/drawing/2014/main" id="{B90DC754-0B78-6607-E3BC-F63B1BDF6A29}"/>
                  </a:ext>
                </a:extLst>
              </p:cNvPr>
              <p:cNvGrpSpPr/>
              <p:nvPr/>
            </p:nvGrpSpPr>
            <p:grpSpPr>
              <a:xfrm>
                <a:off x="5315752" y="1742591"/>
                <a:ext cx="878519" cy="1018133"/>
                <a:chOff x="2804064" y="1105281"/>
                <a:chExt cx="1169955" cy="1355883"/>
              </a:xfrm>
            </p:grpSpPr>
            <p:grpSp>
              <p:nvGrpSpPr>
                <p:cNvPr id="325" name="Google Shape;325;p34">
                  <a:extLst>
                    <a:ext uri="{FF2B5EF4-FFF2-40B4-BE49-F238E27FC236}">
                      <a16:creationId xmlns:a16="http://schemas.microsoft.com/office/drawing/2014/main" id="{DDAEFB9E-9453-9F20-4151-48F432ADD04F}"/>
                    </a:ext>
                  </a:extLst>
                </p:cNvPr>
                <p:cNvGrpSpPr/>
                <p:nvPr/>
              </p:nvGrpSpPr>
              <p:grpSpPr>
                <a:xfrm>
                  <a:off x="2919697" y="1266158"/>
                  <a:ext cx="1054322" cy="1191291"/>
                  <a:chOff x="2919697" y="1266158"/>
                  <a:chExt cx="1054322" cy="1191291"/>
                </a:xfrm>
              </p:grpSpPr>
              <p:sp>
                <p:nvSpPr>
                  <p:cNvPr id="326" name="Google Shape;326;p34">
                    <a:extLst>
                      <a:ext uri="{FF2B5EF4-FFF2-40B4-BE49-F238E27FC236}">
                        <a16:creationId xmlns:a16="http://schemas.microsoft.com/office/drawing/2014/main" id="{607E7900-020D-81BF-2314-023520A6AAD6}"/>
                      </a:ext>
                    </a:extLst>
                  </p:cNvPr>
                  <p:cNvSpPr/>
                  <p:nvPr/>
                </p:nvSpPr>
                <p:spPr>
                  <a:xfrm>
                    <a:off x="3014662" y="1266158"/>
                    <a:ext cx="744283" cy="1102899"/>
                  </a:xfrm>
                  <a:custGeom>
                    <a:avLst/>
                    <a:gdLst/>
                    <a:ahLst/>
                    <a:cxnLst/>
                    <a:rect l="l" t="t" r="r" b="b"/>
                    <a:pathLst>
                      <a:path w="744283" h="1102899" extrusionOk="0">
                        <a:moveTo>
                          <a:pt x="717709" y="53150"/>
                        </a:moveTo>
                        <a:lnTo>
                          <a:pt x="0" y="0"/>
                        </a:lnTo>
                        <a:lnTo>
                          <a:pt x="0" y="1102900"/>
                        </a:lnTo>
                        <a:lnTo>
                          <a:pt x="744284" y="1102900"/>
                        </a:lnTo>
                        <a:lnTo>
                          <a:pt x="717709" y="5315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34">
                    <a:extLst>
                      <a:ext uri="{FF2B5EF4-FFF2-40B4-BE49-F238E27FC236}">
                        <a16:creationId xmlns:a16="http://schemas.microsoft.com/office/drawing/2014/main" id="{DD2FC85A-0E5E-BF0B-2A31-A9B4D504E28B}"/>
                      </a:ext>
                    </a:extLst>
                  </p:cNvPr>
                  <p:cNvSpPr/>
                  <p:nvPr/>
                </p:nvSpPr>
                <p:spPr>
                  <a:xfrm>
                    <a:off x="2919697" y="1319307"/>
                    <a:ext cx="1054322" cy="1138142"/>
                  </a:xfrm>
                  <a:custGeom>
                    <a:avLst/>
                    <a:gdLst/>
                    <a:ahLst/>
                    <a:cxnLst/>
                    <a:rect l="l" t="t" r="r" b="b"/>
                    <a:pathLst>
                      <a:path w="1054322" h="1138142" extrusionOk="0">
                        <a:moveTo>
                          <a:pt x="1054322" y="1138142"/>
                        </a:moveTo>
                        <a:lnTo>
                          <a:pt x="812673" y="0"/>
                        </a:lnTo>
                        <a:lnTo>
                          <a:pt x="711613" y="41719"/>
                        </a:lnTo>
                        <a:lnTo>
                          <a:pt x="0" y="0"/>
                        </a:lnTo>
                        <a:lnTo>
                          <a:pt x="40481" y="1138142"/>
                        </a:lnTo>
                        <a:lnTo>
                          <a:pt x="1054322" y="1138142"/>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34">
                    <a:extLst>
                      <a:ext uri="{FF2B5EF4-FFF2-40B4-BE49-F238E27FC236}">
                        <a16:creationId xmlns:a16="http://schemas.microsoft.com/office/drawing/2014/main" id="{1C051918-210C-BF48-B659-E2EB221FF02E}"/>
                      </a:ext>
                    </a:extLst>
                  </p:cNvPr>
                  <p:cNvSpPr/>
                  <p:nvPr/>
                </p:nvSpPr>
                <p:spPr>
                  <a:xfrm>
                    <a:off x="3631310" y="1361027"/>
                    <a:ext cx="234029" cy="1091088"/>
                  </a:xfrm>
                  <a:custGeom>
                    <a:avLst/>
                    <a:gdLst/>
                    <a:ahLst/>
                    <a:cxnLst/>
                    <a:rect l="l" t="t" r="r" b="b"/>
                    <a:pathLst>
                      <a:path w="234029" h="1091088" extrusionOk="0">
                        <a:moveTo>
                          <a:pt x="0" y="0"/>
                        </a:moveTo>
                        <a:lnTo>
                          <a:pt x="234029" y="1091089"/>
                        </a:lnTo>
                      </a:path>
                    </a:pathLst>
                  </a:custGeom>
                  <a:noFill/>
                  <a:ln w="19050" cap="rnd"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9" name="Google Shape;329;p34">
                  <a:extLst>
                    <a:ext uri="{FF2B5EF4-FFF2-40B4-BE49-F238E27FC236}">
                      <a16:creationId xmlns:a16="http://schemas.microsoft.com/office/drawing/2014/main" id="{753FAEA8-F714-74E0-3453-F566562ACA0A}"/>
                    </a:ext>
                  </a:extLst>
                </p:cNvPr>
                <p:cNvGrpSpPr/>
                <p:nvPr/>
              </p:nvGrpSpPr>
              <p:grpSpPr>
                <a:xfrm>
                  <a:off x="2804064" y="1105281"/>
                  <a:ext cx="705612" cy="1355883"/>
                  <a:chOff x="2804064" y="1105281"/>
                  <a:chExt cx="705612" cy="1355883"/>
                </a:xfrm>
              </p:grpSpPr>
              <p:sp>
                <p:nvSpPr>
                  <p:cNvPr id="330" name="Google Shape;330;p34">
                    <a:extLst>
                      <a:ext uri="{FF2B5EF4-FFF2-40B4-BE49-F238E27FC236}">
                        <a16:creationId xmlns:a16="http://schemas.microsoft.com/office/drawing/2014/main" id="{05EA189B-45E4-F1EF-FF02-7226CCFCD713}"/>
                      </a:ext>
                    </a:extLst>
                  </p:cNvPr>
                  <p:cNvSpPr/>
                  <p:nvPr/>
                </p:nvSpPr>
                <p:spPr>
                  <a:xfrm>
                    <a:off x="2804064" y="1105281"/>
                    <a:ext cx="705612" cy="1352645"/>
                  </a:xfrm>
                  <a:custGeom>
                    <a:avLst/>
                    <a:gdLst/>
                    <a:ahLst/>
                    <a:cxnLst/>
                    <a:rect l="l" t="t" r="r" b="b"/>
                    <a:pathLst>
                      <a:path w="705612" h="1352645" extrusionOk="0">
                        <a:moveTo>
                          <a:pt x="0" y="95726"/>
                        </a:moveTo>
                        <a:lnTo>
                          <a:pt x="518541" y="0"/>
                        </a:lnTo>
                        <a:lnTo>
                          <a:pt x="705612" y="47815"/>
                        </a:lnTo>
                        <a:lnTo>
                          <a:pt x="705612" y="1352645"/>
                        </a:lnTo>
                        <a:lnTo>
                          <a:pt x="0" y="1352645"/>
                        </a:lnTo>
                        <a:lnTo>
                          <a:pt x="0" y="95726"/>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34">
                    <a:extLst>
                      <a:ext uri="{FF2B5EF4-FFF2-40B4-BE49-F238E27FC236}">
                        <a16:creationId xmlns:a16="http://schemas.microsoft.com/office/drawing/2014/main" id="{1E9E30BB-CCB4-FBBB-D33D-E8C4B6048976}"/>
                      </a:ext>
                    </a:extLst>
                  </p:cNvPr>
                  <p:cNvSpPr/>
                  <p:nvPr/>
                </p:nvSpPr>
                <p:spPr>
                  <a:xfrm>
                    <a:off x="3382898" y="1363218"/>
                    <a:ext cx="80009" cy="880300"/>
                  </a:xfrm>
                  <a:custGeom>
                    <a:avLst/>
                    <a:gdLst/>
                    <a:ahLst/>
                    <a:cxnLst/>
                    <a:rect l="l" t="t" r="r" b="b"/>
                    <a:pathLst>
                      <a:path w="80009" h="880300" extrusionOk="0">
                        <a:moveTo>
                          <a:pt x="40005" y="880300"/>
                        </a:moveTo>
                        <a:cubicBezTo>
                          <a:pt x="62103" y="880300"/>
                          <a:pt x="80010" y="683228"/>
                          <a:pt x="80010" y="440150"/>
                        </a:cubicBezTo>
                        <a:cubicBezTo>
                          <a:pt x="80010" y="197072"/>
                          <a:pt x="62103" y="0"/>
                          <a:pt x="40005" y="0"/>
                        </a:cubicBezTo>
                        <a:cubicBezTo>
                          <a:pt x="17907" y="0"/>
                          <a:pt x="0" y="197072"/>
                          <a:pt x="0" y="440150"/>
                        </a:cubicBezTo>
                        <a:cubicBezTo>
                          <a:pt x="0" y="683228"/>
                          <a:pt x="17907" y="880300"/>
                          <a:pt x="40005" y="880300"/>
                        </a:cubicBez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34">
                    <a:extLst>
                      <a:ext uri="{FF2B5EF4-FFF2-40B4-BE49-F238E27FC236}">
                        <a16:creationId xmlns:a16="http://schemas.microsoft.com/office/drawing/2014/main" id="{192E2A36-235A-1686-2C90-F98D07E1C0E7}"/>
                      </a:ext>
                    </a:extLst>
                  </p:cNvPr>
                  <p:cNvSpPr/>
                  <p:nvPr/>
                </p:nvSpPr>
                <p:spPr>
                  <a:xfrm>
                    <a:off x="3322605" y="1105281"/>
                    <a:ext cx="9525" cy="1355883"/>
                  </a:xfrm>
                  <a:custGeom>
                    <a:avLst/>
                    <a:gdLst/>
                    <a:ahLst/>
                    <a:cxnLst/>
                    <a:rect l="l" t="t" r="r" b="b"/>
                    <a:pathLst>
                      <a:path w="9525" h="1355883" extrusionOk="0">
                        <a:moveTo>
                          <a:pt x="0" y="0"/>
                        </a:moveTo>
                        <a:lnTo>
                          <a:pt x="0" y="1355884"/>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3" name="Google Shape;333;p34">
                <a:extLst>
                  <a:ext uri="{FF2B5EF4-FFF2-40B4-BE49-F238E27FC236}">
                    <a16:creationId xmlns:a16="http://schemas.microsoft.com/office/drawing/2014/main" id="{D72EF234-CD70-5C97-E064-8A1E06FFBBBC}"/>
                  </a:ext>
                </a:extLst>
              </p:cNvPr>
              <p:cNvGrpSpPr/>
              <p:nvPr/>
            </p:nvGrpSpPr>
            <p:grpSpPr>
              <a:xfrm>
                <a:off x="4799168" y="3741885"/>
                <a:ext cx="511305" cy="1071446"/>
                <a:chOff x="8468200" y="1084992"/>
                <a:chExt cx="657035" cy="1376649"/>
              </a:xfrm>
            </p:grpSpPr>
            <p:grpSp>
              <p:nvGrpSpPr>
                <p:cNvPr id="334" name="Google Shape;334;p34">
                  <a:extLst>
                    <a:ext uri="{FF2B5EF4-FFF2-40B4-BE49-F238E27FC236}">
                      <a16:creationId xmlns:a16="http://schemas.microsoft.com/office/drawing/2014/main" id="{5F5E812D-6DCA-D1D8-3BA7-D4C06AB152AA}"/>
                    </a:ext>
                  </a:extLst>
                </p:cNvPr>
                <p:cNvGrpSpPr/>
                <p:nvPr/>
              </p:nvGrpSpPr>
              <p:grpSpPr>
                <a:xfrm>
                  <a:off x="8468200" y="1308735"/>
                  <a:ext cx="607980" cy="1152906"/>
                  <a:chOff x="8468200" y="1308735"/>
                  <a:chExt cx="607980" cy="1152906"/>
                </a:xfrm>
              </p:grpSpPr>
              <p:sp>
                <p:nvSpPr>
                  <p:cNvPr id="335" name="Google Shape;335;p34">
                    <a:extLst>
                      <a:ext uri="{FF2B5EF4-FFF2-40B4-BE49-F238E27FC236}">
                        <a16:creationId xmlns:a16="http://schemas.microsoft.com/office/drawing/2014/main" id="{BC44DB3B-A4E5-A542-060D-E4FF5A8723CA}"/>
                      </a:ext>
                    </a:extLst>
                  </p:cNvPr>
                  <p:cNvSpPr/>
                  <p:nvPr/>
                </p:nvSpPr>
                <p:spPr>
                  <a:xfrm>
                    <a:off x="8485440" y="2248090"/>
                    <a:ext cx="428529" cy="213550"/>
                  </a:xfrm>
                  <a:custGeom>
                    <a:avLst/>
                    <a:gdLst/>
                    <a:ahLst/>
                    <a:cxnLst/>
                    <a:rect l="l" t="t" r="r" b="b"/>
                    <a:pathLst>
                      <a:path w="428529" h="213550" extrusionOk="0">
                        <a:moveTo>
                          <a:pt x="428530" y="29146"/>
                        </a:moveTo>
                        <a:lnTo>
                          <a:pt x="413766" y="213550"/>
                        </a:lnTo>
                        <a:lnTo>
                          <a:pt x="0" y="213550"/>
                        </a:lnTo>
                        <a:lnTo>
                          <a:pt x="5525" y="187928"/>
                        </a:lnTo>
                        <a:lnTo>
                          <a:pt x="5525" y="187833"/>
                        </a:lnTo>
                        <a:lnTo>
                          <a:pt x="45720" y="0"/>
                        </a:lnTo>
                        <a:lnTo>
                          <a:pt x="109252" y="4858"/>
                        </a:lnTo>
                        <a:lnTo>
                          <a:pt x="199168" y="11621"/>
                        </a:lnTo>
                        <a:lnTo>
                          <a:pt x="230220" y="14097"/>
                        </a:lnTo>
                        <a:lnTo>
                          <a:pt x="332613" y="21812"/>
                        </a:lnTo>
                        <a:lnTo>
                          <a:pt x="428530" y="2914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6" name="Google Shape;336;p34">
                    <a:extLst>
                      <a:ext uri="{FF2B5EF4-FFF2-40B4-BE49-F238E27FC236}">
                        <a16:creationId xmlns:a16="http://schemas.microsoft.com/office/drawing/2014/main" id="{8541C336-5D9D-3A3C-0FDB-DD3151568768}"/>
                      </a:ext>
                    </a:extLst>
                  </p:cNvPr>
                  <p:cNvGrpSpPr/>
                  <p:nvPr/>
                </p:nvGrpSpPr>
                <p:grpSpPr>
                  <a:xfrm>
                    <a:off x="8468200" y="1308735"/>
                    <a:ext cx="607980" cy="1152906"/>
                    <a:chOff x="8468200" y="1308735"/>
                    <a:chExt cx="607980" cy="1152906"/>
                  </a:xfrm>
                </p:grpSpPr>
                <p:sp>
                  <p:nvSpPr>
                    <p:cNvPr id="337" name="Google Shape;337;p34">
                      <a:extLst>
                        <a:ext uri="{FF2B5EF4-FFF2-40B4-BE49-F238E27FC236}">
                          <a16:creationId xmlns:a16="http://schemas.microsoft.com/office/drawing/2014/main" id="{1D997B1E-27AF-49F4-F35A-B32DE5D79FFF}"/>
                        </a:ext>
                      </a:extLst>
                    </p:cNvPr>
                    <p:cNvSpPr/>
                    <p:nvPr/>
                  </p:nvSpPr>
                  <p:spPr>
                    <a:xfrm>
                      <a:off x="8579071" y="1308735"/>
                      <a:ext cx="497109" cy="1152906"/>
                    </a:xfrm>
                    <a:custGeom>
                      <a:avLst/>
                      <a:gdLst/>
                      <a:ahLst/>
                      <a:cxnLst/>
                      <a:rect l="l" t="t" r="r" b="b"/>
                      <a:pathLst>
                        <a:path w="497109" h="1152906" extrusionOk="0">
                          <a:moveTo>
                            <a:pt x="497110" y="86011"/>
                          </a:moveTo>
                          <a:lnTo>
                            <a:pt x="417386" y="1152906"/>
                          </a:lnTo>
                          <a:lnTo>
                            <a:pt x="0" y="1152906"/>
                          </a:lnTo>
                          <a:lnTo>
                            <a:pt x="1810" y="1129760"/>
                          </a:lnTo>
                          <a:lnTo>
                            <a:pt x="15621" y="944213"/>
                          </a:lnTo>
                          <a:lnTo>
                            <a:pt x="86106" y="0"/>
                          </a:lnTo>
                          <a:lnTo>
                            <a:pt x="105537" y="4096"/>
                          </a:lnTo>
                          <a:lnTo>
                            <a:pt x="136589" y="10573"/>
                          </a:lnTo>
                          <a:lnTo>
                            <a:pt x="238983" y="32004"/>
                          </a:lnTo>
                          <a:lnTo>
                            <a:pt x="412814" y="68390"/>
                          </a:lnTo>
                          <a:lnTo>
                            <a:pt x="497110" y="8601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34">
                      <a:extLst>
                        <a:ext uri="{FF2B5EF4-FFF2-40B4-BE49-F238E27FC236}">
                          <a16:creationId xmlns:a16="http://schemas.microsoft.com/office/drawing/2014/main" id="{7337DAD2-7F33-5B74-817D-01A3EE3103BF}"/>
                        </a:ext>
                      </a:extLst>
                    </p:cNvPr>
                    <p:cNvSpPr/>
                    <p:nvPr/>
                  </p:nvSpPr>
                  <p:spPr>
                    <a:xfrm>
                      <a:off x="8468200" y="1308735"/>
                      <a:ext cx="196976" cy="1152906"/>
                    </a:xfrm>
                    <a:custGeom>
                      <a:avLst/>
                      <a:gdLst/>
                      <a:ahLst/>
                      <a:cxnLst/>
                      <a:rect l="l" t="t" r="r" b="b"/>
                      <a:pathLst>
                        <a:path w="196976" h="1152906" extrusionOk="0">
                          <a:moveTo>
                            <a:pt x="196977" y="0"/>
                          </a:moveTo>
                          <a:lnTo>
                            <a:pt x="126492" y="944213"/>
                          </a:lnTo>
                          <a:lnTo>
                            <a:pt x="112681" y="1129760"/>
                          </a:lnTo>
                          <a:lnTo>
                            <a:pt x="110871" y="1152906"/>
                          </a:lnTo>
                          <a:lnTo>
                            <a:pt x="0" y="1152906"/>
                          </a:lnTo>
                          <a:lnTo>
                            <a:pt x="858" y="1141286"/>
                          </a:lnTo>
                          <a:lnTo>
                            <a:pt x="74866" y="163259"/>
                          </a:lnTo>
                          <a:lnTo>
                            <a:pt x="83344" y="51625"/>
                          </a:lnTo>
                          <a:lnTo>
                            <a:pt x="196977"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34">
                      <a:extLst>
                        <a:ext uri="{FF2B5EF4-FFF2-40B4-BE49-F238E27FC236}">
                          <a16:creationId xmlns:a16="http://schemas.microsoft.com/office/drawing/2014/main" id="{B4158C4D-C158-6BB3-1647-17099A3CDB80}"/>
                        </a:ext>
                      </a:extLst>
                    </p:cNvPr>
                    <p:cNvSpPr/>
                    <p:nvPr/>
                  </p:nvSpPr>
                  <p:spPr>
                    <a:xfrm>
                      <a:off x="8543162" y="1451843"/>
                      <a:ext cx="108966" cy="20149"/>
                    </a:xfrm>
                    <a:custGeom>
                      <a:avLst/>
                      <a:gdLst/>
                      <a:ahLst/>
                      <a:cxnLst/>
                      <a:rect l="l" t="t" r="r" b="b"/>
                      <a:pathLst>
                        <a:path w="108966" h="20149" extrusionOk="0">
                          <a:moveTo>
                            <a:pt x="108966" y="8910"/>
                          </a:moveTo>
                          <a:cubicBezTo>
                            <a:pt x="108966" y="8910"/>
                            <a:pt x="37624" y="-17283"/>
                            <a:pt x="0" y="20150"/>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34">
                      <a:extLst>
                        <a:ext uri="{FF2B5EF4-FFF2-40B4-BE49-F238E27FC236}">
                          <a16:creationId xmlns:a16="http://schemas.microsoft.com/office/drawing/2014/main" id="{5CB091E7-C69A-26EE-FC91-222292B0E39B}"/>
                        </a:ext>
                      </a:extLst>
                    </p:cNvPr>
                    <p:cNvSpPr/>
                    <p:nvPr/>
                  </p:nvSpPr>
                  <p:spPr>
                    <a:xfrm>
                      <a:off x="8473915" y="2368518"/>
                      <a:ext cx="110870" cy="16637"/>
                    </a:xfrm>
                    <a:custGeom>
                      <a:avLst/>
                      <a:gdLst/>
                      <a:ahLst/>
                      <a:cxnLst/>
                      <a:rect l="l" t="t" r="r" b="b"/>
                      <a:pathLst>
                        <a:path w="110870" h="16637" extrusionOk="0">
                          <a:moveTo>
                            <a:pt x="110871" y="16637"/>
                          </a:moveTo>
                          <a:cubicBezTo>
                            <a:pt x="110871" y="16637"/>
                            <a:pt x="37719" y="-20796"/>
                            <a:pt x="0" y="16637"/>
                          </a:cubicBez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1" name="Google Shape;341;p34">
                    <a:extLst>
                      <a:ext uri="{FF2B5EF4-FFF2-40B4-BE49-F238E27FC236}">
                        <a16:creationId xmlns:a16="http://schemas.microsoft.com/office/drawing/2014/main" id="{E0999931-CC05-1DA7-8D49-92E996F2D141}"/>
                      </a:ext>
                    </a:extLst>
                  </p:cNvPr>
                  <p:cNvSpPr/>
                  <p:nvPr/>
                </p:nvSpPr>
                <p:spPr>
                  <a:xfrm>
                    <a:off x="8579071" y="1308735"/>
                    <a:ext cx="86105" cy="1152906"/>
                  </a:xfrm>
                  <a:custGeom>
                    <a:avLst/>
                    <a:gdLst/>
                    <a:ahLst/>
                    <a:cxnLst/>
                    <a:rect l="l" t="t" r="r" b="b"/>
                    <a:pathLst>
                      <a:path w="86105" h="1152906" extrusionOk="0">
                        <a:moveTo>
                          <a:pt x="86106" y="0"/>
                        </a:moveTo>
                        <a:lnTo>
                          <a:pt x="15621" y="944213"/>
                        </a:lnTo>
                        <a:lnTo>
                          <a:pt x="1810" y="1129760"/>
                        </a:lnTo>
                        <a:lnTo>
                          <a:pt x="0" y="1152906"/>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34">
                  <a:extLst>
                    <a:ext uri="{FF2B5EF4-FFF2-40B4-BE49-F238E27FC236}">
                      <a16:creationId xmlns:a16="http://schemas.microsoft.com/office/drawing/2014/main" id="{ECA62DF1-1039-524C-661E-696EA06B3FE2}"/>
                    </a:ext>
                  </a:extLst>
                </p:cNvPr>
                <p:cNvGrpSpPr/>
                <p:nvPr/>
              </p:nvGrpSpPr>
              <p:grpSpPr>
                <a:xfrm>
                  <a:off x="8684608" y="1084992"/>
                  <a:ext cx="440627" cy="1376648"/>
                  <a:chOff x="8684608" y="1084992"/>
                  <a:chExt cx="440627" cy="1376648"/>
                </a:xfrm>
              </p:grpSpPr>
              <p:sp>
                <p:nvSpPr>
                  <p:cNvPr id="343" name="Google Shape;343;p34">
                    <a:extLst>
                      <a:ext uri="{FF2B5EF4-FFF2-40B4-BE49-F238E27FC236}">
                        <a16:creationId xmlns:a16="http://schemas.microsoft.com/office/drawing/2014/main" id="{33B8CF5A-1B65-ACE4-45E5-C580E254BD5A}"/>
                      </a:ext>
                    </a:extLst>
                  </p:cNvPr>
                  <p:cNvSpPr/>
                  <p:nvPr/>
                </p:nvSpPr>
                <p:spPr>
                  <a:xfrm>
                    <a:off x="8684608" y="1153001"/>
                    <a:ext cx="307276" cy="1308639"/>
                  </a:xfrm>
                  <a:custGeom>
                    <a:avLst/>
                    <a:gdLst/>
                    <a:ahLst/>
                    <a:cxnLst/>
                    <a:rect l="l" t="t" r="r" b="b"/>
                    <a:pathLst>
                      <a:path w="307276" h="1308639" extrusionOk="0">
                        <a:moveTo>
                          <a:pt x="307277" y="80010"/>
                        </a:moveTo>
                        <a:lnTo>
                          <a:pt x="307277" y="1308640"/>
                        </a:lnTo>
                        <a:lnTo>
                          <a:pt x="0" y="1308640"/>
                        </a:lnTo>
                        <a:lnTo>
                          <a:pt x="0" y="0"/>
                        </a:lnTo>
                        <a:lnTo>
                          <a:pt x="31052" y="8096"/>
                        </a:lnTo>
                        <a:lnTo>
                          <a:pt x="133445" y="34766"/>
                        </a:lnTo>
                        <a:lnTo>
                          <a:pt x="307277" y="8001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34">
                    <a:extLst>
                      <a:ext uri="{FF2B5EF4-FFF2-40B4-BE49-F238E27FC236}">
                        <a16:creationId xmlns:a16="http://schemas.microsoft.com/office/drawing/2014/main" id="{7F97B2EC-B911-9732-C74E-AAF66EFCD34F}"/>
                      </a:ext>
                    </a:extLst>
                  </p:cNvPr>
                  <p:cNvSpPr/>
                  <p:nvPr/>
                </p:nvSpPr>
                <p:spPr>
                  <a:xfrm>
                    <a:off x="8715660" y="1132331"/>
                    <a:ext cx="102393" cy="1329309"/>
                  </a:xfrm>
                  <a:custGeom>
                    <a:avLst/>
                    <a:gdLst/>
                    <a:ahLst/>
                    <a:cxnLst/>
                    <a:rect l="l" t="t" r="r" b="b"/>
                    <a:pathLst>
                      <a:path w="102393" h="1329309" extrusionOk="0">
                        <a:moveTo>
                          <a:pt x="102394" y="0"/>
                        </a:moveTo>
                        <a:lnTo>
                          <a:pt x="102394" y="1329309"/>
                        </a:lnTo>
                        <a:lnTo>
                          <a:pt x="0" y="1329309"/>
                        </a:lnTo>
                        <a:lnTo>
                          <a:pt x="0" y="28766"/>
                        </a:lnTo>
                        <a:lnTo>
                          <a:pt x="10239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34">
                    <a:extLst>
                      <a:ext uri="{FF2B5EF4-FFF2-40B4-BE49-F238E27FC236}">
                        <a16:creationId xmlns:a16="http://schemas.microsoft.com/office/drawing/2014/main" id="{7F263533-DDF4-F727-CF6F-7B988D213A9A}"/>
                      </a:ext>
                    </a:extLst>
                  </p:cNvPr>
                  <p:cNvSpPr/>
                  <p:nvPr/>
                </p:nvSpPr>
                <p:spPr>
                  <a:xfrm>
                    <a:off x="8818054" y="1084992"/>
                    <a:ext cx="307181" cy="1376648"/>
                  </a:xfrm>
                  <a:custGeom>
                    <a:avLst/>
                    <a:gdLst/>
                    <a:ahLst/>
                    <a:cxnLst/>
                    <a:rect l="l" t="t" r="r" b="b"/>
                    <a:pathLst>
                      <a:path w="307181" h="1376648" extrusionOk="0">
                        <a:moveTo>
                          <a:pt x="307181" y="80010"/>
                        </a:moveTo>
                        <a:lnTo>
                          <a:pt x="307181" y="1376648"/>
                        </a:lnTo>
                        <a:lnTo>
                          <a:pt x="0" y="1376648"/>
                        </a:lnTo>
                        <a:lnTo>
                          <a:pt x="0" y="0"/>
                        </a:lnTo>
                        <a:lnTo>
                          <a:pt x="307181" y="8001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46" name="Google Shape;346;p34">
              <a:extLst>
                <a:ext uri="{FF2B5EF4-FFF2-40B4-BE49-F238E27FC236}">
                  <a16:creationId xmlns:a16="http://schemas.microsoft.com/office/drawing/2014/main" id="{166FAA8E-1AE6-762B-46E7-52176BBD0828}"/>
                </a:ext>
              </a:extLst>
            </p:cNvPr>
            <p:cNvGrpSpPr/>
            <p:nvPr/>
          </p:nvGrpSpPr>
          <p:grpSpPr>
            <a:xfrm>
              <a:off x="5472027" y="1921214"/>
              <a:ext cx="3066193" cy="2999898"/>
              <a:chOff x="2376487" y="485870"/>
              <a:chExt cx="6013322" cy="5883306"/>
            </a:xfrm>
          </p:grpSpPr>
          <p:sp>
            <p:nvSpPr>
              <p:cNvPr id="347" name="Google Shape;347;p34">
                <a:extLst>
                  <a:ext uri="{FF2B5EF4-FFF2-40B4-BE49-F238E27FC236}">
                    <a16:creationId xmlns:a16="http://schemas.microsoft.com/office/drawing/2014/main" id="{E2657AF3-8669-7815-7317-EC98396793FC}"/>
                  </a:ext>
                </a:extLst>
              </p:cNvPr>
              <p:cNvSpPr/>
              <p:nvPr/>
            </p:nvSpPr>
            <p:spPr>
              <a:xfrm>
                <a:off x="4128801" y="1082554"/>
                <a:ext cx="2080450" cy="749769"/>
              </a:xfrm>
              <a:custGeom>
                <a:avLst/>
                <a:gdLst/>
                <a:ahLst/>
                <a:cxnLst/>
                <a:rect l="l" t="t" r="r" b="b"/>
                <a:pathLst>
                  <a:path w="2080450" h="749769" extrusionOk="0">
                    <a:moveTo>
                      <a:pt x="0" y="749770"/>
                    </a:moveTo>
                    <a:cubicBezTo>
                      <a:pt x="0" y="749770"/>
                      <a:pt x="550355" y="-102813"/>
                      <a:pt x="1325499" y="10344"/>
                    </a:cubicBezTo>
                    <a:cubicBezTo>
                      <a:pt x="1832610" y="84353"/>
                      <a:pt x="2080451" y="521836"/>
                      <a:pt x="2080451" y="521836"/>
                    </a:cubicBezTo>
                    <a:lnTo>
                      <a:pt x="0" y="749674"/>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48" name="Google Shape;348;p34">
                <a:extLst>
                  <a:ext uri="{FF2B5EF4-FFF2-40B4-BE49-F238E27FC236}">
                    <a16:creationId xmlns:a16="http://schemas.microsoft.com/office/drawing/2014/main" id="{FC23A6C0-5C7F-B661-7EA6-B5EAD133A125}"/>
                  </a:ext>
                </a:extLst>
              </p:cNvPr>
              <p:cNvGrpSpPr/>
              <p:nvPr/>
            </p:nvGrpSpPr>
            <p:grpSpPr>
              <a:xfrm>
                <a:off x="2376487" y="1364837"/>
                <a:ext cx="6013322" cy="5004339"/>
                <a:chOff x="2376487" y="1364837"/>
                <a:chExt cx="6013322" cy="5004339"/>
              </a:xfrm>
            </p:grpSpPr>
            <p:grpSp>
              <p:nvGrpSpPr>
                <p:cNvPr id="349" name="Google Shape;349;p34">
                  <a:extLst>
                    <a:ext uri="{FF2B5EF4-FFF2-40B4-BE49-F238E27FC236}">
                      <a16:creationId xmlns:a16="http://schemas.microsoft.com/office/drawing/2014/main" id="{6A935507-EC1A-C92C-90B9-2512CDA2D195}"/>
                    </a:ext>
                  </a:extLst>
                </p:cNvPr>
                <p:cNvGrpSpPr/>
                <p:nvPr/>
              </p:nvGrpSpPr>
              <p:grpSpPr>
                <a:xfrm>
                  <a:off x="2376487" y="1394555"/>
                  <a:ext cx="5045964" cy="4640008"/>
                  <a:chOff x="2376487" y="1394555"/>
                  <a:chExt cx="5045964" cy="4640008"/>
                </a:xfrm>
              </p:grpSpPr>
              <p:sp>
                <p:nvSpPr>
                  <p:cNvPr id="350" name="Google Shape;350;p34">
                    <a:extLst>
                      <a:ext uri="{FF2B5EF4-FFF2-40B4-BE49-F238E27FC236}">
                        <a16:creationId xmlns:a16="http://schemas.microsoft.com/office/drawing/2014/main" id="{4C61036C-1245-C1E5-5198-BC6D02A855A6}"/>
                      </a:ext>
                    </a:extLst>
                  </p:cNvPr>
                  <p:cNvSpPr/>
                  <p:nvPr/>
                </p:nvSpPr>
                <p:spPr>
                  <a:xfrm>
                    <a:off x="2376487" y="1394555"/>
                    <a:ext cx="5045964" cy="4143089"/>
                  </a:xfrm>
                  <a:custGeom>
                    <a:avLst/>
                    <a:gdLst/>
                    <a:ahLst/>
                    <a:cxnLst/>
                    <a:rect l="l" t="t" r="r" b="b"/>
                    <a:pathLst>
                      <a:path w="5045964" h="4143089" extrusionOk="0">
                        <a:moveTo>
                          <a:pt x="750856" y="378428"/>
                        </a:moveTo>
                        <a:lnTo>
                          <a:pt x="0" y="4143089"/>
                        </a:lnTo>
                        <a:lnTo>
                          <a:pt x="5045964" y="3616642"/>
                        </a:lnTo>
                        <a:lnTo>
                          <a:pt x="4189666" y="0"/>
                        </a:lnTo>
                        <a:lnTo>
                          <a:pt x="750856" y="37842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34">
                    <a:extLst>
                      <a:ext uri="{FF2B5EF4-FFF2-40B4-BE49-F238E27FC236}">
                        <a16:creationId xmlns:a16="http://schemas.microsoft.com/office/drawing/2014/main" id="{4865A48E-C58D-64F9-D5A3-06E78B0EA3E8}"/>
                      </a:ext>
                    </a:extLst>
                  </p:cNvPr>
                  <p:cNvSpPr/>
                  <p:nvPr/>
                </p:nvSpPr>
                <p:spPr>
                  <a:xfrm>
                    <a:off x="2747962" y="2417921"/>
                    <a:ext cx="2108358" cy="3616642"/>
                  </a:xfrm>
                  <a:custGeom>
                    <a:avLst/>
                    <a:gdLst/>
                    <a:ahLst/>
                    <a:cxnLst/>
                    <a:rect l="l" t="t" r="r" b="b"/>
                    <a:pathLst>
                      <a:path w="2108358" h="3616642" extrusionOk="0">
                        <a:moveTo>
                          <a:pt x="0" y="3344895"/>
                        </a:moveTo>
                        <a:lnTo>
                          <a:pt x="251746" y="3344895"/>
                        </a:lnTo>
                        <a:lnTo>
                          <a:pt x="365379" y="3616642"/>
                        </a:lnTo>
                        <a:lnTo>
                          <a:pt x="2108359" y="3344895"/>
                        </a:lnTo>
                        <a:lnTo>
                          <a:pt x="2108359" y="0"/>
                        </a:lnTo>
                        <a:lnTo>
                          <a:pt x="555879" y="0"/>
                        </a:lnTo>
                        <a:lnTo>
                          <a:pt x="0" y="334489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34">
                    <a:extLst>
                      <a:ext uri="{FF2B5EF4-FFF2-40B4-BE49-F238E27FC236}">
                        <a16:creationId xmlns:a16="http://schemas.microsoft.com/office/drawing/2014/main" id="{44254466-1390-4EF0-0C64-1253C58027A0}"/>
                      </a:ext>
                    </a:extLst>
                  </p:cNvPr>
                  <p:cNvSpPr/>
                  <p:nvPr/>
                </p:nvSpPr>
                <p:spPr>
                  <a:xfrm>
                    <a:off x="2572797" y="1887854"/>
                    <a:ext cx="1153191" cy="3874960"/>
                  </a:xfrm>
                  <a:custGeom>
                    <a:avLst/>
                    <a:gdLst/>
                    <a:ahLst/>
                    <a:cxnLst/>
                    <a:rect l="l" t="t" r="r" b="b"/>
                    <a:pathLst>
                      <a:path w="1153191" h="3874960" extrusionOk="0">
                        <a:moveTo>
                          <a:pt x="729044" y="0"/>
                        </a:moveTo>
                        <a:lnTo>
                          <a:pt x="0" y="3629311"/>
                        </a:lnTo>
                        <a:lnTo>
                          <a:pt x="175165" y="3874961"/>
                        </a:lnTo>
                        <a:lnTo>
                          <a:pt x="1063847" y="435197"/>
                        </a:lnTo>
                        <a:lnTo>
                          <a:pt x="1153192" y="416814"/>
                        </a:lnTo>
                        <a:lnTo>
                          <a:pt x="1153192" y="33528"/>
                        </a:lnTo>
                        <a:lnTo>
                          <a:pt x="729044"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34">
                    <a:extLst>
                      <a:ext uri="{FF2B5EF4-FFF2-40B4-BE49-F238E27FC236}">
                        <a16:creationId xmlns:a16="http://schemas.microsoft.com/office/drawing/2014/main" id="{C20293ED-D80C-930A-F9F2-EBC411CC9A34}"/>
                      </a:ext>
                    </a:extLst>
                  </p:cNvPr>
                  <p:cNvSpPr/>
                  <p:nvPr/>
                </p:nvSpPr>
                <p:spPr>
                  <a:xfrm>
                    <a:off x="2985610" y="2304669"/>
                    <a:ext cx="740378" cy="3729894"/>
                  </a:xfrm>
                  <a:custGeom>
                    <a:avLst/>
                    <a:gdLst/>
                    <a:ahLst/>
                    <a:cxnLst/>
                    <a:rect l="l" t="t" r="r" b="b"/>
                    <a:pathLst>
                      <a:path w="740378" h="3729894" extrusionOk="0">
                        <a:moveTo>
                          <a:pt x="565023" y="36100"/>
                        </a:moveTo>
                        <a:lnTo>
                          <a:pt x="0" y="3644360"/>
                        </a:lnTo>
                        <a:lnTo>
                          <a:pt x="127730" y="3729895"/>
                        </a:lnTo>
                        <a:lnTo>
                          <a:pt x="740378" y="0"/>
                        </a:lnTo>
                        <a:lnTo>
                          <a:pt x="565023" y="3610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34">
                    <a:extLst>
                      <a:ext uri="{FF2B5EF4-FFF2-40B4-BE49-F238E27FC236}">
                        <a16:creationId xmlns:a16="http://schemas.microsoft.com/office/drawing/2014/main" id="{56526266-5B72-557B-0375-8A5440F6CAD0}"/>
                      </a:ext>
                    </a:extLst>
                  </p:cNvPr>
                  <p:cNvSpPr/>
                  <p:nvPr/>
                </p:nvSpPr>
                <p:spPr>
                  <a:xfrm>
                    <a:off x="2747962" y="2038826"/>
                    <a:ext cx="782764" cy="3196113"/>
                  </a:xfrm>
                  <a:custGeom>
                    <a:avLst/>
                    <a:gdLst/>
                    <a:ahLst/>
                    <a:cxnLst/>
                    <a:rect l="l" t="t" r="r" b="b"/>
                    <a:pathLst>
                      <a:path w="782764" h="3196113" extrusionOk="0">
                        <a:moveTo>
                          <a:pt x="782765" y="0"/>
                        </a:moveTo>
                        <a:lnTo>
                          <a:pt x="0" y="3196114"/>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34">
                  <a:extLst>
                    <a:ext uri="{FF2B5EF4-FFF2-40B4-BE49-F238E27FC236}">
                      <a16:creationId xmlns:a16="http://schemas.microsoft.com/office/drawing/2014/main" id="{0CDFD5F3-FAD1-8BEE-AAD1-594564F38A42}"/>
                    </a:ext>
                  </a:extLst>
                </p:cNvPr>
                <p:cNvGrpSpPr/>
                <p:nvPr/>
              </p:nvGrpSpPr>
              <p:grpSpPr>
                <a:xfrm>
                  <a:off x="3127342" y="1364837"/>
                  <a:ext cx="5262467" cy="5004339"/>
                  <a:chOff x="3127342" y="1364837"/>
                  <a:chExt cx="5262467" cy="5004339"/>
                </a:xfrm>
              </p:grpSpPr>
              <p:grpSp>
                <p:nvGrpSpPr>
                  <p:cNvPr id="356" name="Google Shape;356;p34">
                    <a:extLst>
                      <a:ext uri="{FF2B5EF4-FFF2-40B4-BE49-F238E27FC236}">
                        <a16:creationId xmlns:a16="http://schemas.microsoft.com/office/drawing/2014/main" id="{348DF3AE-5F98-718B-B72C-A127A7487866}"/>
                      </a:ext>
                    </a:extLst>
                  </p:cNvPr>
                  <p:cNvGrpSpPr/>
                  <p:nvPr/>
                </p:nvGrpSpPr>
                <p:grpSpPr>
                  <a:xfrm>
                    <a:off x="3301840" y="1641347"/>
                    <a:ext cx="3685127" cy="4526565"/>
                    <a:chOff x="3301840" y="1641347"/>
                    <a:chExt cx="3685127" cy="4526565"/>
                  </a:xfrm>
                </p:grpSpPr>
                <p:sp>
                  <p:nvSpPr>
                    <p:cNvPr id="357" name="Google Shape;357;p34">
                      <a:extLst>
                        <a:ext uri="{FF2B5EF4-FFF2-40B4-BE49-F238E27FC236}">
                          <a16:creationId xmlns:a16="http://schemas.microsoft.com/office/drawing/2014/main" id="{73350F22-7E56-8B40-7658-BDB7B3E272A1}"/>
                        </a:ext>
                      </a:extLst>
                    </p:cNvPr>
                    <p:cNvSpPr/>
                    <p:nvPr/>
                  </p:nvSpPr>
                  <p:spPr>
                    <a:xfrm>
                      <a:off x="3301840" y="1641347"/>
                      <a:ext cx="3685127" cy="4526565"/>
                    </a:xfrm>
                    <a:custGeom>
                      <a:avLst/>
                      <a:gdLst/>
                      <a:ahLst/>
                      <a:cxnLst/>
                      <a:rect l="l" t="t" r="r" b="b"/>
                      <a:pathLst>
                        <a:path w="3685127" h="4526565" extrusionOk="0">
                          <a:moveTo>
                            <a:pt x="0" y="246507"/>
                          </a:moveTo>
                          <a:lnTo>
                            <a:pt x="389001" y="503015"/>
                          </a:lnTo>
                          <a:lnTo>
                            <a:pt x="1269492" y="4526566"/>
                          </a:lnTo>
                          <a:lnTo>
                            <a:pt x="3685127" y="4159568"/>
                          </a:lnTo>
                          <a:lnTo>
                            <a:pt x="3024378" y="0"/>
                          </a:lnTo>
                          <a:lnTo>
                            <a:pt x="0" y="246507"/>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34">
                      <a:extLst>
                        <a:ext uri="{FF2B5EF4-FFF2-40B4-BE49-F238E27FC236}">
                          <a16:creationId xmlns:a16="http://schemas.microsoft.com/office/drawing/2014/main" id="{C4C3C499-B4B0-9468-274B-30B46A6ADEFB}"/>
                        </a:ext>
                      </a:extLst>
                    </p:cNvPr>
                    <p:cNvSpPr/>
                    <p:nvPr/>
                  </p:nvSpPr>
                  <p:spPr>
                    <a:xfrm>
                      <a:off x="3815047" y="2226183"/>
                      <a:ext cx="757428" cy="3571684"/>
                    </a:xfrm>
                    <a:custGeom>
                      <a:avLst/>
                      <a:gdLst/>
                      <a:ahLst/>
                      <a:cxnLst/>
                      <a:rect l="l" t="t" r="r" b="b"/>
                      <a:pathLst>
                        <a:path w="757428" h="3571684" extrusionOk="0">
                          <a:moveTo>
                            <a:pt x="0" y="0"/>
                          </a:moveTo>
                          <a:lnTo>
                            <a:pt x="757428" y="3571685"/>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359;p34">
                    <a:extLst>
                      <a:ext uri="{FF2B5EF4-FFF2-40B4-BE49-F238E27FC236}">
                        <a16:creationId xmlns:a16="http://schemas.microsoft.com/office/drawing/2014/main" id="{BEB2E504-6ADD-536F-12D4-437CB27A0AA8}"/>
                      </a:ext>
                    </a:extLst>
                  </p:cNvPr>
                  <p:cNvGrpSpPr/>
                  <p:nvPr/>
                </p:nvGrpSpPr>
                <p:grpSpPr>
                  <a:xfrm>
                    <a:off x="3127342" y="1364837"/>
                    <a:ext cx="5262467" cy="5004339"/>
                    <a:chOff x="3127342" y="1364837"/>
                    <a:chExt cx="5262467" cy="5004339"/>
                  </a:xfrm>
                </p:grpSpPr>
                <p:sp>
                  <p:nvSpPr>
                    <p:cNvPr id="360" name="Google Shape;360;p34">
                      <a:extLst>
                        <a:ext uri="{FF2B5EF4-FFF2-40B4-BE49-F238E27FC236}">
                          <a16:creationId xmlns:a16="http://schemas.microsoft.com/office/drawing/2014/main" id="{B9341A3B-85B5-F6EC-CBE8-4BBA6A7D8186}"/>
                        </a:ext>
                      </a:extLst>
                    </p:cNvPr>
                    <p:cNvSpPr/>
                    <p:nvPr/>
                  </p:nvSpPr>
                  <p:spPr>
                    <a:xfrm>
                      <a:off x="3127342" y="1364837"/>
                      <a:ext cx="5262467" cy="5004339"/>
                    </a:xfrm>
                    <a:custGeom>
                      <a:avLst/>
                      <a:gdLst/>
                      <a:ahLst/>
                      <a:cxnLst/>
                      <a:rect l="l" t="t" r="r" b="b"/>
                      <a:pathLst>
                        <a:path w="5262467" h="5004339" extrusionOk="0">
                          <a:moveTo>
                            <a:pt x="0" y="408146"/>
                          </a:moveTo>
                          <a:lnTo>
                            <a:pt x="806768" y="939832"/>
                          </a:lnTo>
                          <a:lnTo>
                            <a:pt x="1652588" y="5004340"/>
                          </a:lnTo>
                          <a:lnTo>
                            <a:pt x="5262468" y="4317968"/>
                          </a:lnTo>
                          <a:lnTo>
                            <a:pt x="4490371" y="408146"/>
                          </a:lnTo>
                          <a:lnTo>
                            <a:pt x="3708940" y="0"/>
                          </a:lnTo>
                          <a:lnTo>
                            <a:pt x="0" y="40814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61" name="Google Shape;361;p34">
                      <a:extLst>
                        <a:ext uri="{FF2B5EF4-FFF2-40B4-BE49-F238E27FC236}">
                          <a16:creationId xmlns:a16="http://schemas.microsoft.com/office/drawing/2014/main" id="{47DBCC7F-6D9A-3C0F-DB54-6DFA1CE82D00}"/>
                        </a:ext>
                      </a:extLst>
                    </p:cNvPr>
                    <p:cNvGrpSpPr/>
                    <p:nvPr/>
                  </p:nvGrpSpPr>
                  <p:grpSpPr>
                    <a:xfrm>
                      <a:off x="4051934" y="1949005"/>
                      <a:ext cx="4235386" cy="4345399"/>
                      <a:chOff x="4051934" y="1949005"/>
                      <a:chExt cx="4235386" cy="4345399"/>
                    </a:xfrm>
                  </p:grpSpPr>
                  <p:sp>
                    <p:nvSpPr>
                      <p:cNvPr id="362" name="Google Shape;362;p34">
                        <a:extLst>
                          <a:ext uri="{FF2B5EF4-FFF2-40B4-BE49-F238E27FC236}">
                            <a16:creationId xmlns:a16="http://schemas.microsoft.com/office/drawing/2014/main" id="{EBA216F3-D115-F0AB-746C-BBF5FB6CBA6B}"/>
                          </a:ext>
                        </a:extLst>
                      </p:cNvPr>
                      <p:cNvSpPr/>
                      <p:nvPr/>
                    </p:nvSpPr>
                    <p:spPr>
                      <a:xfrm>
                        <a:off x="4774691" y="5849778"/>
                        <a:ext cx="516064" cy="444626"/>
                      </a:xfrm>
                      <a:custGeom>
                        <a:avLst/>
                        <a:gdLst/>
                        <a:ahLst/>
                        <a:cxnLst/>
                        <a:rect l="l" t="t" r="r" b="b"/>
                        <a:pathLst>
                          <a:path w="516064" h="444626" extrusionOk="0">
                            <a:moveTo>
                              <a:pt x="0" y="0"/>
                            </a:moveTo>
                            <a:lnTo>
                              <a:pt x="516064" y="318135"/>
                            </a:lnTo>
                            <a:lnTo>
                              <a:pt x="81629" y="444627"/>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34">
                        <a:extLst>
                          <a:ext uri="{FF2B5EF4-FFF2-40B4-BE49-F238E27FC236}">
                            <a16:creationId xmlns:a16="http://schemas.microsoft.com/office/drawing/2014/main" id="{FDF8242A-7FC3-BD5C-0E89-97F10FBD0ED6}"/>
                          </a:ext>
                        </a:extLst>
                      </p:cNvPr>
                      <p:cNvSpPr/>
                      <p:nvPr/>
                    </p:nvSpPr>
                    <p:spPr>
                      <a:xfrm>
                        <a:off x="4051934" y="2354865"/>
                        <a:ext cx="429577" cy="542448"/>
                      </a:xfrm>
                      <a:custGeom>
                        <a:avLst/>
                        <a:gdLst/>
                        <a:ahLst/>
                        <a:cxnLst/>
                        <a:rect l="l" t="t" r="r" b="b"/>
                        <a:pathLst>
                          <a:path w="429577" h="542448" extrusionOk="0">
                            <a:moveTo>
                              <a:pt x="0" y="97250"/>
                            </a:moveTo>
                            <a:lnTo>
                              <a:pt x="429578" y="0"/>
                            </a:lnTo>
                            <a:lnTo>
                              <a:pt x="141827" y="542449"/>
                            </a:lnTo>
                            <a:lnTo>
                              <a:pt x="0" y="972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34">
                        <a:extLst>
                          <a:ext uri="{FF2B5EF4-FFF2-40B4-BE49-F238E27FC236}">
                            <a16:creationId xmlns:a16="http://schemas.microsoft.com/office/drawing/2014/main" id="{5147FE44-D60E-A8AE-FC9C-07323AF6990F}"/>
                          </a:ext>
                        </a:extLst>
                      </p:cNvPr>
                      <p:cNvSpPr/>
                      <p:nvPr/>
                    </p:nvSpPr>
                    <p:spPr>
                      <a:xfrm>
                        <a:off x="7052785" y="1949005"/>
                        <a:ext cx="567022" cy="405860"/>
                      </a:xfrm>
                      <a:custGeom>
                        <a:avLst/>
                        <a:gdLst/>
                        <a:ahLst/>
                        <a:cxnLst/>
                        <a:rect l="l" t="t" r="r" b="b"/>
                        <a:pathLst>
                          <a:path w="567022" h="405860" extrusionOk="0">
                            <a:moveTo>
                              <a:pt x="0" y="52007"/>
                            </a:moveTo>
                            <a:lnTo>
                              <a:pt x="567023" y="405860"/>
                            </a:lnTo>
                            <a:lnTo>
                              <a:pt x="473297" y="0"/>
                            </a:lnTo>
                            <a:lnTo>
                              <a:pt x="0" y="5200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34">
                        <a:extLst>
                          <a:ext uri="{FF2B5EF4-FFF2-40B4-BE49-F238E27FC236}">
                            <a16:creationId xmlns:a16="http://schemas.microsoft.com/office/drawing/2014/main" id="{7E1ACFB2-9598-89C9-7010-F6C836DC233B}"/>
                          </a:ext>
                        </a:extLst>
                      </p:cNvPr>
                      <p:cNvSpPr/>
                      <p:nvPr/>
                    </p:nvSpPr>
                    <p:spPr>
                      <a:xfrm>
                        <a:off x="7875079" y="5155596"/>
                        <a:ext cx="412241" cy="513302"/>
                      </a:xfrm>
                      <a:custGeom>
                        <a:avLst/>
                        <a:gdLst/>
                        <a:ahLst/>
                        <a:cxnLst/>
                        <a:rect l="l" t="t" r="r" b="b"/>
                        <a:pathLst>
                          <a:path w="412241" h="513302" extrusionOk="0">
                            <a:moveTo>
                              <a:pt x="332422" y="0"/>
                            </a:moveTo>
                            <a:lnTo>
                              <a:pt x="0" y="513302"/>
                            </a:lnTo>
                            <a:lnTo>
                              <a:pt x="412242" y="450342"/>
                            </a:lnTo>
                            <a:lnTo>
                              <a:pt x="332422"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66" name="Google Shape;366;p34">
                      <a:extLst>
                        <a:ext uri="{FF2B5EF4-FFF2-40B4-BE49-F238E27FC236}">
                          <a16:creationId xmlns:a16="http://schemas.microsoft.com/office/drawing/2014/main" id="{17BDD125-8E4A-F7E3-A183-59D79656B11D}"/>
                        </a:ext>
                      </a:extLst>
                    </p:cNvPr>
                    <p:cNvSpPr/>
                    <p:nvPr/>
                  </p:nvSpPr>
                  <p:spPr>
                    <a:xfrm>
                      <a:off x="4345875" y="2086641"/>
                      <a:ext cx="3753040" cy="3967924"/>
                    </a:xfrm>
                    <a:custGeom>
                      <a:avLst/>
                      <a:gdLst/>
                      <a:ahLst/>
                      <a:cxnLst/>
                      <a:rect l="l" t="t" r="r" b="b"/>
                      <a:pathLst>
                        <a:path w="3753040" h="3967924" extrusionOk="0">
                          <a:moveTo>
                            <a:pt x="226600" y="365474"/>
                          </a:moveTo>
                          <a:lnTo>
                            <a:pt x="0" y="810673"/>
                          </a:lnTo>
                          <a:lnTo>
                            <a:pt x="510445" y="3676174"/>
                          </a:lnTo>
                          <a:lnTo>
                            <a:pt x="971836" y="3967925"/>
                          </a:lnTo>
                          <a:lnTo>
                            <a:pt x="3510820" y="3454241"/>
                          </a:lnTo>
                          <a:lnTo>
                            <a:pt x="3753041" y="3079147"/>
                          </a:lnTo>
                          <a:lnTo>
                            <a:pt x="3147822" y="290227"/>
                          </a:lnTo>
                          <a:lnTo>
                            <a:pt x="2641092" y="0"/>
                          </a:lnTo>
                          <a:lnTo>
                            <a:pt x="226600" y="365474"/>
                          </a:lnTo>
                          <a:close/>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34">
                      <a:extLst>
                        <a:ext uri="{FF2B5EF4-FFF2-40B4-BE49-F238E27FC236}">
                          <a16:creationId xmlns:a16="http://schemas.microsoft.com/office/drawing/2014/main" id="{06BE7996-F8FE-FE2E-37EC-271F8518D4DD}"/>
                        </a:ext>
                      </a:extLst>
                    </p:cNvPr>
                    <p:cNvSpPr/>
                    <p:nvPr/>
                  </p:nvSpPr>
                  <p:spPr>
                    <a:xfrm>
                      <a:off x="3827239" y="1657445"/>
                      <a:ext cx="947261" cy="568737"/>
                    </a:xfrm>
                    <a:custGeom>
                      <a:avLst/>
                      <a:gdLst/>
                      <a:ahLst/>
                      <a:cxnLst/>
                      <a:rect l="l" t="t" r="r" b="b"/>
                      <a:pathLst>
                        <a:path w="947261" h="568737" extrusionOk="0">
                          <a:moveTo>
                            <a:pt x="0" y="38481"/>
                          </a:moveTo>
                          <a:lnTo>
                            <a:pt x="650462" y="568738"/>
                          </a:lnTo>
                          <a:lnTo>
                            <a:pt x="947261" y="525875"/>
                          </a:lnTo>
                          <a:lnTo>
                            <a:pt x="242125" y="0"/>
                          </a:lnTo>
                          <a:lnTo>
                            <a:pt x="0" y="3848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34">
                      <a:extLst>
                        <a:ext uri="{FF2B5EF4-FFF2-40B4-BE49-F238E27FC236}">
                          <a16:creationId xmlns:a16="http://schemas.microsoft.com/office/drawing/2014/main" id="{121A35AD-F515-6470-DEF6-9C71D4D61F80}"/>
                        </a:ext>
                      </a:extLst>
                    </p:cNvPr>
                    <p:cNvSpPr/>
                    <p:nvPr/>
                  </p:nvSpPr>
                  <p:spPr>
                    <a:xfrm>
                      <a:off x="6005512" y="1429035"/>
                      <a:ext cx="889825" cy="489013"/>
                    </a:xfrm>
                    <a:custGeom>
                      <a:avLst/>
                      <a:gdLst/>
                      <a:ahLst/>
                      <a:cxnLst/>
                      <a:rect l="l" t="t" r="r" b="b"/>
                      <a:pathLst>
                        <a:path w="889825" h="489013" extrusionOk="0">
                          <a:moveTo>
                            <a:pt x="0" y="27242"/>
                          </a:moveTo>
                          <a:lnTo>
                            <a:pt x="606933" y="489013"/>
                          </a:lnTo>
                          <a:lnTo>
                            <a:pt x="889826" y="448151"/>
                          </a:lnTo>
                          <a:lnTo>
                            <a:pt x="247269" y="0"/>
                          </a:lnTo>
                          <a:lnTo>
                            <a:pt x="0" y="2724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34">
                      <a:extLst>
                        <a:ext uri="{FF2B5EF4-FFF2-40B4-BE49-F238E27FC236}">
                          <a16:creationId xmlns:a16="http://schemas.microsoft.com/office/drawing/2014/main" id="{222F6C36-6D24-9AAD-C474-F5880AC37256}"/>
                        </a:ext>
                      </a:extLst>
                    </p:cNvPr>
                    <p:cNvSpPr/>
                    <p:nvPr/>
                  </p:nvSpPr>
                  <p:spPr>
                    <a:xfrm>
                      <a:off x="3934110" y="1772983"/>
                      <a:ext cx="3683603" cy="531685"/>
                    </a:xfrm>
                    <a:custGeom>
                      <a:avLst/>
                      <a:gdLst/>
                      <a:ahLst/>
                      <a:cxnLst/>
                      <a:rect l="l" t="t" r="r" b="b"/>
                      <a:pathLst>
                        <a:path w="3683603" h="531685" extrusionOk="0">
                          <a:moveTo>
                            <a:pt x="0" y="531686"/>
                          </a:moveTo>
                          <a:lnTo>
                            <a:pt x="3683603"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34">
                      <a:extLst>
                        <a:ext uri="{FF2B5EF4-FFF2-40B4-BE49-F238E27FC236}">
                          <a16:creationId xmlns:a16="http://schemas.microsoft.com/office/drawing/2014/main" id="{4D595A01-F5ED-07E7-C9B4-59592956096D}"/>
                        </a:ext>
                      </a:extLst>
                    </p:cNvPr>
                    <p:cNvSpPr/>
                    <p:nvPr/>
                  </p:nvSpPr>
                  <p:spPr>
                    <a:xfrm>
                      <a:off x="4549425" y="1586007"/>
                      <a:ext cx="1688973" cy="447579"/>
                    </a:xfrm>
                    <a:custGeom>
                      <a:avLst/>
                      <a:gdLst/>
                      <a:ahLst/>
                      <a:cxnLst/>
                      <a:rect l="l" t="t" r="r" b="b"/>
                      <a:pathLst>
                        <a:path w="1688973" h="447579" extrusionOk="0">
                          <a:moveTo>
                            <a:pt x="0" y="170021"/>
                          </a:moveTo>
                          <a:lnTo>
                            <a:pt x="1403128" y="0"/>
                          </a:lnTo>
                          <a:lnTo>
                            <a:pt x="1688973" y="262699"/>
                          </a:lnTo>
                          <a:lnTo>
                            <a:pt x="306896" y="447580"/>
                          </a:lnTo>
                          <a:lnTo>
                            <a:pt x="0" y="170021"/>
                          </a:lnTo>
                          <a:close/>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34">
                <a:extLst>
                  <a:ext uri="{FF2B5EF4-FFF2-40B4-BE49-F238E27FC236}">
                    <a16:creationId xmlns:a16="http://schemas.microsoft.com/office/drawing/2014/main" id="{A7ABD0B2-6D0A-FD53-609E-1413E61D8DC1}"/>
                  </a:ext>
                </a:extLst>
              </p:cNvPr>
              <p:cNvGrpSpPr/>
              <p:nvPr/>
            </p:nvGrpSpPr>
            <p:grpSpPr>
              <a:xfrm>
                <a:off x="4384642" y="485870"/>
                <a:ext cx="2498210" cy="1931786"/>
                <a:chOff x="4384642" y="485870"/>
                <a:chExt cx="2498210" cy="1931786"/>
              </a:xfrm>
            </p:grpSpPr>
            <p:grpSp>
              <p:nvGrpSpPr>
                <p:cNvPr id="372" name="Google Shape;372;p34">
                  <a:extLst>
                    <a:ext uri="{FF2B5EF4-FFF2-40B4-BE49-F238E27FC236}">
                      <a16:creationId xmlns:a16="http://schemas.microsoft.com/office/drawing/2014/main" id="{DD5478C4-271D-DD6B-5E81-55D737631819}"/>
                    </a:ext>
                  </a:extLst>
                </p:cNvPr>
                <p:cNvGrpSpPr/>
                <p:nvPr/>
              </p:nvGrpSpPr>
              <p:grpSpPr>
                <a:xfrm>
                  <a:off x="5980019" y="1064160"/>
                  <a:ext cx="633344" cy="1161662"/>
                  <a:chOff x="5980019" y="1064160"/>
                  <a:chExt cx="633344" cy="1161662"/>
                </a:xfrm>
              </p:grpSpPr>
              <p:grpSp>
                <p:nvGrpSpPr>
                  <p:cNvPr id="373" name="Google Shape;373;p34">
                    <a:extLst>
                      <a:ext uri="{FF2B5EF4-FFF2-40B4-BE49-F238E27FC236}">
                        <a16:creationId xmlns:a16="http://schemas.microsoft.com/office/drawing/2014/main" id="{48DDD370-A1B7-78B9-689C-7834B391D686}"/>
                      </a:ext>
                    </a:extLst>
                  </p:cNvPr>
                  <p:cNvGrpSpPr/>
                  <p:nvPr/>
                </p:nvGrpSpPr>
                <p:grpSpPr>
                  <a:xfrm>
                    <a:off x="5980019" y="1064160"/>
                    <a:ext cx="580704" cy="810454"/>
                    <a:chOff x="5980019" y="1064160"/>
                    <a:chExt cx="580704" cy="810454"/>
                  </a:xfrm>
                </p:grpSpPr>
                <p:sp>
                  <p:nvSpPr>
                    <p:cNvPr id="374" name="Google Shape;374;p34">
                      <a:extLst>
                        <a:ext uri="{FF2B5EF4-FFF2-40B4-BE49-F238E27FC236}">
                          <a16:creationId xmlns:a16="http://schemas.microsoft.com/office/drawing/2014/main" id="{86722934-AD3E-9BF1-4FA3-B0A658FCA113}"/>
                        </a:ext>
                      </a:extLst>
                    </p:cNvPr>
                    <p:cNvSpPr/>
                    <p:nvPr/>
                  </p:nvSpPr>
                  <p:spPr>
                    <a:xfrm>
                      <a:off x="5980019" y="1064160"/>
                      <a:ext cx="580704" cy="810454"/>
                    </a:xfrm>
                    <a:custGeom>
                      <a:avLst/>
                      <a:gdLst/>
                      <a:ahLst/>
                      <a:cxnLst/>
                      <a:rect l="l" t="t" r="r" b="b"/>
                      <a:pathLst>
                        <a:path w="580704" h="810454" extrusionOk="0">
                          <a:moveTo>
                            <a:pt x="66355" y="661008"/>
                          </a:moveTo>
                          <a:cubicBezTo>
                            <a:pt x="74356" y="687201"/>
                            <a:pt x="83024" y="713586"/>
                            <a:pt x="92358" y="740256"/>
                          </a:cubicBezTo>
                          <a:cubicBezTo>
                            <a:pt x="100454" y="763497"/>
                            <a:pt x="109027" y="786928"/>
                            <a:pt x="118075" y="810455"/>
                          </a:cubicBezTo>
                          <a:lnTo>
                            <a:pt x="580705" y="447552"/>
                          </a:lnTo>
                          <a:cubicBezTo>
                            <a:pt x="580705" y="447552"/>
                            <a:pt x="574990" y="433170"/>
                            <a:pt x="564322" y="409643"/>
                          </a:cubicBezTo>
                          <a:cubicBezTo>
                            <a:pt x="555654" y="390593"/>
                            <a:pt x="543748" y="365352"/>
                            <a:pt x="529175" y="336872"/>
                          </a:cubicBezTo>
                          <a:cubicBezTo>
                            <a:pt x="455927" y="194378"/>
                            <a:pt x="313148" y="-31174"/>
                            <a:pt x="157414" y="3592"/>
                          </a:cubicBezTo>
                          <a:cubicBezTo>
                            <a:pt x="-31372" y="45692"/>
                            <a:pt x="-35372" y="329157"/>
                            <a:pt x="66450" y="6610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34">
                      <a:extLst>
                        <a:ext uri="{FF2B5EF4-FFF2-40B4-BE49-F238E27FC236}">
                          <a16:creationId xmlns:a16="http://schemas.microsoft.com/office/drawing/2014/main" id="{41D9837D-2925-BA1E-07B5-89A90C2A8CD5}"/>
                        </a:ext>
                      </a:extLst>
                    </p:cNvPr>
                    <p:cNvSpPr/>
                    <p:nvPr/>
                  </p:nvSpPr>
                  <p:spPr>
                    <a:xfrm>
                      <a:off x="6055804" y="1445895"/>
                      <a:ext cx="470820" cy="309086"/>
                    </a:xfrm>
                    <a:custGeom>
                      <a:avLst/>
                      <a:gdLst/>
                      <a:ahLst/>
                      <a:cxnLst/>
                      <a:rect l="l" t="t" r="r" b="b"/>
                      <a:pathLst>
                        <a:path w="470820" h="309086" extrusionOk="0">
                          <a:moveTo>
                            <a:pt x="0" y="309086"/>
                          </a:moveTo>
                          <a:lnTo>
                            <a:pt x="470821" y="0"/>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6" name="Google Shape;376;p34">
                    <a:extLst>
                      <a:ext uri="{FF2B5EF4-FFF2-40B4-BE49-F238E27FC236}">
                        <a16:creationId xmlns:a16="http://schemas.microsoft.com/office/drawing/2014/main" id="{AF26FE34-65CA-C834-1C85-50482266244B}"/>
                      </a:ext>
                    </a:extLst>
                  </p:cNvPr>
                  <p:cNvSpPr/>
                  <p:nvPr/>
                </p:nvSpPr>
                <p:spPr>
                  <a:xfrm>
                    <a:off x="6097999" y="1511712"/>
                    <a:ext cx="515364" cy="714110"/>
                  </a:xfrm>
                  <a:custGeom>
                    <a:avLst/>
                    <a:gdLst/>
                    <a:ahLst/>
                    <a:cxnLst/>
                    <a:rect l="l" t="t" r="r" b="b"/>
                    <a:pathLst>
                      <a:path w="515364" h="714110" extrusionOk="0">
                        <a:moveTo>
                          <a:pt x="462629" y="0"/>
                        </a:moveTo>
                        <a:lnTo>
                          <a:pt x="0" y="362903"/>
                        </a:lnTo>
                        <a:cubicBezTo>
                          <a:pt x="0" y="362903"/>
                          <a:pt x="147066" y="752951"/>
                          <a:pt x="399669" y="710946"/>
                        </a:cubicBezTo>
                        <a:cubicBezTo>
                          <a:pt x="615982" y="674942"/>
                          <a:pt x="462629" y="0"/>
                          <a:pt x="462629" y="0"/>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7" name="Google Shape;377;p34">
                  <a:extLst>
                    <a:ext uri="{FF2B5EF4-FFF2-40B4-BE49-F238E27FC236}">
                      <a16:creationId xmlns:a16="http://schemas.microsoft.com/office/drawing/2014/main" id="{D18CDC01-D6E7-F66F-995B-EF83B6DD3578}"/>
                    </a:ext>
                  </a:extLst>
                </p:cNvPr>
                <p:cNvGrpSpPr/>
                <p:nvPr/>
              </p:nvGrpSpPr>
              <p:grpSpPr>
                <a:xfrm>
                  <a:off x="4948747" y="1255993"/>
                  <a:ext cx="580704" cy="810550"/>
                  <a:chOff x="4948747" y="1255993"/>
                  <a:chExt cx="580704" cy="810550"/>
                </a:xfrm>
              </p:grpSpPr>
              <p:sp>
                <p:nvSpPr>
                  <p:cNvPr id="378" name="Google Shape;378;p34">
                    <a:extLst>
                      <a:ext uri="{FF2B5EF4-FFF2-40B4-BE49-F238E27FC236}">
                        <a16:creationId xmlns:a16="http://schemas.microsoft.com/office/drawing/2014/main" id="{B803B775-B102-DAFB-8751-629CF1624265}"/>
                      </a:ext>
                    </a:extLst>
                  </p:cNvPr>
                  <p:cNvSpPr/>
                  <p:nvPr/>
                </p:nvSpPr>
                <p:spPr>
                  <a:xfrm>
                    <a:off x="4948747" y="1256089"/>
                    <a:ext cx="580704" cy="810454"/>
                  </a:xfrm>
                  <a:custGeom>
                    <a:avLst/>
                    <a:gdLst/>
                    <a:ahLst/>
                    <a:cxnLst/>
                    <a:rect l="l" t="t" r="r" b="b"/>
                    <a:pathLst>
                      <a:path w="580704" h="810454" extrusionOk="0">
                        <a:moveTo>
                          <a:pt x="66355" y="661008"/>
                        </a:moveTo>
                        <a:cubicBezTo>
                          <a:pt x="74355" y="687201"/>
                          <a:pt x="83023" y="713585"/>
                          <a:pt x="92358" y="740256"/>
                        </a:cubicBezTo>
                        <a:cubicBezTo>
                          <a:pt x="100454" y="763497"/>
                          <a:pt x="109027" y="786928"/>
                          <a:pt x="118075" y="810455"/>
                        </a:cubicBezTo>
                        <a:lnTo>
                          <a:pt x="580705" y="447552"/>
                        </a:lnTo>
                        <a:cubicBezTo>
                          <a:pt x="580705" y="447552"/>
                          <a:pt x="574990" y="433170"/>
                          <a:pt x="564322" y="409643"/>
                        </a:cubicBezTo>
                        <a:cubicBezTo>
                          <a:pt x="555654" y="390593"/>
                          <a:pt x="543748" y="365352"/>
                          <a:pt x="529174" y="336872"/>
                        </a:cubicBezTo>
                        <a:cubicBezTo>
                          <a:pt x="455927" y="194378"/>
                          <a:pt x="313147" y="-31174"/>
                          <a:pt x="157413" y="3592"/>
                        </a:cubicBezTo>
                        <a:cubicBezTo>
                          <a:pt x="-31372" y="45692"/>
                          <a:pt x="-35372" y="329157"/>
                          <a:pt x="66450" y="6610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34">
                    <a:extLst>
                      <a:ext uri="{FF2B5EF4-FFF2-40B4-BE49-F238E27FC236}">
                        <a16:creationId xmlns:a16="http://schemas.microsoft.com/office/drawing/2014/main" id="{D604A25D-B191-D911-AC68-3B2EF9F1267B}"/>
                      </a:ext>
                    </a:extLst>
                  </p:cNvPr>
                  <p:cNvSpPr/>
                  <p:nvPr/>
                </p:nvSpPr>
                <p:spPr>
                  <a:xfrm>
                    <a:off x="5015102" y="1592961"/>
                    <a:ext cx="462724" cy="324135"/>
                  </a:xfrm>
                  <a:custGeom>
                    <a:avLst/>
                    <a:gdLst/>
                    <a:ahLst/>
                    <a:cxnLst/>
                    <a:rect l="l" t="t" r="r" b="b"/>
                    <a:pathLst>
                      <a:path w="462724" h="324135" extrusionOk="0">
                        <a:moveTo>
                          <a:pt x="0" y="324136"/>
                        </a:moveTo>
                        <a:lnTo>
                          <a:pt x="462725" y="0"/>
                        </a:lnTo>
                      </a:path>
                    </a:pathLst>
                  </a:custGeom>
                  <a:noFill/>
                  <a:ln w="9525" cap="rnd"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34">
                    <a:extLst>
                      <a:ext uri="{FF2B5EF4-FFF2-40B4-BE49-F238E27FC236}">
                        <a16:creationId xmlns:a16="http://schemas.microsoft.com/office/drawing/2014/main" id="{B61EC1A4-3C00-36DF-36F1-5C93878B05D6}"/>
                      </a:ext>
                    </a:extLst>
                  </p:cNvPr>
                  <p:cNvSpPr/>
                  <p:nvPr/>
                </p:nvSpPr>
                <p:spPr>
                  <a:xfrm>
                    <a:off x="5106066" y="1255993"/>
                    <a:ext cx="423291" cy="447648"/>
                  </a:xfrm>
                  <a:custGeom>
                    <a:avLst/>
                    <a:gdLst/>
                    <a:ahLst/>
                    <a:cxnLst/>
                    <a:rect l="l" t="t" r="r" b="b"/>
                    <a:pathLst>
                      <a:path w="423291" h="447648" extrusionOk="0">
                        <a:moveTo>
                          <a:pt x="423291" y="447648"/>
                        </a:moveTo>
                        <a:cubicBezTo>
                          <a:pt x="423291" y="447648"/>
                          <a:pt x="225266" y="-46699"/>
                          <a:pt x="0" y="359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34">
                  <a:extLst>
                    <a:ext uri="{FF2B5EF4-FFF2-40B4-BE49-F238E27FC236}">
                      <a16:creationId xmlns:a16="http://schemas.microsoft.com/office/drawing/2014/main" id="{8F532669-A165-4CD4-6BC0-B8AA41FB8463}"/>
                    </a:ext>
                  </a:extLst>
                </p:cNvPr>
                <p:cNvGrpSpPr/>
                <p:nvPr/>
              </p:nvGrpSpPr>
              <p:grpSpPr>
                <a:xfrm>
                  <a:off x="4384642" y="671872"/>
                  <a:ext cx="1677543" cy="1111383"/>
                  <a:chOff x="4384642" y="671872"/>
                  <a:chExt cx="1677543" cy="1111383"/>
                </a:xfrm>
              </p:grpSpPr>
              <p:sp>
                <p:nvSpPr>
                  <p:cNvPr id="382" name="Google Shape;382;p34">
                    <a:extLst>
                      <a:ext uri="{FF2B5EF4-FFF2-40B4-BE49-F238E27FC236}">
                        <a16:creationId xmlns:a16="http://schemas.microsoft.com/office/drawing/2014/main" id="{6428B4CE-847B-6A9B-A962-F89340A96B63}"/>
                      </a:ext>
                    </a:extLst>
                  </p:cNvPr>
                  <p:cNvSpPr/>
                  <p:nvPr/>
                </p:nvSpPr>
                <p:spPr>
                  <a:xfrm>
                    <a:off x="5338190" y="1154429"/>
                    <a:ext cx="258508" cy="172327"/>
                  </a:xfrm>
                  <a:custGeom>
                    <a:avLst/>
                    <a:gdLst/>
                    <a:ahLst/>
                    <a:cxnLst/>
                    <a:rect l="l" t="t" r="r" b="b"/>
                    <a:pathLst>
                      <a:path w="258508" h="172327" extrusionOk="0">
                        <a:moveTo>
                          <a:pt x="258413" y="157544"/>
                        </a:moveTo>
                        <a:cubicBezTo>
                          <a:pt x="258413" y="157544"/>
                          <a:pt x="132016" y="223076"/>
                          <a:pt x="0" y="78200"/>
                        </a:cubicBezTo>
                        <a:lnTo>
                          <a:pt x="94393" y="0"/>
                        </a:lnTo>
                        <a:lnTo>
                          <a:pt x="258508" y="157544"/>
                        </a:lnTo>
                        <a:close/>
                      </a:path>
                    </a:pathLst>
                  </a:custGeom>
                  <a:solidFill>
                    <a:srgbClr val="CD606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3" name="Google Shape;383;p34">
                    <a:extLst>
                      <a:ext uri="{FF2B5EF4-FFF2-40B4-BE49-F238E27FC236}">
                        <a16:creationId xmlns:a16="http://schemas.microsoft.com/office/drawing/2014/main" id="{2D912910-60D6-8F6E-6463-B62E99D69C6F}"/>
                      </a:ext>
                    </a:extLst>
                  </p:cNvPr>
                  <p:cNvGrpSpPr/>
                  <p:nvPr/>
                </p:nvGrpSpPr>
                <p:grpSpPr>
                  <a:xfrm>
                    <a:off x="4384642" y="671872"/>
                    <a:ext cx="1677543" cy="1111383"/>
                    <a:chOff x="4384642" y="671872"/>
                    <a:chExt cx="1677543" cy="1111383"/>
                  </a:xfrm>
                </p:grpSpPr>
                <p:grpSp>
                  <p:nvGrpSpPr>
                    <p:cNvPr id="384" name="Google Shape;384;p34">
                      <a:extLst>
                        <a:ext uri="{FF2B5EF4-FFF2-40B4-BE49-F238E27FC236}">
                          <a16:creationId xmlns:a16="http://schemas.microsoft.com/office/drawing/2014/main" id="{49FF1A1F-9456-9870-CC4E-290DF24C1DAD}"/>
                        </a:ext>
                      </a:extLst>
                    </p:cNvPr>
                    <p:cNvGrpSpPr/>
                    <p:nvPr/>
                  </p:nvGrpSpPr>
                  <p:grpSpPr>
                    <a:xfrm>
                      <a:off x="5226893" y="671872"/>
                      <a:ext cx="835292" cy="445409"/>
                      <a:chOff x="5226893" y="671872"/>
                      <a:chExt cx="835292" cy="445409"/>
                    </a:xfrm>
                  </p:grpSpPr>
                  <p:sp>
                    <p:nvSpPr>
                      <p:cNvPr id="385" name="Google Shape;385;p34">
                        <a:extLst>
                          <a:ext uri="{FF2B5EF4-FFF2-40B4-BE49-F238E27FC236}">
                            <a16:creationId xmlns:a16="http://schemas.microsoft.com/office/drawing/2014/main" id="{3BDDFAA1-8D9D-2A42-7090-3A740B7C2679}"/>
                          </a:ext>
                        </a:extLst>
                      </p:cNvPr>
                      <p:cNvSpPr/>
                      <p:nvPr/>
                    </p:nvSpPr>
                    <p:spPr>
                      <a:xfrm>
                        <a:off x="5226893" y="671872"/>
                        <a:ext cx="718346" cy="445409"/>
                      </a:xfrm>
                      <a:custGeom>
                        <a:avLst/>
                        <a:gdLst/>
                        <a:ahLst/>
                        <a:cxnLst/>
                        <a:rect l="l" t="t" r="r" b="b"/>
                        <a:pathLst>
                          <a:path w="718346" h="445409" extrusionOk="0">
                            <a:moveTo>
                              <a:pt x="690322" y="334348"/>
                            </a:moveTo>
                            <a:cubicBezTo>
                              <a:pt x="690322" y="334348"/>
                              <a:pt x="779761" y="172138"/>
                              <a:pt x="639077" y="57838"/>
                            </a:cubicBezTo>
                            <a:cubicBezTo>
                              <a:pt x="532492" y="-28745"/>
                              <a:pt x="527253" y="101081"/>
                              <a:pt x="527253" y="101081"/>
                            </a:cubicBezTo>
                            <a:cubicBezTo>
                              <a:pt x="527253" y="101081"/>
                              <a:pt x="429908" y="-22839"/>
                              <a:pt x="266269" y="3736"/>
                            </a:cubicBezTo>
                            <a:cubicBezTo>
                              <a:pt x="7379" y="45836"/>
                              <a:pt x="-106826" y="398642"/>
                              <a:pt x="126823" y="445410"/>
                            </a:cubicBezTo>
                            <a:lnTo>
                              <a:pt x="690322" y="334253"/>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34">
                        <a:extLst>
                          <a:ext uri="{FF2B5EF4-FFF2-40B4-BE49-F238E27FC236}">
                            <a16:creationId xmlns:a16="http://schemas.microsoft.com/office/drawing/2014/main" id="{5DF3195A-EE6D-744D-5070-712BD35435FC}"/>
                          </a:ext>
                        </a:extLst>
                      </p:cNvPr>
                      <p:cNvSpPr/>
                      <p:nvPr/>
                    </p:nvSpPr>
                    <p:spPr>
                      <a:xfrm>
                        <a:off x="5885687" y="772953"/>
                        <a:ext cx="176498" cy="223456"/>
                      </a:xfrm>
                      <a:custGeom>
                        <a:avLst/>
                        <a:gdLst/>
                        <a:ahLst/>
                        <a:cxnLst/>
                        <a:rect l="l" t="t" r="r" b="b"/>
                        <a:pathLst>
                          <a:path w="176498" h="223456" extrusionOk="0">
                            <a:moveTo>
                              <a:pt x="667" y="13240"/>
                            </a:moveTo>
                            <a:cubicBezTo>
                              <a:pt x="667" y="13240"/>
                              <a:pt x="117824" y="108585"/>
                              <a:pt x="140779" y="223457"/>
                            </a:cubicBezTo>
                            <a:lnTo>
                              <a:pt x="176498" y="199454"/>
                            </a:lnTo>
                            <a:cubicBezTo>
                              <a:pt x="176498" y="199454"/>
                              <a:pt x="126682" y="64865"/>
                              <a:pt x="0" y="0"/>
                            </a:cubicBezTo>
                            <a:lnTo>
                              <a:pt x="667" y="13240"/>
                            </a:lnTo>
                            <a:close/>
                          </a:path>
                        </a:pathLst>
                      </a:custGeom>
                      <a:solidFill>
                        <a:srgbClr val="E7A3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87" name="Google Shape;387;p34">
                      <a:extLst>
                        <a:ext uri="{FF2B5EF4-FFF2-40B4-BE49-F238E27FC236}">
                          <a16:creationId xmlns:a16="http://schemas.microsoft.com/office/drawing/2014/main" id="{5D7FCE83-4A03-819C-F7DA-892E7B1DBFDE}"/>
                        </a:ext>
                      </a:extLst>
                    </p:cNvPr>
                    <p:cNvSpPr/>
                    <p:nvPr/>
                  </p:nvSpPr>
                  <p:spPr>
                    <a:xfrm rot="-692077">
                      <a:off x="5340887" y="792194"/>
                      <a:ext cx="580378" cy="524932"/>
                    </a:xfrm>
                    <a:custGeom>
                      <a:avLst/>
                      <a:gdLst/>
                      <a:ahLst/>
                      <a:cxnLst/>
                      <a:rect l="l" t="t" r="r" b="b"/>
                      <a:pathLst>
                        <a:path w="580262" h="524827" extrusionOk="0">
                          <a:moveTo>
                            <a:pt x="580263" y="262414"/>
                          </a:moveTo>
                          <a:cubicBezTo>
                            <a:pt x="580263" y="407341"/>
                            <a:pt x="450366" y="524827"/>
                            <a:pt x="290132" y="524827"/>
                          </a:cubicBezTo>
                          <a:cubicBezTo>
                            <a:pt x="129896" y="524827"/>
                            <a:pt x="0" y="407341"/>
                            <a:pt x="0" y="262414"/>
                          </a:cubicBezTo>
                          <a:cubicBezTo>
                            <a:pt x="0" y="117487"/>
                            <a:pt x="129897" y="0"/>
                            <a:pt x="290132" y="0"/>
                          </a:cubicBezTo>
                          <a:cubicBezTo>
                            <a:pt x="450367" y="0"/>
                            <a:pt x="580263" y="117487"/>
                            <a:pt x="580263" y="262414"/>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88" name="Google Shape;388;p34">
                      <a:extLst>
                        <a:ext uri="{FF2B5EF4-FFF2-40B4-BE49-F238E27FC236}">
                          <a16:creationId xmlns:a16="http://schemas.microsoft.com/office/drawing/2014/main" id="{3DE64BEB-2EF8-61F2-A2E0-F08190E46D4B}"/>
                        </a:ext>
                      </a:extLst>
                    </p:cNvPr>
                    <p:cNvGrpSpPr/>
                    <p:nvPr/>
                  </p:nvGrpSpPr>
                  <p:grpSpPr>
                    <a:xfrm>
                      <a:off x="4384642" y="763171"/>
                      <a:ext cx="1383633" cy="1020084"/>
                      <a:chOff x="4384642" y="763171"/>
                      <a:chExt cx="1383633" cy="1020084"/>
                    </a:xfrm>
                  </p:grpSpPr>
                  <p:grpSp>
                    <p:nvGrpSpPr>
                      <p:cNvPr id="389" name="Google Shape;389;p34">
                        <a:extLst>
                          <a:ext uri="{FF2B5EF4-FFF2-40B4-BE49-F238E27FC236}">
                            <a16:creationId xmlns:a16="http://schemas.microsoft.com/office/drawing/2014/main" id="{7053DFBE-45D3-89B1-527D-44E2DB41E945}"/>
                          </a:ext>
                        </a:extLst>
                      </p:cNvPr>
                      <p:cNvGrpSpPr/>
                      <p:nvPr/>
                    </p:nvGrpSpPr>
                    <p:grpSpPr>
                      <a:xfrm>
                        <a:off x="4384642" y="1043618"/>
                        <a:ext cx="1028615" cy="739637"/>
                        <a:chOff x="4384642" y="1043618"/>
                        <a:chExt cx="1028615" cy="739637"/>
                      </a:xfrm>
                    </p:grpSpPr>
                    <p:sp>
                      <p:nvSpPr>
                        <p:cNvPr id="390" name="Google Shape;390;p34">
                          <a:extLst>
                            <a:ext uri="{FF2B5EF4-FFF2-40B4-BE49-F238E27FC236}">
                              <a16:creationId xmlns:a16="http://schemas.microsoft.com/office/drawing/2014/main" id="{C107547B-961B-F66F-4182-50BD3F0A43E2}"/>
                            </a:ext>
                          </a:extLst>
                        </p:cNvPr>
                        <p:cNvSpPr/>
                        <p:nvPr/>
                      </p:nvSpPr>
                      <p:spPr>
                        <a:xfrm>
                          <a:off x="4384642" y="1043618"/>
                          <a:ext cx="1028615" cy="739637"/>
                        </a:xfrm>
                        <a:custGeom>
                          <a:avLst/>
                          <a:gdLst/>
                          <a:ahLst/>
                          <a:cxnLst/>
                          <a:rect l="l" t="t" r="r" b="b"/>
                          <a:pathLst>
                            <a:path w="1028615" h="739637" extrusionOk="0">
                              <a:moveTo>
                                <a:pt x="191" y="716602"/>
                              </a:moveTo>
                              <a:cubicBezTo>
                                <a:pt x="215455" y="822329"/>
                                <a:pt x="414623" y="529816"/>
                                <a:pt x="414623" y="529816"/>
                              </a:cubicBezTo>
                              <a:cubicBezTo>
                                <a:pt x="649605" y="816138"/>
                                <a:pt x="759524" y="391418"/>
                                <a:pt x="759524" y="391418"/>
                              </a:cubicBezTo>
                              <a:cubicBezTo>
                                <a:pt x="1138428" y="458855"/>
                                <a:pt x="1006316" y="40041"/>
                                <a:pt x="1006316" y="40041"/>
                              </a:cubicBezTo>
                              <a:cubicBezTo>
                                <a:pt x="1006316" y="40041"/>
                                <a:pt x="737044" y="-51494"/>
                                <a:pt x="657987" y="42232"/>
                              </a:cubicBezTo>
                              <a:cubicBezTo>
                                <a:pt x="579025" y="135958"/>
                                <a:pt x="603123" y="237589"/>
                                <a:pt x="603123" y="237589"/>
                              </a:cubicBezTo>
                              <a:cubicBezTo>
                                <a:pt x="603123" y="237589"/>
                                <a:pt x="507206" y="147388"/>
                                <a:pt x="442055" y="192250"/>
                              </a:cubicBezTo>
                              <a:cubicBezTo>
                                <a:pt x="376714" y="237113"/>
                                <a:pt x="349472" y="371701"/>
                                <a:pt x="349472" y="371701"/>
                              </a:cubicBezTo>
                              <a:cubicBezTo>
                                <a:pt x="267271" y="232732"/>
                                <a:pt x="36481" y="252163"/>
                                <a:pt x="36481" y="252163"/>
                              </a:cubicBezTo>
                              <a:cubicBezTo>
                                <a:pt x="45053" y="267307"/>
                                <a:pt x="52197" y="283024"/>
                                <a:pt x="58102" y="299121"/>
                              </a:cubicBezTo>
                              <a:cubicBezTo>
                                <a:pt x="138303" y="302169"/>
                                <a:pt x="207550" y="339507"/>
                                <a:pt x="207550" y="339507"/>
                              </a:cubicBezTo>
                              <a:cubicBezTo>
                                <a:pt x="172117" y="334744"/>
                                <a:pt x="56483" y="333887"/>
                                <a:pt x="15621" y="337221"/>
                              </a:cubicBezTo>
                              <a:cubicBezTo>
                                <a:pt x="102584" y="510957"/>
                                <a:pt x="0" y="716697"/>
                                <a:pt x="0" y="71669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34">
                          <a:extLst>
                            <a:ext uri="{FF2B5EF4-FFF2-40B4-BE49-F238E27FC236}">
                              <a16:creationId xmlns:a16="http://schemas.microsoft.com/office/drawing/2014/main" id="{3B51DE43-EB18-2B4F-D887-9C9A33335408}"/>
                            </a:ext>
                          </a:extLst>
                        </p:cNvPr>
                        <p:cNvSpPr/>
                        <p:nvPr/>
                      </p:nvSpPr>
                      <p:spPr>
                        <a:xfrm>
                          <a:off x="5071680" y="1408366"/>
                          <a:ext cx="79334" cy="265271"/>
                        </a:xfrm>
                        <a:custGeom>
                          <a:avLst/>
                          <a:gdLst/>
                          <a:ahLst/>
                          <a:cxnLst/>
                          <a:rect l="l" t="t" r="r" b="b"/>
                          <a:pathLst>
                            <a:path w="79334" h="265271" extrusionOk="0">
                              <a:moveTo>
                                <a:pt x="57245" y="9620"/>
                              </a:moveTo>
                              <a:cubicBezTo>
                                <a:pt x="57245" y="9620"/>
                                <a:pt x="68009" y="160306"/>
                                <a:pt x="0" y="255651"/>
                              </a:cubicBezTo>
                              <a:lnTo>
                                <a:pt x="42005" y="265271"/>
                              </a:lnTo>
                              <a:cubicBezTo>
                                <a:pt x="42005" y="265271"/>
                                <a:pt x="105918" y="136779"/>
                                <a:pt x="66485" y="0"/>
                              </a:cubicBezTo>
                              <a:lnTo>
                                <a:pt x="57245" y="952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92" name="Google Shape;392;p34">
                        <a:extLst>
                          <a:ext uri="{FF2B5EF4-FFF2-40B4-BE49-F238E27FC236}">
                            <a16:creationId xmlns:a16="http://schemas.microsoft.com/office/drawing/2014/main" id="{5982A216-125B-18E5-690B-CB7D9BC3E720}"/>
                          </a:ext>
                        </a:extLst>
                      </p:cNvPr>
                      <p:cNvSpPr/>
                      <p:nvPr/>
                    </p:nvSpPr>
                    <p:spPr>
                      <a:xfrm>
                        <a:off x="5356384" y="763171"/>
                        <a:ext cx="411891" cy="282371"/>
                      </a:xfrm>
                      <a:custGeom>
                        <a:avLst/>
                        <a:gdLst/>
                        <a:ahLst/>
                        <a:cxnLst/>
                        <a:rect l="l" t="t" r="r" b="b"/>
                        <a:pathLst>
                          <a:path w="411891" h="282371" extrusionOk="0">
                            <a:moveTo>
                              <a:pt x="403669" y="29880"/>
                            </a:moveTo>
                            <a:cubicBezTo>
                              <a:pt x="403669" y="29880"/>
                              <a:pt x="462438" y="166754"/>
                              <a:pt x="265747" y="260766"/>
                            </a:cubicBezTo>
                            <a:cubicBezTo>
                              <a:pt x="180974" y="301247"/>
                              <a:pt x="45910" y="283626"/>
                              <a:pt x="380" y="218094"/>
                            </a:cubicBezTo>
                            <a:cubicBezTo>
                              <a:pt x="380" y="218094"/>
                              <a:pt x="-27909" y="-96326"/>
                              <a:pt x="403573" y="2988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3" name="Google Shape;393;p34">
                      <a:extLst>
                        <a:ext uri="{FF2B5EF4-FFF2-40B4-BE49-F238E27FC236}">
                          <a16:creationId xmlns:a16="http://schemas.microsoft.com/office/drawing/2014/main" id="{D487A95E-8D30-D199-B4F4-E5B1A7899600}"/>
                        </a:ext>
                      </a:extLst>
                    </p:cNvPr>
                    <p:cNvGrpSpPr/>
                    <p:nvPr/>
                  </p:nvGrpSpPr>
                  <p:grpSpPr>
                    <a:xfrm>
                      <a:off x="5287633" y="964595"/>
                      <a:ext cx="175901" cy="160213"/>
                      <a:chOff x="5287633" y="964595"/>
                      <a:chExt cx="175901" cy="160213"/>
                    </a:xfrm>
                  </p:grpSpPr>
                  <p:sp>
                    <p:nvSpPr>
                      <p:cNvPr id="394" name="Google Shape;394;p34">
                        <a:extLst>
                          <a:ext uri="{FF2B5EF4-FFF2-40B4-BE49-F238E27FC236}">
                            <a16:creationId xmlns:a16="http://schemas.microsoft.com/office/drawing/2014/main" id="{812B1644-2B68-22B1-35C5-E01102A7A17F}"/>
                          </a:ext>
                        </a:extLst>
                      </p:cNvPr>
                      <p:cNvSpPr/>
                      <p:nvPr/>
                    </p:nvSpPr>
                    <p:spPr>
                      <a:xfrm>
                        <a:off x="5287633" y="964595"/>
                        <a:ext cx="175901" cy="160213"/>
                      </a:xfrm>
                      <a:custGeom>
                        <a:avLst/>
                        <a:gdLst/>
                        <a:ahLst/>
                        <a:cxnLst/>
                        <a:rect l="l" t="t" r="r" b="b"/>
                        <a:pathLst>
                          <a:path w="175901" h="160213" extrusionOk="0">
                            <a:moveTo>
                              <a:pt x="166666" y="128303"/>
                            </a:moveTo>
                            <a:cubicBezTo>
                              <a:pt x="145045" y="163641"/>
                              <a:pt x="92276" y="170689"/>
                              <a:pt x="48747" y="144115"/>
                            </a:cubicBezTo>
                            <a:cubicBezTo>
                              <a:pt x="5313" y="117540"/>
                              <a:pt x="-12404" y="67248"/>
                              <a:pt x="9218" y="31910"/>
                            </a:cubicBezTo>
                            <a:cubicBezTo>
                              <a:pt x="30840" y="-3428"/>
                              <a:pt x="83608" y="-10476"/>
                              <a:pt x="127138" y="16099"/>
                            </a:cubicBezTo>
                            <a:cubicBezTo>
                              <a:pt x="170667" y="42673"/>
                              <a:pt x="188288" y="92965"/>
                              <a:pt x="166666" y="128303"/>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34">
                        <a:extLst>
                          <a:ext uri="{FF2B5EF4-FFF2-40B4-BE49-F238E27FC236}">
                            <a16:creationId xmlns:a16="http://schemas.microsoft.com/office/drawing/2014/main" id="{CE34B7EA-CD74-B61B-9A18-E91D664AE8F0}"/>
                          </a:ext>
                        </a:extLst>
                      </p:cNvPr>
                      <p:cNvSpPr/>
                      <p:nvPr/>
                    </p:nvSpPr>
                    <p:spPr>
                      <a:xfrm>
                        <a:off x="5346191" y="1003268"/>
                        <a:ext cx="60334" cy="83153"/>
                      </a:xfrm>
                      <a:custGeom>
                        <a:avLst/>
                        <a:gdLst/>
                        <a:ahLst/>
                        <a:cxnLst/>
                        <a:rect l="l" t="t" r="r" b="b"/>
                        <a:pathLst>
                          <a:path w="60334" h="83153" extrusionOk="0">
                            <a:moveTo>
                              <a:pt x="0" y="0"/>
                            </a:moveTo>
                            <a:cubicBezTo>
                              <a:pt x="0" y="0"/>
                              <a:pt x="71723" y="13906"/>
                              <a:pt x="58769" y="8315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6" name="Google Shape;396;p34">
                      <a:extLst>
                        <a:ext uri="{FF2B5EF4-FFF2-40B4-BE49-F238E27FC236}">
                          <a16:creationId xmlns:a16="http://schemas.microsoft.com/office/drawing/2014/main" id="{A6ED1EB1-ABC0-D247-3234-6219E96A3FFC}"/>
                        </a:ext>
                      </a:extLst>
                    </p:cNvPr>
                    <p:cNvGrpSpPr/>
                    <p:nvPr/>
                  </p:nvGrpSpPr>
                  <p:grpSpPr>
                    <a:xfrm>
                      <a:off x="5609658" y="943881"/>
                      <a:ext cx="283714" cy="268745"/>
                      <a:chOff x="5609658" y="943881"/>
                      <a:chExt cx="283714" cy="268745"/>
                    </a:xfrm>
                  </p:grpSpPr>
                  <p:grpSp>
                    <p:nvGrpSpPr>
                      <p:cNvPr id="397" name="Google Shape;397;p34">
                        <a:extLst>
                          <a:ext uri="{FF2B5EF4-FFF2-40B4-BE49-F238E27FC236}">
                            <a16:creationId xmlns:a16="http://schemas.microsoft.com/office/drawing/2014/main" id="{EA113C01-082F-58B7-21C2-0D902B45786D}"/>
                          </a:ext>
                        </a:extLst>
                      </p:cNvPr>
                      <p:cNvGrpSpPr/>
                      <p:nvPr/>
                    </p:nvGrpSpPr>
                    <p:grpSpPr>
                      <a:xfrm>
                        <a:off x="5678137" y="1024509"/>
                        <a:ext cx="213361" cy="56958"/>
                        <a:chOff x="5678137" y="1024509"/>
                        <a:chExt cx="213361" cy="56958"/>
                      </a:xfrm>
                    </p:grpSpPr>
                    <p:sp>
                      <p:nvSpPr>
                        <p:cNvPr id="398" name="Google Shape;398;p34">
                          <a:extLst>
                            <a:ext uri="{FF2B5EF4-FFF2-40B4-BE49-F238E27FC236}">
                              <a16:creationId xmlns:a16="http://schemas.microsoft.com/office/drawing/2014/main" id="{E775E68D-41FA-9B5D-2765-F94B69156E61}"/>
                            </a:ext>
                          </a:extLst>
                        </p:cNvPr>
                        <p:cNvSpPr/>
                        <p:nvPr/>
                      </p:nvSpPr>
                      <p:spPr>
                        <a:xfrm>
                          <a:off x="5678137" y="1024509"/>
                          <a:ext cx="26290" cy="53149"/>
                        </a:xfrm>
                        <a:custGeom>
                          <a:avLst/>
                          <a:gdLst/>
                          <a:ahLst/>
                          <a:cxnLst/>
                          <a:rect l="l" t="t" r="r" b="b"/>
                          <a:pathLst>
                            <a:path w="26290" h="53149" extrusionOk="0">
                              <a:moveTo>
                                <a:pt x="0" y="26575"/>
                              </a:moveTo>
                              <a:cubicBezTo>
                                <a:pt x="0" y="41243"/>
                                <a:pt x="5715" y="53149"/>
                                <a:pt x="12954" y="53149"/>
                              </a:cubicBezTo>
                              <a:cubicBezTo>
                                <a:pt x="20193" y="53149"/>
                                <a:pt x="26098" y="41243"/>
                                <a:pt x="26289" y="26575"/>
                              </a:cubicBezTo>
                              <a:cubicBezTo>
                                <a:pt x="26384" y="11906"/>
                                <a:pt x="20574" y="0"/>
                                <a:pt x="13335" y="0"/>
                              </a:cubicBezTo>
                              <a:cubicBezTo>
                                <a:pt x="6096" y="0"/>
                                <a:pt x="190" y="11906"/>
                                <a:pt x="0" y="265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34">
                          <a:extLst>
                            <a:ext uri="{FF2B5EF4-FFF2-40B4-BE49-F238E27FC236}">
                              <a16:creationId xmlns:a16="http://schemas.microsoft.com/office/drawing/2014/main" id="{17F856E4-B253-4C71-8F7D-D53D5BB29D9B}"/>
                            </a:ext>
                          </a:extLst>
                        </p:cNvPr>
                        <p:cNvSpPr/>
                        <p:nvPr/>
                      </p:nvSpPr>
                      <p:spPr>
                        <a:xfrm>
                          <a:off x="5865207" y="1028318"/>
                          <a:ext cx="26291" cy="53149"/>
                        </a:xfrm>
                        <a:custGeom>
                          <a:avLst/>
                          <a:gdLst/>
                          <a:ahLst/>
                          <a:cxnLst/>
                          <a:rect l="l" t="t" r="r" b="b"/>
                          <a:pathLst>
                            <a:path w="26291" h="53149" extrusionOk="0">
                              <a:moveTo>
                                <a:pt x="1" y="26575"/>
                              </a:moveTo>
                              <a:cubicBezTo>
                                <a:pt x="-94" y="41243"/>
                                <a:pt x="5716" y="53150"/>
                                <a:pt x="12955" y="53150"/>
                              </a:cubicBezTo>
                              <a:cubicBezTo>
                                <a:pt x="20194" y="53150"/>
                                <a:pt x="26100" y="41243"/>
                                <a:pt x="26290" y="26575"/>
                              </a:cubicBezTo>
                              <a:cubicBezTo>
                                <a:pt x="26386" y="11906"/>
                                <a:pt x="20575" y="0"/>
                                <a:pt x="13336" y="0"/>
                              </a:cubicBezTo>
                              <a:cubicBezTo>
                                <a:pt x="6097" y="0"/>
                                <a:pt x="192" y="11906"/>
                                <a:pt x="1" y="2657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00" name="Google Shape;400;p34">
                        <a:extLst>
                          <a:ext uri="{FF2B5EF4-FFF2-40B4-BE49-F238E27FC236}">
                            <a16:creationId xmlns:a16="http://schemas.microsoft.com/office/drawing/2014/main" id="{41BE8BB5-7CF1-DC85-AE72-97458D8CCA12}"/>
                          </a:ext>
                        </a:extLst>
                      </p:cNvPr>
                      <p:cNvSpPr/>
                      <p:nvPr/>
                    </p:nvSpPr>
                    <p:spPr>
                      <a:xfrm>
                        <a:off x="5745003" y="1001934"/>
                        <a:ext cx="56082" cy="131661"/>
                      </a:xfrm>
                      <a:custGeom>
                        <a:avLst/>
                        <a:gdLst/>
                        <a:ahLst/>
                        <a:cxnLst/>
                        <a:rect l="l" t="t" r="r" b="b"/>
                        <a:pathLst>
                          <a:path w="56082" h="131661" extrusionOk="0">
                            <a:moveTo>
                              <a:pt x="44291" y="0"/>
                            </a:moveTo>
                            <a:cubicBezTo>
                              <a:pt x="44291" y="0"/>
                              <a:pt x="90488" y="178880"/>
                              <a:pt x="0" y="119634"/>
                            </a:cubicBezTo>
                          </a:path>
                        </a:pathLst>
                      </a:custGeom>
                      <a:noFill/>
                      <a:ln w="9525" cap="rnd" cmpd="sng">
                        <a:solidFill>
                          <a:srgbClr val="06060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34">
                        <a:extLst>
                          <a:ext uri="{FF2B5EF4-FFF2-40B4-BE49-F238E27FC236}">
                            <a16:creationId xmlns:a16="http://schemas.microsoft.com/office/drawing/2014/main" id="{F67F0E64-6519-24FB-2BC7-60187FF3577B}"/>
                          </a:ext>
                        </a:extLst>
                      </p:cNvPr>
                      <p:cNvSpPr/>
                      <p:nvPr/>
                    </p:nvSpPr>
                    <p:spPr>
                      <a:xfrm>
                        <a:off x="5609658" y="1164335"/>
                        <a:ext cx="33713" cy="48291"/>
                      </a:xfrm>
                      <a:custGeom>
                        <a:avLst/>
                        <a:gdLst/>
                        <a:ahLst/>
                        <a:cxnLst/>
                        <a:rect l="l" t="t" r="r" b="b"/>
                        <a:pathLst>
                          <a:path w="33713" h="48291" extrusionOk="0">
                            <a:moveTo>
                              <a:pt x="281" y="0"/>
                            </a:moveTo>
                            <a:cubicBezTo>
                              <a:pt x="281" y="0"/>
                              <a:pt x="-5339" y="29337"/>
                              <a:pt x="33714" y="48292"/>
                            </a:cubicBezTo>
                          </a:path>
                        </a:pathLst>
                      </a:custGeom>
                      <a:noFill/>
                      <a:ln w="9525" cap="rnd" cmpd="sng">
                        <a:solidFill>
                          <a:srgbClr val="060606"/>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2" name="Google Shape;402;p34">
                        <a:extLst>
                          <a:ext uri="{FF2B5EF4-FFF2-40B4-BE49-F238E27FC236}">
                            <a16:creationId xmlns:a16="http://schemas.microsoft.com/office/drawing/2014/main" id="{2C8FA8AB-FED6-D016-1E3D-3A7A1676C198}"/>
                          </a:ext>
                        </a:extLst>
                      </p:cNvPr>
                      <p:cNvGrpSpPr/>
                      <p:nvPr/>
                    </p:nvGrpSpPr>
                    <p:grpSpPr>
                      <a:xfrm>
                        <a:off x="5678188" y="943881"/>
                        <a:ext cx="215184" cy="56629"/>
                        <a:chOff x="5678188" y="943881"/>
                        <a:chExt cx="215184" cy="56629"/>
                      </a:xfrm>
                    </p:grpSpPr>
                    <p:sp>
                      <p:nvSpPr>
                        <p:cNvPr id="403" name="Google Shape;403;p34">
                          <a:extLst>
                            <a:ext uri="{FF2B5EF4-FFF2-40B4-BE49-F238E27FC236}">
                              <a16:creationId xmlns:a16="http://schemas.microsoft.com/office/drawing/2014/main" id="{74BC901F-B711-03C1-9641-E23400C22FD9}"/>
                            </a:ext>
                          </a:extLst>
                        </p:cNvPr>
                        <p:cNvSpPr/>
                        <p:nvPr/>
                      </p:nvSpPr>
                      <p:spPr>
                        <a:xfrm>
                          <a:off x="5678188" y="959068"/>
                          <a:ext cx="81883" cy="41442"/>
                        </a:xfrm>
                        <a:custGeom>
                          <a:avLst/>
                          <a:gdLst/>
                          <a:ahLst/>
                          <a:cxnLst/>
                          <a:rect l="l" t="t" r="r" b="b"/>
                          <a:pathLst>
                            <a:path w="81883" h="41442" extrusionOk="0">
                              <a:moveTo>
                                <a:pt x="616" y="31056"/>
                              </a:moveTo>
                              <a:cubicBezTo>
                                <a:pt x="4712" y="40962"/>
                                <a:pt x="26143" y="44391"/>
                                <a:pt x="48336" y="38676"/>
                              </a:cubicBezTo>
                              <a:cubicBezTo>
                                <a:pt x="70625" y="32961"/>
                                <a:pt x="85293" y="20292"/>
                                <a:pt x="81198" y="10386"/>
                              </a:cubicBezTo>
                              <a:cubicBezTo>
                                <a:pt x="77102" y="480"/>
                                <a:pt x="55671" y="-2949"/>
                                <a:pt x="33477" y="2766"/>
                              </a:cubicBezTo>
                              <a:cubicBezTo>
                                <a:pt x="11284" y="8481"/>
                                <a:pt x="-3480" y="21150"/>
                                <a:pt x="711" y="31056"/>
                              </a:cubicBezTo>
                              <a:close/>
                            </a:path>
                          </a:pathLst>
                        </a:custGeom>
                        <a:solidFill>
                          <a:srgbClr val="E7A3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34">
                          <a:extLst>
                            <a:ext uri="{FF2B5EF4-FFF2-40B4-BE49-F238E27FC236}">
                              <a16:creationId xmlns:a16="http://schemas.microsoft.com/office/drawing/2014/main" id="{72B3787E-41A8-1D1C-A5AC-5E8BA799AF8A}"/>
                            </a:ext>
                          </a:extLst>
                        </p:cNvPr>
                        <p:cNvSpPr/>
                        <p:nvPr/>
                      </p:nvSpPr>
                      <p:spPr>
                        <a:xfrm>
                          <a:off x="5817613" y="943881"/>
                          <a:ext cx="75759" cy="39049"/>
                        </a:xfrm>
                        <a:custGeom>
                          <a:avLst/>
                          <a:gdLst/>
                          <a:ahLst/>
                          <a:cxnLst/>
                          <a:rect l="l" t="t" r="r" b="b"/>
                          <a:pathLst>
                            <a:path w="75759" h="39049" extrusionOk="0">
                              <a:moveTo>
                                <a:pt x="161" y="15096"/>
                              </a:moveTo>
                              <a:cubicBezTo>
                                <a:pt x="-1744" y="25573"/>
                                <a:pt x="13496" y="36051"/>
                                <a:pt x="34356" y="38527"/>
                              </a:cubicBezTo>
                              <a:cubicBezTo>
                                <a:pt x="55215" y="41004"/>
                                <a:pt x="73694" y="34431"/>
                                <a:pt x="75599" y="23954"/>
                              </a:cubicBezTo>
                              <a:cubicBezTo>
                                <a:pt x="77504" y="13476"/>
                                <a:pt x="62264" y="2999"/>
                                <a:pt x="41404" y="522"/>
                              </a:cubicBezTo>
                              <a:cubicBezTo>
                                <a:pt x="20544" y="-1954"/>
                                <a:pt x="2066" y="4618"/>
                                <a:pt x="161" y="15096"/>
                              </a:cubicBezTo>
                              <a:close/>
                            </a:path>
                          </a:pathLst>
                        </a:custGeom>
                        <a:solidFill>
                          <a:srgbClr val="E7A32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405" name="Google Shape;405;p34">
                  <a:extLst>
                    <a:ext uri="{FF2B5EF4-FFF2-40B4-BE49-F238E27FC236}">
                      <a16:creationId xmlns:a16="http://schemas.microsoft.com/office/drawing/2014/main" id="{57E22781-8FC2-EA84-982B-ED304F5C19AC}"/>
                    </a:ext>
                  </a:extLst>
                </p:cNvPr>
                <p:cNvGrpSpPr/>
                <p:nvPr/>
              </p:nvGrpSpPr>
              <p:grpSpPr>
                <a:xfrm>
                  <a:off x="5518498" y="485870"/>
                  <a:ext cx="1282732" cy="1201102"/>
                  <a:chOff x="5518498" y="485870"/>
                  <a:chExt cx="1282732" cy="1201102"/>
                </a:xfrm>
              </p:grpSpPr>
              <p:sp>
                <p:nvSpPr>
                  <p:cNvPr id="406" name="Google Shape;406;p34">
                    <a:extLst>
                      <a:ext uri="{FF2B5EF4-FFF2-40B4-BE49-F238E27FC236}">
                        <a16:creationId xmlns:a16="http://schemas.microsoft.com/office/drawing/2014/main" id="{C8896293-4DFB-8E26-49A4-C5C494BF2D03}"/>
                      </a:ext>
                    </a:extLst>
                  </p:cNvPr>
                  <p:cNvSpPr/>
                  <p:nvPr/>
                </p:nvSpPr>
                <p:spPr>
                  <a:xfrm>
                    <a:off x="5578220" y="485870"/>
                    <a:ext cx="1177480" cy="1127950"/>
                  </a:xfrm>
                  <a:custGeom>
                    <a:avLst/>
                    <a:gdLst/>
                    <a:ahLst/>
                    <a:cxnLst/>
                    <a:rect l="l" t="t" r="r" b="b"/>
                    <a:pathLst>
                      <a:path w="1177480" h="1127950" extrusionOk="0">
                        <a:moveTo>
                          <a:pt x="1139952" y="840296"/>
                        </a:moveTo>
                        <a:lnTo>
                          <a:pt x="1177481" y="101441"/>
                        </a:lnTo>
                        <a:cubicBezTo>
                          <a:pt x="1177481" y="101441"/>
                          <a:pt x="762476" y="237935"/>
                          <a:pt x="645223" y="354711"/>
                        </a:cubicBezTo>
                        <a:cubicBezTo>
                          <a:pt x="645223" y="354711"/>
                          <a:pt x="643414" y="259937"/>
                          <a:pt x="994410" y="37148"/>
                        </a:cubicBezTo>
                        <a:lnTo>
                          <a:pt x="971740" y="16574"/>
                        </a:lnTo>
                        <a:cubicBezTo>
                          <a:pt x="971740" y="16574"/>
                          <a:pt x="667417" y="223171"/>
                          <a:pt x="615601" y="335566"/>
                        </a:cubicBezTo>
                        <a:cubicBezTo>
                          <a:pt x="615601" y="335566"/>
                          <a:pt x="665988" y="134588"/>
                          <a:pt x="771144" y="15812"/>
                        </a:cubicBezTo>
                        <a:lnTo>
                          <a:pt x="749522" y="0"/>
                        </a:lnTo>
                        <a:cubicBezTo>
                          <a:pt x="749522" y="0"/>
                          <a:pt x="630936" y="139732"/>
                          <a:pt x="594550" y="337661"/>
                        </a:cubicBezTo>
                        <a:cubicBezTo>
                          <a:pt x="594550" y="337661"/>
                          <a:pt x="408051" y="136303"/>
                          <a:pt x="122491" y="102965"/>
                        </a:cubicBezTo>
                        <a:lnTo>
                          <a:pt x="121729" y="129350"/>
                        </a:lnTo>
                        <a:cubicBezTo>
                          <a:pt x="121729" y="129350"/>
                          <a:pt x="419005" y="166211"/>
                          <a:pt x="551402" y="345948"/>
                        </a:cubicBezTo>
                        <a:cubicBezTo>
                          <a:pt x="551402" y="345948"/>
                          <a:pt x="299085" y="173355"/>
                          <a:pt x="8191" y="173260"/>
                        </a:cubicBezTo>
                        <a:lnTo>
                          <a:pt x="0" y="945737"/>
                        </a:lnTo>
                        <a:lnTo>
                          <a:pt x="486632" y="1127951"/>
                        </a:lnTo>
                        <a:lnTo>
                          <a:pt x="632555" y="1127284"/>
                        </a:lnTo>
                        <a:lnTo>
                          <a:pt x="1139857" y="840391"/>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34">
                    <a:extLst>
                      <a:ext uri="{FF2B5EF4-FFF2-40B4-BE49-F238E27FC236}">
                        <a16:creationId xmlns:a16="http://schemas.microsoft.com/office/drawing/2014/main" id="{238E7362-1201-CCBD-D81D-62998D42F2BC}"/>
                      </a:ext>
                    </a:extLst>
                  </p:cNvPr>
                  <p:cNvSpPr/>
                  <p:nvPr/>
                </p:nvSpPr>
                <p:spPr>
                  <a:xfrm>
                    <a:off x="6207537" y="710088"/>
                    <a:ext cx="593693" cy="976121"/>
                  </a:xfrm>
                  <a:custGeom>
                    <a:avLst/>
                    <a:gdLst/>
                    <a:ahLst/>
                    <a:cxnLst/>
                    <a:rect l="l" t="t" r="r" b="b"/>
                    <a:pathLst>
                      <a:path w="593693" h="976121" extrusionOk="0">
                        <a:moveTo>
                          <a:pt x="558165" y="803529"/>
                        </a:moveTo>
                        <a:cubicBezTo>
                          <a:pt x="558165" y="803529"/>
                          <a:pt x="127063" y="838295"/>
                          <a:pt x="0" y="976122"/>
                        </a:cubicBezTo>
                        <a:lnTo>
                          <a:pt x="35528" y="172593"/>
                        </a:lnTo>
                        <a:cubicBezTo>
                          <a:pt x="162592" y="34671"/>
                          <a:pt x="593693" y="0"/>
                          <a:pt x="593693" y="0"/>
                        </a:cubicBezTo>
                        <a:lnTo>
                          <a:pt x="558165" y="8035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34">
                    <a:extLst>
                      <a:ext uri="{FF2B5EF4-FFF2-40B4-BE49-F238E27FC236}">
                        <a16:creationId xmlns:a16="http://schemas.microsoft.com/office/drawing/2014/main" id="{DB5AE5ED-0BE4-0DAC-3966-A8001273A1CB}"/>
                      </a:ext>
                    </a:extLst>
                  </p:cNvPr>
                  <p:cNvSpPr/>
                  <p:nvPr/>
                </p:nvSpPr>
                <p:spPr>
                  <a:xfrm>
                    <a:off x="5518498" y="715994"/>
                    <a:ext cx="578643" cy="970978"/>
                  </a:xfrm>
                  <a:custGeom>
                    <a:avLst/>
                    <a:gdLst/>
                    <a:ahLst/>
                    <a:cxnLst/>
                    <a:rect l="l" t="t" r="r" b="b"/>
                    <a:pathLst>
                      <a:path w="578643" h="970978" extrusionOk="0">
                        <a:moveTo>
                          <a:pt x="0" y="803529"/>
                        </a:moveTo>
                        <a:cubicBezTo>
                          <a:pt x="0" y="803529"/>
                          <a:pt x="428244" y="834200"/>
                          <a:pt x="543116" y="970979"/>
                        </a:cubicBezTo>
                        <a:lnTo>
                          <a:pt x="578644" y="167450"/>
                        </a:lnTo>
                        <a:cubicBezTo>
                          <a:pt x="463772" y="30670"/>
                          <a:pt x="35528" y="0"/>
                          <a:pt x="35528" y="0"/>
                        </a:cubicBezTo>
                        <a:lnTo>
                          <a:pt x="0" y="80352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34">
                    <a:extLst>
                      <a:ext uri="{FF2B5EF4-FFF2-40B4-BE49-F238E27FC236}">
                        <a16:creationId xmlns:a16="http://schemas.microsoft.com/office/drawing/2014/main" id="{50C25312-7B36-80AE-CFBF-F07F2A58BB8F}"/>
                      </a:ext>
                    </a:extLst>
                  </p:cNvPr>
                  <p:cNvSpPr/>
                  <p:nvPr/>
                </p:nvSpPr>
                <p:spPr>
                  <a:xfrm>
                    <a:off x="6061614" y="882777"/>
                    <a:ext cx="181451" cy="804195"/>
                  </a:xfrm>
                  <a:custGeom>
                    <a:avLst/>
                    <a:gdLst/>
                    <a:ahLst/>
                    <a:cxnLst/>
                    <a:rect l="l" t="t" r="r" b="b"/>
                    <a:pathLst>
                      <a:path w="181451" h="804195" extrusionOk="0">
                        <a:moveTo>
                          <a:pt x="181451" y="0"/>
                        </a:moveTo>
                        <a:lnTo>
                          <a:pt x="145923" y="803529"/>
                        </a:lnTo>
                        <a:lnTo>
                          <a:pt x="0" y="804196"/>
                        </a:lnTo>
                        <a:lnTo>
                          <a:pt x="35528" y="667"/>
                        </a:lnTo>
                        <a:lnTo>
                          <a:pt x="18145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34">
                    <a:extLst>
                      <a:ext uri="{FF2B5EF4-FFF2-40B4-BE49-F238E27FC236}">
                        <a16:creationId xmlns:a16="http://schemas.microsoft.com/office/drawing/2014/main" id="{BC76A2E8-3F31-407B-27F8-931C584064BE}"/>
                      </a:ext>
                    </a:extLst>
                  </p:cNvPr>
                  <p:cNvSpPr/>
                  <p:nvPr/>
                </p:nvSpPr>
                <p:spPr>
                  <a:xfrm>
                    <a:off x="6097142" y="855341"/>
                    <a:ext cx="145924" cy="28102"/>
                  </a:xfrm>
                  <a:custGeom>
                    <a:avLst/>
                    <a:gdLst/>
                    <a:ahLst/>
                    <a:cxnLst/>
                    <a:rect l="l" t="t" r="r" b="b"/>
                    <a:pathLst>
                      <a:path w="145924" h="28102" extrusionOk="0">
                        <a:moveTo>
                          <a:pt x="145923" y="27436"/>
                        </a:moveTo>
                        <a:cubicBezTo>
                          <a:pt x="145923" y="27436"/>
                          <a:pt x="147161" y="-377"/>
                          <a:pt x="74200" y="4"/>
                        </a:cubicBezTo>
                        <a:cubicBezTo>
                          <a:pt x="1238" y="385"/>
                          <a:pt x="0" y="28103"/>
                          <a:pt x="0" y="28103"/>
                        </a:cubicBezTo>
                        <a:lnTo>
                          <a:pt x="145923" y="2743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34">
                    <a:extLst>
                      <a:ext uri="{FF2B5EF4-FFF2-40B4-BE49-F238E27FC236}">
                        <a16:creationId xmlns:a16="http://schemas.microsoft.com/office/drawing/2014/main" id="{A03205CA-BDA1-283A-54C7-8CBFDD3ACF1D}"/>
                      </a:ext>
                    </a:extLst>
                  </p:cNvPr>
                  <p:cNvSpPr/>
                  <p:nvPr/>
                </p:nvSpPr>
                <p:spPr>
                  <a:xfrm>
                    <a:off x="6207537" y="882777"/>
                    <a:ext cx="35528" cy="803529"/>
                  </a:xfrm>
                  <a:custGeom>
                    <a:avLst/>
                    <a:gdLst/>
                    <a:ahLst/>
                    <a:cxnLst/>
                    <a:rect l="l" t="t" r="r" b="b"/>
                    <a:pathLst>
                      <a:path w="35528" h="803529" extrusionOk="0">
                        <a:moveTo>
                          <a:pt x="35528" y="0"/>
                        </a:moveTo>
                        <a:lnTo>
                          <a:pt x="0" y="803529"/>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34">
                    <a:extLst>
                      <a:ext uri="{FF2B5EF4-FFF2-40B4-BE49-F238E27FC236}">
                        <a16:creationId xmlns:a16="http://schemas.microsoft.com/office/drawing/2014/main" id="{0B5DA66E-6104-563A-728E-33190467B8B3}"/>
                      </a:ext>
                    </a:extLst>
                  </p:cNvPr>
                  <p:cNvSpPr/>
                  <p:nvPr/>
                </p:nvSpPr>
                <p:spPr>
                  <a:xfrm>
                    <a:off x="6061614" y="883443"/>
                    <a:ext cx="35528" cy="803529"/>
                  </a:xfrm>
                  <a:custGeom>
                    <a:avLst/>
                    <a:gdLst/>
                    <a:ahLst/>
                    <a:cxnLst/>
                    <a:rect l="l" t="t" r="r" b="b"/>
                    <a:pathLst>
                      <a:path w="35528" h="803529" extrusionOk="0">
                        <a:moveTo>
                          <a:pt x="0" y="803529"/>
                        </a:moveTo>
                        <a:lnTo>
                          <a:pt x="35528"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3" name="Google Shape;413;p34">
                  <a:extLst>
                    <a:ext uri="{FF2B5EF4-FFF2-40B4-BE49-F238E27FC236}">
                      <a16:creationId xmlns:a16="http://schemas.microsoft.com/office/drawing/2014/main" id="{945BE19C-A93B-12DE-E407-BA33C806D0F0}"/>
                    </a:ext>
                  </a:extLst>
                </p:cNvPr>
                <p:cNvGrpSpPr/>
                <p:nvPr/>
              </p:nvGrpSpPr>
              <p:grpSpPr>
                <a:xfrm>
                  <a:off x="6300120" y="895148"/>
                  <a:ext cx="582732" cy="1327103"/>
                  <a:chOff x="6300120" y="895148"/>
                  <a:chExt cx="582732" cy="1327103"/>
                </a:xfrm>
              </p:grpSpPr>
              <p:sp>
                <p:nvSpPr>
                  <p:cNvPr id="414" name="Google Shape;414;p34">
                    <a:extLst>
                      <a:ext uri="{FF2B5EF4-FFF2-40B4-BE49-F238E27FC236}">
                        <a16:creationId xmlns:a16="http://schemas.microsoft.com/office/drawing/2014/main" id="{CD5153CB-ACB8-FC9A-7FBB-AD39A943C43B}"/>
                      </a:ext>
                    </a:extLst>
                  </p:cNvPr>
                  <p:cNvSpPr/>
                  <p:nvPr/>
                </p:nvSpPr>
                <p:spPr>
                  <a:xfrm>
                    <a:off x="6300145" y="895148"/>
                    <a:ext cx="582707" cy="1327103"/>
                  </a:xfrm>
                  <a:custGeom>
                    <a:avLst/>
                    <a:gdLst/>
                    <a:ahLst/>
                    <a:cxnLst/>
                    <a:rect l="l" t="t" r="r" b="b"/>
                    <a:pathLst>
                      <a:path w="582707" h="1327103" extrusionOk="0">
                        <a:moveTo>
                          <a:pt x="159328" y="1323700"/>
                        </a:moveTo>
                        <a:cubicBezTo>
                          <a:pt x="401930" y="1389232"/>
                          <a:pt x="520611" y="486548"/>
                          <a:pt x="520611" y="486548"/>
                        </a:cubicBezTo>
                        <a:cubicBezTo>
                          <a:pt x="520611" y="486548"/>
                          <a:pt x="603670" y="305573"/>
                          <a:pt x="577666" y="240231"/>
                        </a:cubicBezTo>
                        <a:cubicBezTo>
                          <a:pt x="551663" y="174795"/>
                          <a:pt x="462319" y="62304"/>
                          <a:pt x="417265" y="18299"/>
                        </a:cubicBezTo>
                        <a:cubicBezTo>
                          <a:pt x="372212" y="-25802"/>
                          <a:pt x="324016" y="17442"/>
                          <a:pt x="336970" y="67353"/>
                        </a:cubicBezTo>
                        <a:cubicBezTo>
                          <a:pt x="349924" y="117264"/>
                          <a:pt x="387833" y="143553"/>
                          <a:pt x="396025" y="181557"/>
                        </a:cubicBezTo>
                        <a:cubicBezTo>
                          <a:pt x="396025" y="181557"/>
                          <a:pt x="325730" y="118121"/>
                          <a:pt x="276486" y="106786"/>
                        </a:cubicBezTo>
                        <a:cubicBezTo>
                          <a:pt x="227242" y="95356"/>
                          <a:pt x="204096" y="135456"/>
                          <a:pt x="204096" y="135456"/>
                        </a:cubicBezTo>
                        <a:cubicBezTo>
                          <a:pt x="204096" y="135456"/>
                          <a:pt x="174568" y="126503"/>
                          <a:pt x="135135" y="150601"/>
                        </a:cubicBezTo>
                        <a:cubicBezTo>
                          <a:pt x="102845" y="170318"/>
                          <a:pt x="87986" y="269283"/>
                          <a:pt x="170853" y="331957"/>
                        </a:cubicBezTo>
                        <a:cubicBezTo>
                          <a:pt x="170853" y="331957"/>
                          <a:pt x="119895" y="387583"/>
                          <a:pt x="155328" y="476832"/>
                        </a:cubicBezTo>
                        <a:cubicBezTo>
                          <a:pt x="155328" y="476832"/>
                          <a:pt x="-196812" y="1227593"/>
                          <a:pt x="159328" y="1323796"/>
                        </a:cubicBez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34">
                    <a:extLst>
                      <a:ext uri="{FF2B5EF4-FFF2-40B4-BE49-F238E27FC236}">
                        <a16:creationId xmlns:a16="http://schemas.microsoft.com/office/drawing/2014/main" id="{AB3DDDD9-41FE-0630-D5A7-3ABFB0A09E77}"/>
                      </a:ext>
                    </a:extLst>
                  </p:cNvPr>
                  <p:cNvSpPr/>
                  <p:nvPr/>
                </p:nvSpPr>
                <p:spPr>
                  <a:xfrm>
                    <a:off x="6300120" y="1682591"/>
                    <a:ext cx="42672" cy="149733"/>
                  </a:xfrm>
                  <a:custGeom>
                    <a:avLst/>
                    <a:gdLst/>
                    <a:ahLst/>
                    <a:cxnLst/>
                    <a:rect l="l" t="t" r="r" b="b"/>
                    <a:pathLst>
                      <a:path w="42672" h="149733" extrusionOk="0">
                        <a:moveTo>
                          <a:pt x="42672" y="0"/>
                        </a:moveTo>
                        <a:lnTo>
                          <a:pt x="0" y="149733"/>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34">
                    <a:extLst>
                      <a:ext uri="{FF2B5EF4-FFF2-40B4-BE49-F238E27FC236}">
                        <a16:creationId xmlns:a16="http://schemas.microsoft.com/office/drawing/2014/main" id="{74F4C08F-A773-6D12-60DC-CC58DB106533}"/>
                      </a:ext>
                    </a:extLst>
                  </p:cNvPr>
                  <p:cNvSpPr/>
                  <p:nvPr/>
                </p:nvSpPr>
                <p:spPr>
                  <a:xfrm>
                    <a:off x="6504240" y="1030509"/>
                    <a:ext cx="141579" cy="150399"/>
                  </a:xfrm>
                  <a:custGeom>
                    <a:avLst/>
                    <a:gdLst/>
                    <a:ahLst/>
                    <a:cxnLst/>
                    <a:rect l="l" t="t" r="r" b="b"/>
                    <a:pathLst>
                      <a:path w="141579" h="150399" extrusionOk="0">
                        <a:moveTo>
                          <a:pt x="0" y="0"/>
                        </a:moveTo>
                        <a:cubicBezTo>
                          <a:pt x="0" y="0"/>
                          <a:pt x="116300" y="74295"/>
                          <a:pt x="131350" y="85153"/>
                        </a:cubicBezTo>
                        <a:cubicBezTo>
                          <a:pt x="146400" y="96012"/>
                          <a:pt x="140399" y="150400"/>
                          <a:pt x="140399" y="15040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34">
                    <a:extLst>
                      <a:ext uri="{FF2B5EF4-FFF2-40B4-BE49-F238E27FC236}">
                        <a16:creationId xmlns:a16="http://schemas.microsoft.com/office/drawing/2014/main" id="{5CF4FBA5-93EB-7206-E658-68C2F25344AC}"/>
                      </a:ext>
                    </a:extLst>
                  </p:cNvPr>
                  <p:cNvSpPr/>
                  <p:nvPr/>
                </p:nvSpPr>
                <p:spPr>
                  <a:xfrm>
                    <a:off x="6696169" y="1076706"/>
                    <a:ext cx="121005" cy="133350"/>
                  </a:xfrm>
                  <a:custGeom>
                    <a:avLst/>
                    <a:gdLst/>
                    <a:ahLst/>
                    <a:cxnLst/>
                    <a:rect l="l" t="t" r="r" b="b"/>
                    <a:pathLst>
                      <a:path w="121005" h="133350" extrusionOk="0">
                        <a:moveTo>
                          <a:pt x="0" y="0"/>
                        </a:moveTo>
                        <a:cubicBezTo>
                          <a:pt x="0" y="0"/>
                          <a:pt x="95821" y="57245"/>
                          <a:pt x="110776" y="68104"/>
                        </a:cubicBezTo>
                        <a:cubicBezTo>
                          <a:pt x="125825" y="78962"/>
                          <a:pt x="119824" y="133350"/>
                          <a:pt x="119824" y="13335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34">
                    <a:extLst>
                      <a:ext uri="{FF2B5EF4-FFF2-40B4-BE49-F238E27FC236}">
                        <a16:creationId xmlns:a16="http://schemas.microsoft.com/office/drawing/2014/main" id="{B22989A6-D961-5C61-FFA1-10034AF58468}"/>
                      </a:ext>
                    </a:extLst>
                  </p:cNvPr>
                  <p:cNvSpPr/>
                  <p:nvPr/>
                </p:nvSpPr>
                <p:spPr>
                  <a:xfrm>
                    <a:off x="6470998" y="1164240"/>
                    <a:ext cx="55721" cy="62769"/>
                  </a:xfrm>
                  <a:custGeom>
                    <a:avLst/>
                    <a:gdLst/>
                    <a:ahLst/>
                    <a:cxnLst/>
                    <a:rect l="l" t="t" r="r" b="b"/>
                    <a:pathLst>
                      <a:path w="55721" h="62769" extrusionOk="0">
                        <a:moveTo>
                          <a:pt x="0" y="62770"/>
                        </a:moveTo>
                        <a:cubicBezTo>
                          <a:pt x="0" y="62770"/>
                          <a:pt x="17240" y="17335"/>
                          <a:pt x="55721" y="0"/>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34">
                    <a:extLst>
                      <a:ext uri="{FF2B5EF4-FFF2-40B4-BE49-F238E27FC236}">
                        <a16:creationId xmlns:a16="http://schemas.microsoft.com/office/drawing/2014/main" id="{C494C6FC-B0A2-C09C-71BB-7FC2A73C7B35}"/>
                      </a:ext>
                    </a:extLst>
                  </p:cNvPr>
                  <p:cNvSpPr/>
                  <p:nvPr/>
                </p:nvSpPr>
                <p:spPr>
                  <a:xfrm>
                    <a:off x="6470998" y="1152048"/>
                    <a:ext cx="27813" cy="28860"/>
                  </a:xfrm>
                  <a:custGeom>
                    <a:avLst/>
                    <a:gdLst/>
                    <a:ahLst/>
                    <a:cxnLst/>
                    <a:rect l="l" t="t" r="r" b="b"/>
                    <a:pathLst>
                      <a:path w="27813" h="28860" extrusionOk="0">
                        <a:moveTo>
                          <a:pt x="0" y="0"/>
                        </a:moveTo>
                        <a:lnTo>
                          <a:pt x="27813" y="28861"/>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34">
                  <a:extLst>
                    <a:ext uri="{FF2B5EF4-FFF2-40B4-BE49-F238E27FC236}">
                      <a16:creationId xmlns:a16="http://schemas.microsoft.com/office/drawing/2014/main" id="{6B58F376-0BB5-9542-5FCE-47352E80A0A2}"/>
                    </a:ext>
                  </a:extLst>
                </p:cNvPr>
                <p:cNvGrpSpPr/>
                <p:nvPr/>
              </p:nvGrpSpPr>
              <p:grpSpPr>
                <a:xfrm>
                  <a:off x="5066823" y="1151996"/>
                  <a:ext cx="841036" cy="1265660"/>
                  <a:chOff x="5066823" y="1151996"/>
                  <a:chExt cx="841036" cy="1265660"/>
                </a:xfrm>
              </p:grpSpPr>
              <p:sp>
                <p:nvSpPr>
                  <p:cNvPr id="421" name="Google Shape;421;p34">
                    <a:extLst>
                      <a:ext uri="{FF2B5EF4-FFF2-40B4-BE49-F238E27FC236}">
                        <a16:creationId xmlns:a16="http://schemas.microsoft.com/office/drawing/2014/main" id="{DCC7004B-1173-AA0D-92C5-16757C82F957}"/>
                      </a:ext>
                    </a:extLst>
                  </p:cNvPr>
                  <p:cNvSpPr/>
                  <p:nvPr/>
                </p:nvSpPr>
                <p:spPr>
                  <a:xfrm>
                    <a:off x="5066823" y="1151996"/>
                    <a:ext cx="841036" cy="1265660"/>
                  </a:xfrm>
                  <a:custGeom>
                    <a:avLst/>
                    <a:gdLst/>
                    <a:ahLst/>
                    <a:cxnLst/>
                    <a:rect l="l" t="t" r="r" b="b"/>
                    <a:pathLst>
                      <a:path w="841036" h="1265660" extrusionOk="0">
                        <a:moveTo>
                          <a:pt x="257937" y="704140"/>
                        </a:moveTo>
                        <a:cubicBezTo>
                          <a:pt x="257937" y="704140"/>
                          <a:pt x="323183" y="504972"/>
                          <a:pt x="345376" y="394006"/>
                        </a:cubicBezTo>
                        <a:cubicBezTo>
                          <a:pt x="345376" y="394006"/>
                          <a:pt x="340900" y="194934"/>
                          <a:pt x="390620" y="145213"/>
                        </a:cubicBezTo>
                        <a:cubicBezTo>
                          <a:pt x="440341" y="95493"/>
                          <a:pt x="567023" y="27579"/>
                          <a:pt x="625888" y="5005"/>
                        </a:cubicBezTo>
                        <a:cubicBezTo>
                          <a:pt x="684657" y="-17569"/>
                          <a:pt x="711803" y="41200"/>
                          <a:pt x="680180" y="81872"/>
                        </a:cubicBezTo>
                        <a:cubicBezTo>
                          <a:pt x="648557" y="122544"/>
                          <a:pt x="603313" y="131593"/>
                          <a:pt x="580644" y="163311"/>
                        </a:cubicBezTo>
                        <a:cubicBezTo>
                          <a:pt x="580644" y="163311"/>
                          <a:pt x="670274" y="132926"/>
                          <a:pt x="720090" y="141975"/>
                        </a:cubicBezTo>
                        <a:cubicBezTo>
                          <a:pt x="769810" y="151024"/>
                          <a:pt x="775144" y="196934"/>
                          <a:pt x="775144" y="196934"/>
                        </a:cubicBezTo>
                        <a:cubicBezTo>
                          <a:pt x="775144" y="196934"/>
                          <a:pt x="805815" y="200458"/>
                          <a:pt x="832485" y="238177"/>
                        </a:cubicBezTo>
                        <a:cubicBezTo>
                          <a:pt x="854297" y="269038"/>
                          <a:pt x="840010" y="357526"/>
                          <a:pt x="722947" y="365336"/>
                        </a:cubicBezTo>
                        <a:cubicBezTo>
                          <a:pt x="722947" y="365336"/>
                          <a:pt x="752475" y="461824"/>
                          <a:pt x="684657" y="529642"/>
                        </a:cubicBezTo>
                        <a:cubicBezTo>
                          <a:pt x="684657" y="529642"/>
                          <a:pt x="615982" y="1226491"/>
                          <a:pt x="399669" y="1262496"/>
                        </a:cubicBezTo>
                        <a:cubicBezTo>
                          <a:pt x="147066" y="1304501"/>
                          <a:pt x="0" y="914452"/>
                          <a:pt x="0" y="914452"/>
                        </a:cubicBezTo>
                        <a:lnTo>
                          <a:pt x="257937" y="704045"/>
                        </a:lnTo>
                        <a:close/>
                      </a:path>
                    </a:pathLst>
                  </a:custGeom>
                  <a:solidFill>
                    <a:srgbClr val="DA7C8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2" name="Google Shape;422;p34">
                    <a:extLst>
                      <a:ext uri="{FF2B5EF4-FFF2-40B4-BE49-F238E27FC236}">
                        <a16:creationId xmlns:a16="http://schemas.microsoft.com/office/drawing/2014/main" id="{5E2751AD-D62C-2196-8E23-D92FF1BBE9B6}"/>
                      </a:ext>
                    </a:extLst>
                  </p:cNvPr>
                  <p:cNvGrpSpPr/>
                  <p:nvPr/>
                </p:nvGrpSpPr>
                <p:grpSpPr>
                  <a:xfrm>
                    <a:off x="5256751" y="1315307"/>
                    <a:ext cx="585120" cy="726566"/>
                    <a:chOff x="5256751" y="1315307"/>
                    <a:chExt cx="585120" cy="726566"/>
                  </a:xfrm>
                </p:grpSpPr>
                <p:sp>
                  <p:nvSpPr>
                    <p:cNvPr id="423" name="Google Shape;423;p34">
                      <a:extLst>
                        <a:ext uri="{FF2B5EF4-FFF2-40B4-BE49-F238E27FC236}">
                          <a16:creationId xmlns:a16="http://schemas.microsoft.com/office/drawing/2014/main" id="{FEF97D88-4CA1-A965-BA88-24779E8A339F}"/>
                        </a:ext>
                      </a:extLst>
                    </p:cNvPr>
                    <p:cNvSpPr/>
                    <p:nvPr/>
                  </p:nvSpPr>
                  <p:spPr>
                    <a:xfrm>
                      <a:off x="5653372" y="1349025"/>
                      <a:ext cx="188499" cy="82391"/>
                    </a:xfrm>
                    <a:custGeom>
                      <a:avLst/>
                      <a:gdLst/>
                      <a:ahLst/>
                      <a:cxnLst/>
                      <a:rect l="l" t="t" r="r" b="b"/>
                      <a:pathLst>
                        <a:path w="188499" h="82391" extrusionOk="0">
                          <a:moveTo>
                            <a:pt x="188500" y="0"/>
                          </a:moveTo>
                          <a:cubicBezTo>
                            <a:pt x="188500" y="0"/>
                            <a:pt x="52292" y="22098"/>
                            <a:pt x="34195" y="26099"/>
                          </a:cubicBezTo>
                          <a:cubicBezTo>
                            <a:pt x="16097" y="30099"/>
                            <a:pt x="0" y="82391"/>
                            <a:pt x="0" y="82391"/>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34">
                      <a:extLst>
                        <a:ext uri="{FF2B5EF4-FFF2-40B4-BE49-F238E27FC236}">
                          <a16:creationId xmlns:a16="http://schemas.microsoft.com/office/drawing/2014/main" id="{86945DBA-4713-C361-027A-43B4CDDA804D}"/>
                        </a:ext>
                      </a:extLst>
                    </p:cNvPr>
                    <p:cNvSpPr/>
                    <p:nvPr/>
                  </p:nvSpPr>
                  <p:spPr>
                    <a:xfrm>
                      <a:off x="5764338" y="1445895"/>
                      <a:ext cx="25431" cy="71532"/>
                    </a:xfrm>
                    <a:custGeom>
                      <a:avLst/>
                      <a:gdLst/>
                      <a:ahLst/>
                      <a:cxnLst/>
                      <a:rect l="l" t="t" r="r" b="b"/>
                      <a:pathLst>
                        <a:path w="25431" h="71532" extrusionOk="0">
                          <a:moveTo>
                            <a:pt x="0" y="0"/>
                          </a:moveTo>
                          <a:cubicBezTo>
                            <a:pt x="0" y="0"/>
                            <a:pt x="19050" y="25146"/>
                            <a:pt x="25432" y="71533"/>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34">
                      <a:extLst>
                        <a:ext uri="{FF2B5EF4-FFF2-40B4-BE49-F238E27FC236}">
                          <a16:creationId xmlns:a16="http://schemas.microsoft.com/office/drawing/2014/main" id="{DF211A6A-E3DC-957A-C05A-89BE6E49100C}"/>
                        </a:ext>
                      </a:extLst>
                    </p:cNvPr>
                    <p:cNvSpPr/>
                    <p:nvPr/>
                  </p:nvSpPr>
                  <p:spPr>
                    <a:xfrm>
                      <a:off x="5777007" y="1458944"/>
                      <a:ext cx="54292" cy="10763"/>
                    </a:xfrm>
                    <a:custGeom>
                      <a:avLst/>
                      <a:gdLst/>
                      <a:ahLst/>
                      <a:cxnLst/>
                      <a:rect l="l" t="t" r="r" b="b"/>
                      <a:pathLst>
                        <a:path w="54292" h="10763" extrusionOk="0">
                          <a:moveTo>
                            <a:pt x="0" y="10763"/>
                          </a:moveTo>
                          <a:lnTo>
                            <a:pt x="54292" y="0"/>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34">
                      <a:extLst>
                        <a:ext uri="{FF2B5EF4-FFF2-40B4-BE49-F238E27FC236}">
                          <a16:creationId xmlns:a16="http://schemas.microsoft.com/office/drawing/2014/main" id="{962E4677-0BD9-C90E-B0BF-827CA32E0561}"/>
                        </a:ext>
                      </a:extLst>
                    </p:cNvPr>
                    <p:cNvSpPr/>
                    <p:nvPr/>
                  </p:nvSpPr>
                  <p:spPr>
                    <a:xfrm>
                      <a:off x="5256751" y="1856136"/>
                      <a:ext cx="68008" cy="185737"/>
                    </a:xfrm>
                    <a:custGeom>
                      <a:avLst/>
                      <a:gdLst/>
                      <a:ahLst/>
                      <a:cxnLst/>
                      <a:rect l="l" t="t" r="r" b="b"/>
                      <a:pathLst>
                        <a:path w="68008" h="185737" extrusionOk="0">
                          <a:moveTo>
                            <a:pt x="68008" y="0"/>
                          </a:moveTo>
                          <a:lnTo>
                            <a:pt x="0" y="185737"/>
                          </a:ln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34">
                      <a:extLst>
                        <a:ext uri="{FF2B5EF4-FFF2-40B4-BE49-F238E27FC236}">
                          <a16:creationId xmlns:a16="http://schemas.microsoft.com/office/drawing/2014/main" id="{CBBF30F9-17D4-E64D-506C-A10C3FF72628}"/>
                        </a:ext>
                      </a:extLst>
                    </p:cNvPr>
                    <p:cNvSpPr/>
                    <p:nvPr/>
                  </p:nvSpPr>
                  <p:spPr>
                    <a:xfrm>
                      <a:off x="5484494" y="1315307"/>
                      <a:ext cx="162877" cy="74866"/>
                    </a:xfrm>
                    <a:custGeom>
                      <a:avLst/>
                      <a:gdLst/>
                      <a:ahLst/>
                      <a:cxnLst/>
                      <a:rect l="l" t="t" r="r" b="b"/>
                      <a:pathLst>
                        <a:path w="162877" h="74866" extrusionOk="0">
                          <a:moveTo>
                            <a:pt x="162878" y="0"/>
                          </a:moveTo>
                          <a:cubicBezTo>
                            <a:pt x="162878" y="0"/>
                            <a:pt x="52292" y="14573"/>
                            <a:pt x="34195" y="18574"/>
                          </a:cubicBezTo>
                          <a:cubicBezTo>
                            <a:pt x="16097" y="22574"/>
                            <a:pt x="0" y="74867"/>
                            <a:pt x="0" y="74867"/>
                          </a:cubicBezTo>
                        </a:path>
                      </a:pathLst>
                    </a:custGeom>
                    <a:noFill/>
                    <a:ln w="9525"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grpSp>
          <p:nvGrpSpPr>
            <p:cNvPr id="428" name="Google Shape;428;p34">
              <a:extLst>
                <a:ext uri="{FF2B5EF4-FFF2-40B4-BE49-F238E27FC236}">
                  <a16:creationId xmlns:a16="http://schemas.microsoft.com/office/drawing/2014/main" id="{5859193B-7E8C-C6A1-76BC-01CEC88C4374}"/>
                </a:ext>
              </a:extLst>
            </p:cNvPr>
            <p:cNvGrpSpPr/>
            <p:nvPr/>
          </p:nvGrpSpPr>
          <p:grpSpPr>
            <a:xfrm>
              <a:off x="7010187" y="2858171"/>
              <a:ext cx="1579496" cy="2226013"/>
              <a:chOff x="6958678" y="3520630"/>
              <a:chExt cx="1987538" cy="2801073"/>
            </a:xfrm>
          </p:grpSpPr>
          <p:sp>
            <p:nvSpPr>
              <p:cNvPr id="429" name="Google Shape;429;p34">
                <a:extLst>
                  <a:ext uri="{FF2B5EF4-FFF2-40B4-BE49-F238E27FC236}">
                    <a16:creationId xmlns:a16="http://schemas.microsoft.com/office/drawing/2014/main" id="{C176F8FC-CEEF-73DD-4D81-A1C677A28E85}"/>
                  </a:ext>
                </a:extLst>
              </p:cNvPr>
              <p:cNvSpPr/>
              <p:nvPr/>
            </p:nvSpPr>
            <p:spPr>
              <a:xfrm rot="-361440">
                <a:off x="7501721" y="5962324"/>
                <a:ext cx="1433501" cy="284946"/>
              </a:xfrm>
              <a:custGeom>
                <a:avLst/>
                <a:gdLst/>
                <a:ahLst/>
                <a:cxnLst/>
                <a:rect l="l" t="t" r="r" b="b"/>
                <a:pathLst>
                  <a:path w="1432749" h="284797" extrusionOk="0">
                    <a:moveTo>
                      <a:pt x="1432750" y="142398"/>
                    </a:moveTo>
                    <a:cubicBezTo>
                      <a:pt x="1432750" y="221043"/>
                      <a:pt x="1112018" y="284797"/>
                      <a:pt x="716375" y="284797"/>
                    </a:cubicBezTo>
                    <a:cubicBezTo>
                      <a:pt x="320732" y="284797"/>
                      <a:pt x="0" y="221043"/>
                      <a:pt x="0" y="142398"/>
                    </a:cubicBezTo>
                    <a:cubicBezTo>
                      <a:pt x="0" y="63754"/>
                      <a:pt x="320732" y="0"/>
                      <a:pt x="716375" y="0"/>
                    </a:cubicBezTo>
                    <a:cubicBezTo>
                      <a:pt x="1112018" y="0"/>
                      <a:pt x="1432750" y="63754"/>
                      <a:pt x="1432750" y="1423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0" name="Google Shape;430;p34">
                <a:extLst>
                  <a:ext uri="{FF2B5EF4-FFF2-40B4-BE49-F238E27FC236}">
                    <a16:creationId xmlns:a16="http://schemas.microsoft.com/office/drawing/2014/main" id="{C7648379-2545-D227-8B2B-8E442B2A168F}"/>
                  </a:ext>
                </a:extLst>
              </p:cNvPr>
              <p:cNvGrpSpPr/>
              <p:nvPr/>
            </p:nvGrpSpPr>
            <p:grpSpPr>
              <a:xfrm>
                <a:off x="6958678" y="3520630"/>
                <a:ext cx="1703356" cy="2667190"/>
                <a:chOff x="6958678" y="3520630"/>
                <a:chExt cx="1703356" cy="2667190"/>
              </a:xfrm>
            </p:grpSpPr>
            <p:sp>
              <p:nvSpPr>
                <p:cNvPr id="431" name="Google Shape;431;p34">
                  <a:extLst>
                    <a:ext uri="{FF2B5EF4-FFF2-40B4-BE49-F238E27FC236}">
                      <a16:creationId xmlns:a16="http://schemas.microsoft.com/office/drawing/2014/main" id="{9D078B74-C866-FA7F-B33B-8B59038E0487}"/>
                    </a:ext>
                  </a:extLst>
                </p:cNvPr>
                <p:cNvSpPr/>
                <p:nvPr/>
              </p:nvSpPr>
              <p:spPr>
                <a:xfrm>
                  <a:off x="7728013" y="3524059"/>
                  <a:ext cx="909160" cy="2557557"/>
                </a:xfrm>
                <a:custGeom>
                  <a:avLst/>
                  <a:gdLst/>
                  <a:ahLst/>
                  <a:cxnLst/>
                  <a:rect l="l" t="t" r="r" b="b"/>
                  <a:pathLst>
                    <a:path w="909160" h="2557557" extrusionOk="0">
                      <a:moveTo>
                        <a:pt x="818483" y="2557558"/>
                      </a:moveTo>
                      <a:lnTo>
                        <a:pt x="909161" y="2544985"/>
                      </a:lnTo>
                      <a:lnTo>
                        <a:pt x="90582" y="0"/>
                      </a:lnTo>
                      <a:lnTo>
                        <a:pt x="0" y="12573"/>
                      </a:lnTo>
                      <a:lnTo>
                        <a:pt x="818483" y="255755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32" name="Google Shape;432;p34">
                  <a:extLst>
                    <a:ext uri="{FF2B5EF4-FFF2-40B4-BE49-F238E27FC236}">
                      <a16:creationId xmlns:a16="http://schemas.microsoft.com/office/drawing/2014/main" id="{785EFA67-577C-5271-15EA-5D754936BDA6}"/>
                    </a:ext>
                  </a:extLst>
                </p:cNvPr>
                <p:cNvGrpSpPr/>
                <p:nvPr/>
              </p:nvGrpSpPr>
              <p:grpSpPr>
                <a:xfrm>
                  <a:off x="6958678" y="3626929"/>
                  <a:ext cx="1453324" cy="2560891"/>
                  <a:chOff x="6958678" y="3626929"/>
                  <a:chExt cx="1453324" cy="2560891"/>
                </a:xfrm>
              </p:grpSpPr>
              <p:sp>
                <p:nvSpPr>
                  <p:cNvPr id="433" name="Google Shape;433;p34">
                    <a:extLst>
                      <a:ext uri="{FF2B5EF4-FFF2-40B4-BE49-F238E27FC236}">
                        <a16:creationId xmlns:a16="http://schemas.microsoft.com/office/drawing/2014/main" id="{F299877F-797D-3D77-3FCB-A73CE3DEFF9F}"/>
                      </a:ext>
                    </a:extLst>
                  </p:cNvPr>
                  <p:cNvSpPr/>
                  <p:nvPr/>
                </p:nvSpPr>
                <p:spPr>
                  <a:xfrm>
                    <a:off x="7114698" y="3748944"/>
                    <a:ext cx="747426" cy="182308"/>
                  </a:xfrm>
                  <a:custGeom>
                    <a:avLst/>
                    <a:gdLst/>
                    <a:ahLst/>
                    <a:cxnLst/>
                    <a:rect l="l" t="t" r="r" b="b"/>
                    <a:pathLst>
                      <a:path w="747426" h="182308" extrusionOk="0">
                        <a:moveTo>
                          <a:pt x="18097" y="182309"/>
                        </a:moveTo>
                        <a:lnTo>
                          <a:pt x="747427" y="81534"/>
                        </a:lnTo>
                        <a:lnTo>
                          <a:pt x="729425" y="0"/>
                        </a:lnTo>
                        <a:lnTo>
                          <a:pt x="0" y="100775"/>
                        </a:lnTo>
                        <a:lnTo>
                          <a:pt x="18097" y="182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34">
                    <a:extLst>
                      <a:ext uri="{FF2B5EF4-FFF2-40B4-BE49-F238E27FC236}">
                        <a16:creationId xmlns:a16="http://schemas.microsoft.com/office/drawing/2014/main" id="{2465FD16-FE09-DE47-B95A-5E9C085D0A5B}"/>
                      </a:ext>
                    </a:extLst>
                  </p:cNvPr>
                  <p:cNvSpPr/>
                  <p:nvPr/>
                </p:nvSpPr>
                <p:spPr>
                  <a:xfrm>
                    <a:off x="7296435" y="4315872"/>
                    <a:ext cx="747331" cy="182308"/>
                  </a:xfrm>
                  <a:custGeom>
                    <a:avLst/>
                    <a:gdLst/>
                    <a:ahLst/>
                    <a:cxnLst/>
                    <a:rect l="l" t="t" r="r" b="b"/>
                    <a:pathLst>
                      <a:path w="747331" h="182308" extrusionOk="0">
                        <a:moveTo>
                          <a:pt x="18002" y="182309"/>
                        </a:moveTo>
                        <a:lnTo>
                          <a:pt x="747331" y="81534"/>
                        </a:lnTo>
                        <a:lnTo>
                          <a:pt x="729329" y="0"/>
                        </a:lnTo>
                        <a:lnTo>
                          <a:pt x="0" y="100775"/>
                        </a:lnTo>
                        <a:lnTo>
                          <a:pt x="18002" y="18230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34">
                    <a:extLst>
                      <a:ext uri="{FF2B5EF4-FFF2-40B4-BE49-F238E27FC236}">
                        <a16:creationId xmlns:a16="http://schemas.microsoft.com/office/drawing/2014/main" id="{CE121B58-7D4A-E0A0-A8FF-4A8BCEB49C94}"/>
                      </a:ext>
                    </a:extLst>
                  </p:cNvPr>
                  <p:cNvSpPr/>
                  <p:nvPr/>
                </p:nvSpPr>
                <p:spPr>
                  <a:xfrm>
                    <a:off x="7478076" y="4882800"/>
                    <a:ext cx="747331" cy="182308"/>
                  </a:xfrm>
                  <a:custGeom>
                    <a:avLst/>
                    <a:gdLst/>
                    <a:ahLst/>
                    <a:cxnLst/>
                    <a:rect l="l" t="t" r="r" b="b"/>
                    <a:pathLst>
                      <a:path w="747331" h="182308" extrusionOk="0">
                        <a:moveTo>
                          <a:pt x="18002" y="182308"/>
                        </a:moveTo>
                        <a:lnTo>
                          <a:pt x="747332" y="81534"/>
                        </a:lnTo>
                        <a:lnTo>
                          <a:pt x="729329" y="0"/>
                        </a:lnTo>
                        <a:lnTo>
                          <a:pt x="0" y="100774"/>
                        </a:lnTo>
                        <a:lnTo>
                          <a:pt x="18002" y="1823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34">
                    <a:extLst>
                      <a:ext uri="{FF2B5EF4-FFF2-40B4-BE49-F238E27FC236}">
                        <a16:creationId xmlns:a16="http://schemas.microsoft.com/office/drawing/2014/main" id="{D9E33D61-9AB8-DC62-FDD6-8B7177B29D73}"/>
                      </a:ext>
                    </a:extLst>
                  </p:cNvPr>
                  <p:cNvSpPr/>
                  <p:nvPr/>
                </p:nvSpPr>
                <p:spPr>
                  <a:xfrm>
                    <a:off x="7659718" y="5449728"/>
                    <a:ext cx="747331" cy="182308"/>
                  </a:xfrm>
                  <a:custGeom>
                    <a:avLst/>
                    <a:gdLst/>
                    <a:ahLst/>
                    <a:cxnLst/>
                    <a:rect l="l" t="t" r="r" b="b"/>
                    <a:pathLst>
                      <a:path w="747331" h="182308" extrusionOk="0">
                        <a:moveTo>
                          <a:pt x="18002" y="182308"/>
                        </a:moveTo>
                        <a:lnTo>
                          <a:pt x="747332" y="81534"/>
                        </a:lnTo>
                        <a:lnTo>
                          <a:pt x="729329" y="0"/>
                        </a:lnTo>
                        <a:lnTo>
                          <a:pt x="0" y="100774"/>
                        </a:lnTo>
                        <a:lnTo>
                          <a:pt x="18002" y="18230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34">
                    <a:extLst>
                      <a:ext uri="{FF2B5EF4-FFF2-40B4-BE49-F238E27FC236}">
                        <a16:creationId xmlns:a16="http://schemas.microsoft.com/office/drawing/2014/main" id="{6A43E785-0460-447A-E72F-4ABC7545DC61}"/>
                      </a:ext>
                    </a:extLst>
                  </p:cNvPr>
                  <p:cNvSpPr/>
                  <p:nvPr/>
                </p:nvSpPr>
                <p:spPr>
                  <a:xfrm>
                    <a:off x="6958678" y="3630358"/>
                    <a:ext cx="909161" cy="2557462"/>
                  </a:xfrm>
                  <a:custGeom>
                    <a:avLst/>
                    <a:gdLst/>
                    <a:ahLst/>
                    <a:cxnLst/>
                    <a:rect l="l" t="t" r="r" b="b"/>
                    <a:pathLst>
                      <a:path w="909161" h="2557462" extrusionOk="0">
                        <a:moveTo>
                          <a:pt x="818579" y="2557463"/>
                        </a:moveTo>
                        <a:lnTo>
                          <a:pt x="909161" y="2544985"/>
                        </a:lnTo>
                        <a:lnTo>
                          <a:pt x="90678" y="0"/>
                        </a:lnTo>
                        <a:lnTo>
                          <a:pt x="0" y="12573"/>
                        </a:lnTo>
                        <a:lnTo>
                          <a:pt x="818579" y="255746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34">
                    <a:extLst>
                      <a:ext uri="{FF2B5EF4-FFF2-40B4-BE49-F238E27FC236}">
                        <a16:creationId xmlns:a16="http://schemas.microsoft.com/office/drawing/2014/main" id="{2C1A995C-9D83-F9BD-48FE-15A881AFC689}"/>
                      </a:ext>
                    </a:extLst>
                  </p:cNvPr>
                  <p:cNvSpPr/>
                  <p:nvPr/>
                </p:nvSpPr>
                <p:spPr>
                  <a:xfrm>
                    <a:off x="6983634" y="3626929"/>
                    <a:ext cx="909161" cy="2557462"/>
                  </a:xfrm>
                  <a:custGeom>
                    <a:avLst/>
                    <a:gdLst/>
                    <a:ahLst/>
                    <a:cxnLst/>
                    <a:rect l="l" t="t" r="r" b="b"/>
                    <a:pathLst>
                      <a:path w="909161" h="2557462" extrusionOk="0">
                        <a:moveTo>
                          <a:pt x="818579" y="2557463"/>
                        </a:moveTo>
                        <a:lnTo>
                          <a:pt x="909161" y="2544985"/>
                        </a:lnTo>
                        <a:lnTo>
                          <a:pt x="90583" y="0"/>
                        </a:lnTo>
                        <a:lnTo>
                          <a:pt x="0" y="12573"/>
                        </a:lnTo>
                        <a:lnTo>
                          <a:pt x="818579" y="255746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34">
                    <a:extLst>
                      <a:ext uri="{FF2B5EF4-FFF2-40B4-BE49-F238E27FC236}">
                        <a16:creationId xmlns:a16="http://schemas.microsoft.com/office/drawing/2014/main" id="{10356AD8-99CC-36D6-71B2-9DB21CD5EF29}"/>
                      </a:ext>
                    </a:extLst>
                  </p:cNvPr>
                  <p:cNvSpPr/>
                  <p:nvPr/>
                </p:nvSpPr>
                <p:spPr>
                  <a:xfrm>
                    <a:off x="7119651" y="3722846"/>
                    <a:ext cx="747426" cy="182308"/>
                  </a:xfrm>
                  <a:custGeom>
                    <a:avLst/>
                    <a:gdLst/>
                    <a:ahLst/>
                    <a:cxnLst/>
                    <a:rect l="l" t="t" r="r" b="b"/>
                    <a:pathLst>
                      <a:path w="747426" h="182308" extrusionOk="0">
                        <a:moveTo>
                          <a:pt x="18097" y="182308"/>
                        </a:moveTo>
                        <a:lnTo>
                          <a:pt x="747427" y="81534"/>
                        </a:lnTo>
                        <a:lnTo>
                          <a:pt x="729329" y="0"/>
                        </a:lnTo>
                        <a:lnTo>
                          <a:pt x="0" y="100774"/>
                        </a:lnTo>
                        <a:lnTo>
                          <a:pt x="18097" y="18230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34">
                    <a:extLst>
                      <a:ext uri="{FF2B5EF4-FFF2-40B4-BE49-F238E27FC236}">
                        <a16:creationId xmlns:a16="http://schemas.microsoft.com/office/drawing/2014/main" id="{9141F008-691C-0A47-8419-67F6EE2B2194}"/>
                      </a:ext>
                    </a:extLst>
                  </p:cNvPr>
                  <p:cNvSpPr/>
                  <p:nvPr/>
                </p:nvSpPr>
                <p:spPr>
                  <a:xfrm>
                    <a:off x="7301292" y="4289774"/>
                    <a:ext cx="747427" cy="182308"/>
                  </a:xfrm>
                  <a:custGeom>
                    <a:avLst/>
                    <a:gdLst/>
                    <a:ahLst/>
                    <a:cxnLst/>
                    <a:rect l="l" t="t" r="r" b="b"/>
                    <a:pathLst>
                      <a:path w="747427" h="182308" extrusionOk="0">
                        <a:moveTo>
                          <a:pt x="18098" y="182309"/>
                        </a:moveTo>
                        <a:lnTo>
                          <a:pt x="747427" y="81534"/>
                        </a:lnTo>
                        <a:lnTo>
                          <a:pt x="729425" y="0"/>
                        </a:lnTo>
                        <a:lnTo>
                          <a:pt x="0" y="100775"/>
                        </a:lnTo>
                        <a:lnTo>
                          <a:pt x="18098" y="1823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34">
                    <a:extLst>
                      <a:ext uri="{FF2B5EF4-FFF2-40B4-BE49-F238E27FC236}">
                        <a16:creationId xmlns:a16="http://schemas.microsoft.com/office/drawing/2014/main" id="{6538C272-2FAC-0D92-1599-01DA0169F4A4}"/>
                      </a:ext>
                    </a:extLst>
                  </p:cNvPr>
                  <p:cNvSpPr/>
                  <p:nvPr/>
                </p:nvSpPr>
                <p:spPr>
                  <a:xfrm>
                    <a:off x="7483029" y="4856702"/>
                    <a:ext cx="747331" cy="182308"/>
                  </a:xfrm>
                  <a:custGeom>
                    <a:avLst/>
                    <a:gdLst/>
                    <a:ahLst/>
                    <a:cxnLst/>
                    <a:rect l="l" t="t" r="r" b="b"/>
                    <a:pathLst>
                      <a:path w="747331" h="182308" extrusionOk="0">
                        <a:moveTo>
                          <a:pt x="18002" y="182308"/>
                        </a:moveTo>
                        <a:lnTo>
                          <a:pt x="747332" y="81534"/>
                        </a:lnTo>
                        <a:lnTo>
                          <a:pt x="729329" y="0"/>
                        </a:lnTo>
                        <a:lnTo>
                          <a:pt x="0" y="100774"/>
                        </a:lnTo>
                        <a:lnTo>
                          <a:pt x="18002" y="18230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34">
                    <a:extLst>
                      <a:ext uri="{FF2B5EF4-FFF2-40B4-BE49-F238E27FC236}">
                        <a16:creationId xmlns:a16="http://schemas.microsoft.com/office/drawing/2014/main" id="{ADE365CB-CDB9-323B-5502-AC1E44F894CA}"/>
                      </a:ext>
                    </a:extLst>
                  </p:cNvPr>
                  <p:cNvSpPr/>
                  <p:nvPr/>
                </p:nvSpPr>
                <p:spPr>
                  <a:xfrm>
                    <a:off x="7664671" y="5423629"/>
                    <a:ext cx="747331" cy="182308"/>
                  </a:xfrm>
                  <a:custGeom>
                    <a:avLst/>
                    <a:gdLst/>
                    <a:ahLst/>
                    <a:cxnLst/>
                    <a:rect l="l" t="t" r="r" b="b"/>
                    <a:pathLst>
                      <a:path w="747331" h="182308" extrusionOk="0">
                        <a:moveTo>
                          <a:pt x="18002" y="182309"/>
                        </a:moveTo>
                        <a:lnTo>
                          <a:pt x="747332" y="81534"/>
                        </a:lnTo>
                        <a:lnTo>
                          <a:pt x="729329" y="0"/>
                        </a:lnTo>
                        <a:lnTo>
                          <a:pt x="0" y="100775"/>
                        </a:lnTo>
                        <a:lnTo>
                          <a:pt x="18002" y="18230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3" name="Google Shape;443;p34">
                  <a:extLst>
                    <a:ext uri="{FF2B5EF4-FFF2-40B4-BE49-F238E27FC236}">
                      <a16:creationId xmlns:a16="http://schemas.microsoft.com/office/drawing/2014/main" id="{C071B72E-5189-7F64-AB0F-C6F8A5718110}"/>
                    </a:ext>
                  </a:extLst>
                </p:cNvPr>
                <p:cNvSpPr/>
                <p:nvPr/>
              </p:nvSpPr>
              <p:spPr>
                <a:xfrm>
                  <a:off x="7752873" y="3520630"/>
                  <a:ext cx="909161" cy="2557462"/>
                </a:xfrm>
                <a:custGeom>
                  <a:avLst/>
                  <a:gdLst/>
                  <a:ahLst/>
                  <a:cxnLst/>
                  <a:rect l="l" t="t" r="r" b="b"/>
                  <a:pathLst>
                    <a:path w="909161" h="2557462" extrusionOk="0">
                      <a:moveTo>
                        <a:pt x="818579" y="2557463"/>
                      </a:moveTo>
                      <a:lnTo>
                        <a:pt x="909161" y="2544985"/>
                      </a:lnTo>
                      <a:lnTo>
                        <a:pt x="90678" y="0"/>
                      </a:lnTo>
                      <a:lnTo>
                        <a:pt x="0" y="12573"/>
                      </a:lnTo>
                      <a:lnTo>
                        <a:pt x="818579" y="255746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444" name="Google Shape;444;p34">
            <a:extLst>
              <a:ext uri="{FF2B5EF4-FFF2-40B4-BE49-F238E27FC236}">
                <a16:creationId xmlns:a16="http://schemas.microsoft.com/office/drawing/2014/main" id="{305E6A94-15B5-8A7D-77E7-943AD1870D61}"/>
              </a:ext>
            </a:extLst>
          </p:cNvPr>
          <p:cNvSpPr txBox="1">
            <a:spLocks noGrp="1"/>
          </p:cNvSpPr>
          <p:nvPr>
            <p:ph type="ctrTitle"/>
          </p:nvPr>
        </p:nvSpPr>
        <p:spPr>
          <a:xfrm>
            <a:off x="8135" y="1982250"/>
            <a:ext cx="5248437" cy="89909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a:t>Thank you!</a:t>
            </a:r>
            <a:endParaRPr sz="4000"/>
          </a:p>
        </p:txBody>
      </p:sp>
      <p:sp>
        <p:nvSpPr>
          <p:cNvPr id="445" name="Google Shape;445;p34">
            <a:extLst>
              <a:ext uri="{FF2B5EF4-FFF2-40B4-BE49-F238E27FC236}">
                <a16:creationId xmlns:a16="http://schemas.microsoft.com/office/drawing/2014/main" id="{5AE0C302-4A64-1288-92AD-BAF8EF6D5117}"/>
              </a:ext>
            </a:extLst>
          </p:cNvPr>
          <p:cNvSpPr txBox="1">
            <a:spLocks noGrp="1"/>
          </p:cNvSpPr>
          <p:nvPr>
            <p:ph type="subTitle" idx="1"/>
          </p:nvPr>
        </p:nvSpPr>
        <p:spPr>
          <a:xfrm>
            <a:off x="1216268" y="2816915"/>
            <a:ext cx="2838900" cy="71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a:t>
            </a:r>
            <a:r>
              <a:rPr lang="en-US"/>
              <a:t>n</a:t>
            </a:r>
            <a:r>
              <a:rPr lang="en"/>
              <a:t>y Questions? </a:t>
            </a:r>
            <a:endParaRPr/>
          </a:p>
        </p:txBody>
      </p:sp>
      <p:sp>
        <p:nvSpPr>
          <p:cNvPr id="446" name="Google Shape;446;p34">
            <a:extLst>
              <a:ext uri="{FF2B5EF4-FFF2-40B4-BE49-F238E27FC236}">
                <a16:creationId xmlns:a16="http://schemas.microsoft.com/office/drawing/2014/main" id="{BD887413-1609-EB24-6BA0-80F935D4CFCC}"/>
              </a:ext>
            </a:extLst>
          </p:cNvPr>
          <p:cNvSpPr/>
          <p:nvPr/>
        </p:nvSpPr>
        <p:spPr>
          <a:xfrm>
            <a:off x="3894425" y="440356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232578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2">
          <a:extLst>
            <a:ext uri="{FF2B5EF4-FFF2-40B4-BE49-F238E27FC236}">
              <a16:creationId xmlns:a16="http://schemas.microsoft.com/office/drawing/2014/main" id="{AC669584-717C-4164-516A-3B9FBAEB9474}"/>
            </a:ext>
          </a:extLst>
        </p:cNvPr>
        <p:cNvGrpSpPr/>
        <p:nvPr/>
      </p:nvGrpSpPr>
      <p:grpSpPr>
        <a:xfrm>
          <a:off x="0" y="0"/>
          <a:ext cx="0" cy="0"/>
          <a:chOff x="0" y="0"/>
          <a:chExt cx="0" cy="0"/>
        </a:xfrm>
      </p:grpSpPr>
      <p:sp>
        <p:nvSpPr>
          <p:cNvPr id="1063" name="Google Shape;1063;p47">
            <a:extLst>
              <a:ext uri="{FF2B5EF4-FFF2-40B4-BE49-F238E27FC236}">
                <a16:creationId xmlns:a16="http://schemas.microsoft.com/office/drawing/2014/main" id="{73263C0F-4A1A-216F-D4A8-B757BF163A59}"/>
              </a:ext>
            </a:extLst>
          </p:cNvPr>
          <p:cNvSpPr txBox="1">
            <a:spLocks noGrp="1"/>
          </p:cNvSpPr>
          <p:nvPr>
            <p:ph type="subTitle" idx="1"/>
          </p:nvPr>
        </p:nvSpPr>
        <p:spPr>
          <a:xfrm>
            <a:off x="3534375" y="1724873"/>
            <a:ext cx="4732628" cy="12383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Data Overview</a:t>
            </a:r>
          </a:p>
        </p:txBody>
      </p:sp>
      <p:sp>
        <p:nvSpPr>
          <p:cNvPr id="1064" name="Google Shape;1064;p47">
            <a:extLst>
              <a:ext uri="{FF2B5EF4-FFF2-40B4-BE49-F238E27FC236}">
                <a16:creationId xmlns:a16="http://schemas.microsoft.com/office/drawing/2014/main" id="{4B96748B-940E-9B63-D8EA-337B506CE7EA}"/>
              </a:ext>
            </a:extLst>
          </p:cNvPr>
          <p:cNvSpPr txBox="1">
            <a:spLocks noGrp="1"/>
          </p:cNvSpPr>
          <p:nvPr>
            <p:ph type="title"/>
          </p:nvPr>
        </p:nvSpPr>
        <p:spPr>
          <a:xfrm>
            <a:off x="1048932" y="1659917"/>
            <a:ext cx="2485443" cy="1238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0"/>
              <a:t>01</a:t>
            </a:r>
            <a:endParaRPr sz="8000"/>
          </a:p>
        </p:txBody>
      </p:sp>
      <p:grpSp>
        <p:nvGrpSpPr>
          <p:cNvPr id="1065" name="Google Shape;1065;p47">
            <a:extLst>
              <a:ext uri="{FF2B5EF4-FFF2-40B4-BE49-F238E27FC236}">
                <a16:creationId xmlns:a16="http://schemas.microsoft.com/office/drawing/2014/main" id="{08301EAE-D777-26D2-7C23-227DA5E06118}"/>
              </a:ext>
            </a:extLst>
          </p:cNvPr>
          <p:cNvGrpSpPr/>
          <p:nvPr/>
        </p:nvGrpSpPr>
        <p:grpSpPr>
          <a:xfrm>
            <a:off x="5811135" y="3865868"/>
            <a:ext cx="2833434" cy="1123495"/>
            <a:chOff x="5773744" y="3896999"/>
            <a:chExt cx="2946889" cy="1168482"/>
          </a:xfrm>
        </p:grpSpPr>
        <p:sp>
          <p:nvSpPr>
            <p:cNvPr id="1066" name="Google Shape;1066;p47">
              <a:extLst>
                <a:ext uri="{FF2B5EF4-FFF2-40B4-BE49-F238E27FC236}">
                  <a16:creationId xmlns:a16="http://schemas.microsoft.com/office/drawing/2014/main" id="{64D7DD5B-DF13-F68F-E64B-52182BAB4BD3}"/>
                </a:ext>
              </a:extLst>
            </p:cNvPr>
            <p:cNvSpPr/>
            <p:nvPr/>
          </p:nvSpPr>
          <p:spPr>
            <a:xfrm>
              <a:off x="6084132" y="4329512"/>
              <a:ext cx="2636501" cy="735969"/>
            </a:xfrm>
            <a:custGeom>
              <a:avLst/>
              <a:gdLst/>
              <a:ahLst/>
              <a:cxnLst/>
              <a:rect l="l" t="t" r="r" b="b"/>
              <a:pathLst>
                <a:path w="815623" h="227678" extrusionOk="0">
                  <a:moveTo>
                    <a:pt x="12726" y="0"/>
                  </a:moveTo>
                  <a:lnTo>
                    <a:pt x="604532" y="3357"/>
                  </a:lnTo>
                  <a:lnTo>
                    <a:pt x="602952" y="151259"/>
                  </a:lnTo>
                  <a:lnTo>
                    <a:pt x="815623" y="227679"/>
                  </a:lnTo>
                  <a:lnTo>
                    <a:pt x="225397" y="227679"/>
                  </a:lnTo>
                  <a:lnTo>
                    <a:pt x="12726" y="151259"/>
                  </a:lnTo>
                  <a:cubicBezTo>
                    <a:pt x="12726" y="151259"/>
                    <a:pt x="-15907" y="82738"/>
                    <a:pt x="127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7">
              <a:extLst>
                <a:ext uri="{FF2B5EF4-FFF2-40B4-BE49-F238E27FC236}">
                  <a16:creationId xmlns:a16="http://schemas.microsoft.com/office/drawing/2014/main" id="{ED8F6789-9710-9AB4-2634-A41FAD7BEF6D}"/>
                </a:ext>
              </a:extLst>
            </p:cNvPr>
            <p:cNvSpPr/>
            <p:nvPr/>
          </p:nvSpPr>
          <p:spPr>
            <a:xfrm>
              <a:off x="6176278" y="4340357"/>
              <a:ext cx="2398764" cy="678521"/>
            </a:xfrm>
            <a:custGeom>
              <a:avLst/>
              <a:gdLst/>
              <a:ahLst/>
              <a:cxnLst/>
              <a:rect l="l" t="t" r="r" b="b"/>
              <a:pathLst>
                <a:path w="742077" h="209906" extrusionOk="0">
                  <a:moveTo>
                    <a:pt x="7109" y="146520"/>
                  </a:moveTo>
                  <a:lnTo>
                    <a:pt x="204180" y="209907"/>
                  </a:lnTo>
                  <a:lnTo>
                    <a:pt x="742078" y="209907"/>
                  </a:lnTo>
                  <a:cubicBezTo>
                    <a:pt x="742078" y="209907"/>
                    <a:pt x="724306" y="99326"/>
                    <a:pt x="742078" y="62202"/>
                  </a:cubicBezTo>
                  <a:lnTo>
                    <a:pt x="206945" y="62202"/>
                  </a:lnTo>
                  <a:lnTo>
                    <a:pt x="7109" y="0"/>
                  </a:lnTo>
                  <a:cubicBezTo>
                    <a:pt x="7109" y="0"/>
                    <a:pt x="-8886" y="105842"/>
                    <a:pt x="7109" y="1465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7">
              <a:extLst>
                <a:ext uri="{FF2B5EF4-FFF2-40B4-BE49-F238E27FC236}">
                  <a16:creationId xmlns:a16="http://schemas.microsoft.com/office/drawing/2014/main" id="{E172D77F-4B9F-07B4-064A-D7353CEDDD62}"/>
                </a:ext>
              </a:extLst>
            </p:cNvPr>
            <p:cNvSpPr/>
            <p:nvPr/>
          </p:nvSpPr>
          <p:spPr>
            <a:xfrm>
              <a:off x="6124605" y="4460288"/>
              <a:ext cx="2425574" cy="222768"/>
            </a:xfrm>
            <a:custGeom>
              <a:avLst/>
              <a:gdLst/>
              <a:ahLst/>
              <a:cxnLst/>
              <a:rect l="l" t="t" r="r" b="b"/>
              <a:pathLst>
                <a:path w="750371" h="68915" extrusionOk="0">
                  <a:moveTo>
                    <a:pt x="750371" y="68916"/>
                  </a:moveTo>
                  <a:lnTo>
                    <a:pt x="201811" y="68916"/>
                  </a:lnTo>
                  <a:lnTo>
                    <a:pt x="201613" y="68718"/>
                  </a:lnTo>
                  <a:lnTo>
                    <a:pt x="0" y="1975"/>
                  </a:lnTo>
                  <a:lnTo>
                    <a:pt x="592" y="0"/>
                  </a:lnTo>
                  <a:lnTo>
                    <a:pt x="202206" y="66941"/>
                  </a:lnTo>
                  <a:lnTo>
                    <a:pt x="750371" y="669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7">
              <a:extLst>
                <a:ext uri="{FF2B5EF4-FFF2-40B4-BE49-F238E27FC236}">
                  <a16:creationId xmlns:a16="http://schemas.microsoft.com/office/drawing/2014/main" id="{5D721D20-395C-95D1-5C4B-A819BAECBE84}"/>
                </a:ext>
              </a:extLst>
            </p:cNvPr>
            <p:cNvSpPr/>
            <p:nvPr/>
          </p:nvSpPr>
          <p:spPr>
            <a:xfrm>
              <a:off x="6176278" y="4676541"/>
              <a:ext cx="2373870" cy="191490"/>
            </a:xfrm>
            <a:custGeom>
              <a:avLst/>
              <a:gdLst/>
              <a:ahLst/>
              <a:cxnLst/>
              <a:rect l="l" t="t" r="r" b="b"/>
              <a:pathLst>
                <a:path w="734376" h="59239" extrusionOk="0">
                  <a:moveTo>
                    <a:pt x="734377" y="59240"/>
                  </a:moveTo>
                  <a:lnTo>
                    <a:pt x="184236" y="59240"/>
                  </a:lnTo>
                  <a:lnTo>
                    <a:pt x="184038" y="59240"/>
                  </a:lnTo>
                  <a:lnTo>
                    <a:pt x="0" y="1777"/>
                  </a:lnTo>
                  <a:lnTo>
                    <a:pt x="592" y="0"/>
                  </a:lnTo>
                  <a:lnTo>
                    <a:pt x="184631" y="57265"/>
                  </a:lnTo>
                  <a:lnTo>
                    <a:pt x="734377" y="57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7">
              <a:extLst>
                <a:ext uri="{FF2B5EF4-FFF2-40B4-BE49-F238E27FC236}">
                  <a16:creationId xmlns:a16="http://schemas.microsoft.com/office/drawing/2014/main" id="{58CD9B6B-0AAB-AC4A-8A6A-EB4C7C2C273B}"/>
                </a:ext>
              </a:extLst>
            </p:cNvPr>
            <p:cNvSpPr/>
            <p:nvPr/>
          </p:nvSpPr>
          <p:spPr>
            <a:xfrm>
              <a:off x="6125245" y="4329512"/>
              <a:ext cx="2554512" cy="211916"/>
            </a:xfrm>
            <a:custGeom>
              <a:avLst/>
              <a:gdLst/>
              <a:ahLst/>
              <a:cxnLst/>
              <a:rect l="l" t="t" r="r" b="b"/>
              <a:pathLst>
                <a:path w="790259" h="65558" extrusionOk="0">
                  <a:moveTo>
                    <a:pt x="580945" y="0"/>
                  </a:moveTo>
                  <a:lnTo>
                    <a:pt x="0" y="0"/>
                  </a:lnTo>
                  <a:lnTo>
                    <a:pt x="209314" y="65559"/>
                  </a:lnTo>
                  <a:lnTo>
                    <a:pt x="790260" y="655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7">
              <a:extLst>
                <a:ext uri="{FF2B5EF4-FFF2-40B4-BE49-F238E27FC236}">
                  <a16:creationId xmlns:a16="http://schemas.microsoft.com/office/drawing/2014/main" id="{EFACE49B-035A-9BDA-607F-DE9D544245AD}"/>
                </a:ext>
              </a:extLst>
            </p:cNvPr>
            <p:cNvSpPr/>
            <p:nvPr/>
          </p:nvSpPr>
          <p:spPr>
            <a:xfrm>
              <a:off x="6766929" y="4538112"/>
              <a:ext cx="37901" cy="481920"/>
            </a:xfrm>
            <a:custGeom>
              <a:avLst/>
              <a:gdLst/>
              <a:ahLst/>
              <a:cxnLst/>
              <a:rect l="l" t="t" r="r" b="b"/>
              <a:pathLst>
                <a:path w="11725" h="149086" extrusionOk="0">
                  <a:moveTo>
                    <a:pt x="10685" y="149087"/>
                  </a:moveTo>
                  <a:cubicBezTo>
                    <a:pt x="10290" y="149087"/>
                    <a:pt x="9896" y="148890"/>
                    <a:pt x="9698" y="148494"/>
                  </a:cubicBezTo>
                  <a:cubicBezTo>
                    <a:pt x="-12023" y="82146"/>
                    <a:pt x="9500" y="1580"/>
                    <a:pt x="9698" y="790"/>
                  </a:cubicBezTo>
                  <a:cubicBezTo>
                    <a:pt x="9896" y="198"/>
                    <a:pt x="10290" y="0"/>
                    <a:pt x="10883" y="0"/>
                  </a:cubicBezTo>
                  <a:cubicBezTo>
                    <a:pt x="11475" y="198"/>
                    <a:pt x="11673" y="592"/>
                    <a:pt x="11673" y="1185"/>
                  </a:cubicBezTo>
                  <a:cubicBezTo>
                    <a:pt x="11475" y="1975"/>
                    <a:pt x="-9851" y="82146"/>
                    <a:pt x="11673" y="147902"/>
                  </a:cubicBezTo>
                  <a:cubicBezTo>
                    <a:pt x="11870" y="148494"/>
                    <a:pt x="11475" y="148890"/>
                    <a:pt x="11080" y="149087"/>
                  </a:cubicBezTo>
                  <a:cubicBezTo>
                    <a:pt x="10883" y="149087"/>
                    <a:pt x="10883" y="149087"/>
                    <a:pt x="10685" y="149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7">
              <a:extLst>
                <a:ext uri="{FF2B5EF4-FFF2-40B4-BE49-F238E27FC236}">
                  <a16:creationId xmlns:a16="http://schemas.microsoft.com/office/drawing/2014/main" id="{4F66B21B-0F50-C174-9837-8EAA6FAD4185}"/>
                </a:ext>
              </a:extLst>
            </p:cNvPr>
            <p:cNvSpPr/>
            <p:nvPr/>
          </p:nvSpPr>
          <p:spPr>
            <a:xfrm>
              <a:off x="5773744" y="4279755"/>
              <a:ext cx="2474088" cy="211916"/>
            </a:xfrm>
            <a:custGeom>
              <a:avLst/>
              <a:gdLst/>
              <a:ahLst/>
              <a:cxnLst/>
              <a:rect l="l" t="t" r="r" b="b"/>
              <a:pathLst>
                <a:path w="765379" h="65558" extrusionOk="0">
                  <a:moveTo>
                    <a:pt x="0" y="0"/>
                  </a:moveTo>
                  <a:lnTo>
                    <a:pt x="209314" y="65559"/>
                  </a:lnTo>
                  <a:lnTo>
                    <a:pt x="765379" y="65559"/>
                  </a:lnTo>
                  <a:lnTo>
                    <a:pt x="58232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7">
              <a:extLst>
                <a:ext uri="{FF2B5EF4-FFF2-40B4-BE49-F238E27FC236}">
                  <a16:creationId xmlns:a16="http://schemas.microsoft.com/office/drawing/2014/main" id="{B92DA1E3-2703-8009-92C2-AF86EEAEA024}"/>
                </a:ext>
              </a:extLst>
            </p:cNvPr>
            <p:cNvSpPr/>
            <p:nvPr/>
          </p:nvSpPr>
          <p:spPr>
            <a:xfrm>
              <a:off x="5859226" y="3910396"/>
              <a:ext cx="1109381" cy="556604"/>
            </a:xfrm>
            <a:custGeom>
              <a:avLst/>
              <a:gdLst/>
              <a:ahLst/>
              <a:cxnLst/>
              <a:rect l="l" t="t" r="r" b="b"/>
              <a:pathLst>
                <a:path w="343196" h="172190" extrusionOk="0">
                  <a:moveTo>
                    <a:pt x="0" y="197"/>
                  </a:moveTo>
                  <a:cubicBezTo>
                    <a:pt x="0" y="197"/>
                    <a:pt x="21918" y="63584"/>
                    <a:pt x="8491" y="114333"/>
                  </a:cubicBezTo>
                  <a:lnTo>
                    <a:pt x="185026" y="167254"/>
                  </a:lnTo>
                  <a:lnTo>
                    <a:pt x="343196" y="172190"/>
                  </a:lnTo>
                  <a:lnTo>
                    <a:pt x="343196"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7">
              <a:extLst>
                <a:ext uri="{FF2B5EF4-FFF2-40B4-BE49-F238E27FC236}">
                  <a16:creationId xmlns:a16="http://schemas.microsoft.com/office/drawing/2014/main" id="{B388E9B6-B093-582C-8793-1264C5F313DC}"/>
                </a:ext>
              </a:extLst>
            </p:cNvPr>
            <p:cNvSpPr/>
            <p:nvPr/>
          </p:nvSpPr>
          <p:spPr>
            <a:xfrm>
              <a:off x="5896626" y="4192120"/>
              <a:ext cx="640064" cy="178964"/>
            </a:xfrm>
            <a:custGeom>
              <a:avLst/>
              <a:gdLst/>
              <a:ahLst/>
              <a:cxnLst/>
              <a:rect l="l" t="t" r="r" b="b"/>
              <a:pathLst>
                <a:path w="198009" h="55364" extrusionOk="0">
                  <a:moveTo>
                    <a:pt x="196948" y="55365"/>
                  </a:moveTo>
                  <a:cubicBezTo>
                    <a:pt x="196948" y="55365"/>
                    <a:pt x="196750" y="55365"/>
                    <a:pt x="196750" y="55365"/>
                  </a:cubicBezTo>
                  <a:lnTo>
                    <a:pt x="666" y="1851"/>
                  </a:lnTo>
                  <a:cubicBezTo>
                    <a:pt x="74" y="1654"/>
                    <a:pt x="-123" y="1259"/>
                    <a:pt x="74" y="667"/>
                  </a:cubicBezTo>
                  <a:cubicBezTo>
                    <a:pt x="272" y="74"/>
                    <a:pt x="666" y="-124"/>
                    <a:pt x="1259" y="74"/>
                  </a:cubicBezTo>
                  <a:lnTo>
                    <a:pt x="197343" y="53588"/>
                  </a:lnTo>
                  <a:cubicBezTo>
                    <a:pt x="197935" y="53785"/>
                    <a:pt x="198133" y="54180"/>
                    <a:pt x="197935" y="54772"/>
                  </a:cubicBezTo>
                  <a:cubicBezTo>
                    <a:pt x="197738" y="54970"/>
                    <a:pt x="197343" y="55365"/>
                    <a:pt x="196948" y="553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7">
              <a:extLst>
                <a:ext uri="{FF2B5EF4-FFF2-40B4-BE49-F238E27FC236}">
                  <a16:creationId xmlns:a16="http://schemas.microsoft.com/office/drawing/2014/main" id="{D65D9154-5828-131A-4608-EF3ECBD05FFF}"/>
                </a:ext>
              </a:extLst>
            </p:cNvPr>
            <p:cNvSpPr/>
            <p:nvPr/>
          </p:nvSpPr>
          <p:spPr>
            <a:xfrm>
              <a:off x="5888970" y="4048586"/>
              <a:ext cx="647722" cy="181518"/>
            </a:xfrm>
            <a:custGeom>
              <a:avLst/>
              <a:gdLst/>
              <a:ahLst/>
              <a:cxnLst/>
              <a:rect l="l" t="t" r="r" b="b"/>
              <a:pathLst>
                <a:path w="200378" h="56154" extrusionOk="0">
                  <a:moveTo>
                    <a:pt x="199317" y="56154"/>
                  </a:moveTo>
                  <a:cubicBezTo>
                    <a:pt x="199317" y="56154"/>
                    <a:pt x="199120" y="56154"/>
                    <a:pt x="199120" y="56154"/>
                  </a:cubicBezTo>
                  <a:lnTo>
                    <a:pt x="667" y="1851"/>
                  </a:lnTo>
                  <a:cubicBezTo>
                    <a:pt x="74" y="1654"/>
                    <a:pt x="-124" y="1259"/>
                    <a:pt x="74" y="667"/>
                  </a:cubicBezTo>
                  <a:cubicBezTo>
                    <a:pt x="272" y="74"/>
                    <a:pt x="667" y="-124"/>
                    <a:pt x="1259" y="74"/>
                  </a:cubicBezTo>
                  <a:lnTo>
                    <a:pt x="199713" y="54377"/>
                  </a:lnTo>
                  <a:cubicBezTo>
                    <a:pt x="200305" y="54575"/>
                    <a:pt x="200502" y="54970"/>
                    <a:pt x="200305" y="55562"/>
                  </a:cubicBezTo>
                  <a:cubicBezTo>
                    <a:pt x="200107" y="55759"/>
                    <a:pt x="199713" y="56154"/>
                    <a:pt x="199317" y="56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7">
              <a:extLst>
                <a:ext uri="{FF2B5EF4-FFF2-40B4-BE49-F238E27FC236}">
                  <a16:creationId xmlns:a16="http://schemas.microsoft.com/office/drawing/2014/main" id="{482FA89C-5132-52A2-2903-25B87B6DDC40}"/>
                </a:ext>
              </a:extLst>
            </p:cNvPr>
            <p:cNvSpPr/>
            <p:nvPr/>
          </p:nvSpPr>
          <p:spPr>
            <a:xfrm>
              <a:off x="5773744" y="3896999"/>
              <a:ext cx="2528982" cy="594903"/>
            </a:xfrm>
            <a:custGeom>
              <a:avLst/>
              <a:gdLst/>
              <a:ahLst/>
              <a:cxnLst/>
              <a:rect l="l" t="t" r="r" b="b"/>
              <a:pathLst>
                <a:path w="782361" h="184038" extrusionOk="0">
                  <a:moveTo>
                    <a:pt x="209314" y="184038"/>
                  </a:moveTo>
                  <a:cubicBezTo>
                    <a:pt x="209314" y="184038"/>
                    <a:pt x="223532" y="114728"/>
                    <a:pt x="209314" y="65559"/>
                  </a:cubicBezTo>
                  <a:lnTo>
                    <a:pt x="0" y="0"/>
                  </a:lnTo>
                  <a:lnTo>
                    <a:pt x="586870" y="0"/>
                  </a:lnTo>
                  <a:lnTo>
                    <a:pt x="773673" y="65559"/>
                  </a:lnTo>
                  <a:cubicBezTo>
                    <a:pt x="773673" y="65559"/>
                    <a:pt x="793222" y="131118"/>
                    <a:pt x="773673" y="184038"/>
                  </a:cubicBezTo>
                  <a:lnTo>
                    <a:pt x="209314" y="1840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7">
              <a:extLst>
                <a:ext uri="{FF2B5EF4-FFF2-40B4-BE49-F238E27FC236}">
                  <a16:creationId xmlns:a16="http://schemas.microsoft.com/office/drawing/2014/main" id="{CDAA4D78-09D6-0B59-0F0E-71A8745C1EFC}"/>
                </a:ext>
              </a:extLst>
            </p:cNvPr>
            <p:cNvSpPr/>
            <p:nvPr/>
          </p:nvSpPr>
          <p:spPr>
            <a:xfrm>
              <a:off x="7177190" y="3935275"/>
              <a:ext cx="492135" cy="116170"/>
            </a:xfrm>
            <a:custGeom>
              <a:avLst/>
              <a:gdLst/>
              <a:ahLst/>
              <a:cxnLst/>
              <a:rect l="l" t="t" r="r" b="b"/>
              <a:pathLst>
                <a:path w="152246" h="35938" extrusionOk="0">
                  <a:moveTo>
                    <a:pt x="0" y="0"/>
                  </a:moveTo>
                  <a:lnTo>
                    <a:pt x="66349" y="0"/>
                  </a:lnTo>
                  <a:lnTo>
                    <a:pt x="152247" y="35939"/>
                  </a:lnTo>
                  <a:lnTo>
                    <a:pt x="74247" y="359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8" name="Google Shape;1078;p47">
              <a:extLst>
                <a:ext uri="{FF2B5EF4-FFF2-40B4-BE49-F238E27FC236}">
                  <a16:creationId xmlns:a16="http://schemas.microsoft.com/office/drawing/2014/main" id="{C5AA99CC-B8FA-67CD-D547-498E2C3D5404}"/>
                </a:ext>
              </a:extLst>
            </p:cNvPr>
            <p:cNvGrpSpPr/>
            <p:nvPr/>
          </p:nvGrpSpPr>
          <p:grpSpPr>
            <a:xfrm>
              <a:off x="6733325" y="4109083"/>
              <a:ext cx="1308025" cy="384038"/>
              <a:chOff x="7906369" y="6206163"/>
              <a:chExt cx="404886" cy="118875"/>
            </a:xfrm>
          </p:grpSpPr>
          <p:sp>
            <p:nvSpPr>
              <p:cNvPr id="1079" name="Google Shape;1079;p47">
                <a:extLst>
                  <a:ext uri="{FF2B5EF4-FFF2-40B4-BE49-F238E27FC236}">
                    <a16:creationId xmlns:a16="http://schemas.microsoft.com/office/drawing/2014/main" id="{B787228A-2699-B1F9-2DD0-4EFDE53B5C07}"/>
                  </a:ext>
                </a:extLst>
              </p:cNvPr>
              <p:cNvSpPr/>
              <p:nvPr/>
            </p:nvSpPr>
            <p:spPr>
              <a:xfrm>
                <a:off x="7906369" y="6206163"/>
                <a:ext cx="9558" cy="118875"/>
              </a:xfrm>
              <a:custGeom>
                <a:avLst/>
                <a:gdLst/>
                <a:ahLst/>
                <a:cxnLst/>
                <a:rect l="l" t="t" r="r" b="b"/>
                <a:pathLst>
                  <a:path w="9558" h="118875" extrusionOk="0">
                    <a:moveTo>
                      <a:pt x="1975" y="118875"/>
                    </a:moveTo>
                    <a:lnTo>
                      <a:pt x="0" y="118480"/>
                    </a:lnTo>
                    <a:cubicBezTo>
                      <a:pt x="16785" y="52724"/>
                      <a:pt x="197" y="987"/>
                      <a:pt x="0" y="592"/>
                    </a:cubicBezTo>
                    <a:lnTo>
                      <a:pt x="1777" y="0"/>
                    </a:lnTo>
                    <a:cubicBezTo>
                      <a:pt x="2172" y="395"/>
                      <a:pt x="18956"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7">
                <a:extLst>
                  <a:ext uri="{FF2B5EF4-FFF2-40B4-BE49-F238E27FC236}">
                    <a16:creationId xmlns:a16="http://schemas.microsoft.com/office/drawing/2014/main" id="{84C55738-E127-F3FE-5F26-F9FCFB1CDB83}"/>
                  </a:ext>
                </a:extLst>
              </p:cNvPr>
              <p:cNvSpPr/>
              <p:nvPr/>
            </p:nvSpPr>
            <p:spPr>
              <a:xfrm>
                <a:off x="8104032"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7">
                <a:extLst>
                  <a:ext uri="{FF2B5EF4-FFF2-40B4-BE49-F238E27FC236}">
                    <a16:creationId xmlns:a16="http://schemas.microsoft.com/office/drawing/2014/main" id="{DEBBDF84-72B4-7675-C302-5FBCA3C11119}"/>
                  </a:ext>
                </a:extLst>
              </p:cNvPr>
              <p:cNvSpPr/>
              <p:nvPr/>
            </p:nvSpPr>
            <p:spPr>
              <a:xfrm>
                <a:off x="8301696"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2" name="Google Shape;1082;p47">
              <a:extLst>
                <a:ext uri="{FF2B5EF4-FFF2-40B4-BE49-F238E27FC236}">
                  <a16:creationId xmlns:a16="http://schemas.microsoft.com/office/drawing/2014/main" id="{871B4E10-C1FE-A5F8-A473-C2F0C3B128D1}"/>
                </a:ext>
              </a:extLst>
            </p:cNvPr>
            <p:cNvSpPr/>
            <p:nvPr/>
          </p:nvSpPr>
          <p:spPr>
            <a:xfrm>
              <a:off x="6446759" y="4105599"/>
              <a:ext cx="1831308" cy="6381"/>
            </a:xfrm>
            <a:custGeom>
              <a:avLst/>
              <a:gdLst/>
              <a:ahLst/>
              <a:cxnLst/>
              <a:rect l="l" t="t" r="r" b="b"/>
              <a:pathLst>
                <a:path w="566530" h="1974" extrusionOk="0">
                  <a:moveTo>
                    <a:pt x="565543" y="1975"/>
                  </a:moveTo>
                  <a:lnTo>
                    <a:pt x="987" y="1975"/>
                  </a:lnTo>
                  <a:cubicBezTo>
                    <a:pt x="395" y="1975"/>
                    <a:pt x="0" y="1580"/>
                    <a:pt x="0" y="987"/>
                  </a:cubicBezTo>
                  <a:cubicBezTo>
                    <a:pt x="0" y="395"/>
                    <a:pt x="395" y="0"/>
                    <a:pt x="987" y="0"/>
                  </a:cubicBezTo>
                  <a:lnTo>
                    <a:pt x="565543" y="0"/>
                  </a:lnTo>
                  <a:cubicBezTo>
                    <a:pt x="566136" y="0"/>
                    <a:pt x="566531" y="395"/>
                    <a:pt x="566531" y="987"/>
                  </a:cubicBezTo>
                  <a:cubicBezTo>
                    <a:pt x="566531" y="1580"/>
                    <a:pt x="565938" y="1975"/>
                    <a:pt x="565543" y="1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3" name="Google Shape;1083;p47">
            <a:extLst>
              <a:ext uri="{FF2B5EF4-FFF2-40B4-BE49-F238E27FC236}">
                <a16:creationId xmlns:a16="http://schemas.microsoft.com/office/drawing/2014/main" id="{2F067465-91AC-73A7-F5FC-4CFB0E86B594}"/>
              </a:ext>
            </a:extLst>
          </p:cNvPr>
          <p:cNvSpPr/>
          <p:nvPr/>
        </p:nvSpPr>
        <p:spPr>
          <a:xfrm>
            <a:off x="1425550" y="41078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4" name="Google Shape;1084;p47">
            <a:extLst>
              <a:ext uri="{FF2B5EF4-FFF2-40B4-BE49-F238E27FC236}">
                <a16:creationId xmlns:a16="http://schemas.microsoft.com/office/drawing/2014/main" id="{A3DEA658-8FD1-3417-1E30-F9B819A764D0}"/>
              </a:ext>
            </a:extLst>
          </p:cNvPr>
          <p:cNvSpPr/>
          <p:nvPr/>
        </p:nvSpPr>
        <p:spPr>
          <a:xfrm>
            <a:off x="6869300" y="32832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5" name="Google Shape;1085;p47">
            <a:extLst>
              <a:ext uri="{FF2B5EF4-FFF2-40B4-BE49-F238E27FC236}">
                <a16:creationId xmlns:a16="http://schemas.microsoft.com/office/drawing/2014/main" id="{EDD8053C-E439-8828-9555-848F3AB3180B}"/>
              </a:ext>
            </a:extLst>
          </p:cNvPr>
          <p:cNvSpPr/>
          <p:nvPr/>
        </p:nvSpPr>
        <p:spPr>
          <a:xfrm>
            <a:off x="3534375" y="796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62361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2DEF93BC-853A-1FBA-486C-E94F3978E0DF}"/>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FAE6AB16-AF7B-ACEF-53D5-2B4F4ECC4913}"/>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Books.db</a:t>
            </a:r>
            <a:endParaRPr/>
          </a:p>
        </p:txBody>
      </p:sp>
      <p:sp>
        <p:nvSpPr>
          <p:cNvPr id="1619" name="Google Shape;1619;p65">
            <a:extLst>
              <a:ext uri="{FF2B5EF4-FFF2-40B4-BE49-F238E27FC236}">
                <a16:creationId xmlns:a16="http://schemas.microsoft.com/office/drawing/2014/main" id="{E3428BDE-DC7E-7BA3-2969-3EF0F830660C}"/>
              </a:ext>
            </a:extLst>
          </p:cNvPr>
          <p:cNvSpPr txBox="1">
            <a:spLocks noGrp="1"/>
          </p:cNvSpPr>
          <p:nvPr>
            <p:ph type="body" idx="1"/>
          </p:nvPr>
        </p:nvSpPr>
        <p:spPr>
          <a:xfrm>
            <a:off x="3205050" y="987543"/>
            <a:ext cx="2731285" cy="5727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a:t>Contains three primary tables</a:t>
            </a:r>
          </a:p>
        </p:txBody>
      </p:sp>
      <p:sp>
        <p:nvSpPr>
          <p:cNvPr id="2" name="Google Shape;852;p43">
            <a:extLst>
              <a:ext uri="{FF2B5EF4-FFF2-40B4-BE49-F238E27FC236}">
                <a16:creationId xmlns:a16="http://schemas.microsoft.com/office/drawing/2014/main" id="{874F847A-5A69-CEA5-2D59-DECA1A05ADE6}"/>
              </a:ext>
            </a:extLst>
          </p:cNvPr>
          <p:cNvSpPr txBox="1">
            <a:spLocks/>
          </p:cNvSpPr>
          <p:nvPr/>
        </p:nvSpPr>
        <p:spPr>
          <a:xfrm>
            <a:off x="1161974" y="2502744"/>
            <a:ext cx="2175301" cy="89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1pPr>
            <a:lvl2pPr marL="914400" marR="0" lvl="1"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2pPr>
            <a:lvl3pPr marL="1371600" marR="0" lvl="2" indent="-317500" algn="l" rtl="0">
              <a:lnSpc>
                <a:spcPct val="100000"/>
              </a:lnSpc>
              <a:spcBef>
                <a:spcPts val="100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Heebo"/>
                <a:ea typeface="Heebo"/>
                <a:cs typeface="Heebo"/>
                <a:sym typeface="Heebo"/>
              </a:defRPr>
            </a:lvl9pPr>
          </a:lstStyle>
          <a:p>
            <a:pPr marL="285750" indent="-285750"/>
            <a:r>
              <a:rPr lang="en-US"/>
              <a:t>281,398 rows</a:t>
            </a:r>
          </a:p>
          <a:p>
            <a:pPr marL="285750" indent="-285750"/>
            <a:r>
              <a:rPr lang="en-US"/>
              <a:t>ISBN</a:t>
            </a:r>
          </a:p>
          <a:p>
            <a:pPr marL="285750" indent="-285750"/>
            <a:r>
              <a:rPr lang="en-US"/>
              <a:t>Title</a:t>
            </a:r>
          </a:p>
          <a:p>
            <a:pPr marL="285750" indent="-285750"/>
            <a:r>
              <a:rPr lang="en-US"/>
              <a:t>Author</a:t>
            </a:r>
          </a:p>
          <a:p>
            <a:pPr marL="285750" indent="-285750"/>
            <a:r>
              <a:rPr lang="en-US"/>
              <a:t>Year of Publication</a:t>
            </a:r>
          </a:p>
          <a:p>
            <a:pPr marL="285750" indent="-285750"/>
            <a:r>
              <a:rPr lang="en-US"/>
              <a:t>Publisher</a:t>
            </a:r>
          </a:p>
          <a:p>
            <a:pPr marL="285750" indent="-285750"/>
            <a:r>
              <a:rPr lang="en-US"/>
              <a:t>3 image URLs</a:t>
            </a:r>
          </a:p>
        </p:txBody>
      </p:sp>
      <p:sp>
        <p:nvSpPr>
          <p:cNvPr id="3" name="Google Shape;853;p43">
            <a:extLst>
              <a:ext uri="{FF2B5EF4-FFF2-40B4-BE49-F238E27FC236}">
                <a16:creationId xmlns:a16="http://schemas.microsoft.com/office/drawing/2014/main" id="{6C96CB68-266F-0BFC-90C1-CA9716E678F8}"/>
              </a:ext>
            </a:extLst>
          </p:cNvPr>
          <p:cNvSpPr txBox="1">
            <a:spLocks/>
          </p:cNvSpPr>
          <p:nvPr/>
        </p:nvSpPr>
        <p:spPr>
          <a:xfrm>
            <a:off x="3708700" y="2502744"/>
            <a:ext cx="2175300" cy="89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lnSpc>
                <a:spcPct val="115000"/>
              </a:lnSpc>
              <a:buClr>
                <a:schemeClr val="dk1"/>
              </a:buClr>
              <a:buSzPts val="1400"/>
              <a:buFont typeface="Nunito Light"/>
              <a:buChar char="●"/>
              <a:defRPr>
                <a:solidFill>
                  <a:schemeClr val="dk1"/>
                </a:solidFill>
                <a:latin typeface="Heebo"/>
                <a:ea typeface="Heebo"/>
                <a:cs typeface="Heebo"/>
              </a:defRPr>
            </a:lvl1pPr>
            <a:lvl2pPr marL="914400" indent="-317500">
              <a:spcBef>
                <a:spcPts val="1000"/>
              </a:spcBef>
              <a:buClr>
                <a:schemeClr val="dk1"/>
              </a:buClr>
              <a:buSzPts val="1400"/>
              <a:buFont typeface="Nunito Light"/>
              <a:buChar char="○"/>
              <a:defRPr>
                <a:solidFill>
                  <a:schemeClr val="dk1"/>
                </a:solidFill>
                <a:latin typeface="Heebo"/>
                <a:ea typeface="Heebo"/>
                <a:cs typeface="Heebo"/>
              </a:defRPr>
            </a:lvl2pPr>
            <a:lvl3pPr marL="1371600" indent="-317500">
              <a:spcBef>
                <a:spcPts val="1000"/>
              </a:spcBef>
              <a:buClr>
                <a:schemeClr val="dk1"/>
              </a:buClr>
              <a:buSzPts val="1400"/>
              <a:buFont typeface="Nunito Light"/>
              <a:buChar char="■"/>
              <a:defRPr>
                <a:solidFill>
                  <a:schemeClr val="dk1"/>
                </a:solidFill>
                <a:latin typeface="Heebo"/>
                <a:ea typeface="Heebo"/>
                <a:cs typeface="Heebo"/>
              </a:defRPr>
            </a:lvl3pPr>
            <a:lvl4pPr marL="1828800" indent="-317500">
              <a:buClr>
                <a:schemeClr val="dk1"/>
              </a:buClr>
              <a:buSzPts val="1400"/>
              <a:buFont typeface="Nunito Light"/>
              <a:buChar char="●"/>
              <a:defRPr>
                <a:solidFill>
                  <a:schemeClr val="dk1"/>
                </a:solidFill>
                <a:latin typeface="Heebo"/>
                <a:ea typeface="Heebo"/>
                <a:cs typeface="Heebo"/>
              </a:defRPr>
            </a:lvl4pPr>
            <a:lvl5pPr marL="2286000" indent="-317500">
              <a:buClr>
                <a:schemeClr val="dk1"/>
              </a:buClr>
              <a:buSzPts val="1400"/>
              <a:buFont typeface="Nunito Light"/>
              <a:buChar char="○"/>
              <a:defRPr>
                <a:solidFill>
                  <a:schemeClr val="dk1"/>
                </a:solidFill>
                <a:latin typeface="Heebo"/>
                <a:ea typeface="Heebo"/>
                <a:cs typeface="Heebo"/>
              </a:defRPr>
            </a:lvl5pPr>
            <a:lvl6pPr marL="2743200" indent="-317500">
              <a:buClr>
                <a:schemeClr val="dk1"/>
              </a:buClr>
              <a:buSzPts val="1400"/>
              <a:buFont typeface="Nunito Light"/>
              <a:buChar char="■"/>
              <a:defRPr>
                <a:solidFill>
                  <a:schemeClr val="dk1"/>
                </a:solidFill>
                <a:latin typeface="Heebo"/>
                <a:ea typeface="Heebo"/>
                <a:cs typeface="Heebo"/>
              </a:defRPr>
            </a:lvl6pPr>
            <a:lvl7pPr marL="3200400" indent="-317500">
              <a:buClr>
                <a:schemeClr val="dk1"/>
              </a:buClr>
              <a:buSzPts val="1400"/>
              <a:buFont typeface="Nunito Light"/>
              <a:buChar char="●"/>
              <a:defRPr>
                <a:solidFill>
                  <a:schemeClr val="dk1"/>
                </a:solidFill>
                <a:latin typeface="Heebo"/>
                <a:ea typeface="Heebo"/>
                <a:cs typeface="Heebo"/>
              </a:defRPr>
            </a:lvl7pPr>
            <a:lvl8pPr marL="3657600" indent="-317500">
              <a:buClr>
                <a:schemeClr val="dk1"/>
              </a:buClr>
              <a:buSzPts val="1400"/>
              <a:buFont typeface="Nunito Light"/>
              <a:buChar char="○"/>
              <a:defRPr>
                <a:solidFill>
                  <a:schemeClr val="dk1"/>
                </a:solidFill>
                <a:latin typeface="Heebo"/>
                <a:ea typeface="Heebo"/>
                <a:cs typeface="Heebo"/>
              </a:defRPr>
            </a:lvl8pPr>
            <a:lvl9pPr marL="4114800" indent="-317500">
              <a:buClr>
                <a:schemeClr val="dk1"/>
              </a:buClr>
              <a:buSzPts val="1400"/>
              <a:buFont typeface="Nunito Light"/>
              <a:buChar char="■"/>
              <a:defRPr>
                <a:solidFill>
                  <a:schemeClr val="dk1"/>
                </a:solidFill>
                <a:latin typeface="Heebo"/>
                <a:ea typeface="Heebo"/>
                <a:cs typeface="Heebo"/>
              </a:defRPr>
            </a:lvl9pPr>
          </a:lstStyle>
          <a:p>
            <a:r>
              <a:rPr lang="en-US"/>
              <a:t>1,179,118 rows</a:t>
            </a:r>
          </a:p>
          <a:p>
            <a:r>
              <a:rPr lang="en-US"/>
              <a:t>User-ID</a:t>
            </a:r>
          </a:p>
          <a:p>
            <a:r>
              <a:rPr lang="en-US"/>
              <a:t>ISBN</a:t>
            </a:r>
          </a:p>
          <a:p>
            <a:r>
              <a:rPr lang="en-US"/>
              <a:t>Book-Rating: 1-10 explicit, 0 implicit</a:t>
            </a:r>
          </a:p>
          <a:p>
            <a:endParaRPr lang="en-US"/>
          </a:p>
        </p:txBody>
      </p:sp>
      <p:sp>
        <p:nvSpPr>
          <p:cNvPr id="5" name="Google Shape;855;p43">
            <a:extLst>
              <a:ext uri="{FF2B5EF4-FFF2-40B4-BE49-F238E27FC236}">
                <a16:creationId xmlns:a16="http://schemas.microsoft.com/office/drawing/2014/main" id="{5A5E2203-D3EC-1BA8-92DB-FDBF3B8C9B8F}"/>
              </a:ext>
            </a:extLst>
          </p:cNvPr>
          <p:cNvSpPr txBox="1">
            <a:spLocks/>
          </p:cNvSpPr>
          <p:nvPr/>
        </p:nvSpPr>
        <p:spPr>
          <a:xfrm>
            <a:off x="975135" y="1941426"/>
            <a:ext cx="2175300"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Books</a:t>
            </a:r>
          </a:p>
        </p:txBody>
      </p:sp>
      <p:sp>
        <p:nvSpPr>
          <p:cNvPr id="6" name="Google Shape;856;p43">
            <a:extLst>
              <a:ext uri="{FF2B5EF4-FFF2-40B4-BE49-F238E27FC236}">
                <a16:creationId xmlns:a16="http://schemas.microsoft.com/office/drawing/2014/main" id="{98FAA956-ED69-B2E8-C079-0C6613AFD136}"/>
              </a:ext>
            </a:extLst>
          </p:cNvPr>
          <p:cNvSpPr txBox="1">
            <a:spLocks/>
          </p:cNvSpPr>
          <p:nvPr/>
        </p:nvSpPr>
        <p:spPr>
          <a:xfrm>
            <a:off x="3521860" y="1941426"/>
            <a:ext cx="2175300"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Ratings</a:t>
            </a:r>
          </a:p>
        </p:txBody>
      </p:sp>
      <p:sp>
        <p:nvSpPr>
          <p:cNvPr id="7" name="Google Shape;857;p43">
            <a:extLst>
              <a:ext uri="{FF2B5EF4-FFF2-40B4-BE49-F238E27FC236}">
                <a16:creationId xmlns:a16="http://schemas.microsoft.com/office/drawing/2014/main" id="{D566D407-9DEA-30B3-11B2-CABCAA251D36}"/>
              </a:ext>
            </a:extLst>
          </p:cNvPr>
          <p:cNvSpPr txBox="1">
            <a:spLocks/>
          </p:cNvSpPr>
          <p:nvPr/>
        </p:nvSpPr>
        <p:spPr>
          <a:xfrm>
            <a:off x="6068585" y="1941426"/>
            <a:ext cx="2175300"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t>Users</a:t>
            </a:r>
          </a:p>
        </p:txBody>
      </p:sp>
      <p:sp>
        <p:nvSpPr>
          <p:cNvPr id="23" name="Google Shape;873;p43">
            <a:extLst>
              <a:ext uri="{FF2B5EF4-FFF2-40B4-BE49-F238E27FC236}">
                <a16:creationId xmlns:a16="http://schemas.microsoft.com/office/drawing/2014/main" id="{BC324838-1ADB-2227-B015-05F399CFDCAD}"/>
              </a:ext>
            </a:extLst>
          </p:cNvPr>
          <p:cNvSpPr/>
          <p:nvPr/>
        </p:nvSpPr>
        <p:spPr>
          <a:xfrm>
            <a:off x="3205050" y="41576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34" name="Google Shape;853;p43">
            <a:extLst>
              <a:ext uri="{FF2B5EF4-FFF2-40B4-BE49-F238E27FC236}">
                <a16:creationId xmlns:a16="http://schemas.microsoft.com/office/drawing/2014/main" id="{6C56209E-2F77-E4B6-4329-BD8CCBB13FD1}"/>
              </a:ext>
            </a:extLst>
          </p:cNvPr>
          <p:cNvSpPr txBox="1">
            <a:spLocks/>
          </p:cNvSpPr>
          <p:nvPr/>
        </p:nvSpPr>
        <p:spPr>
          <a:xfrm>
            <a:off x="6255425" y="2502744"/>
            <a:ext cx="2175300" cy="89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285750" indent="-285750">
              <a:lnSpc>
                <a:spcPct val="115000"/>
              </a:lnSpc>
              <a:buClr>
                <a:schemeClr val="dk1"/>
              </a:buClr>
              <a:buSzPts val="1400"/>
              <a:buFont typeface="Nunito Light"/>
              <a:buChar char="●"/>
              <a:defRPr>
                <a:solidFill>
                  <a:schemeClr val="dk1"/>
                </a:solidFill>
                <a:latin typeface="Heebo"/>
                <a:ea typeface="Heebo"/>
                <a:cs typeface="Heebo"/>
              </a:defRPr>
            </a:lvl1pPr>
            <a:lvl2pPr marL="914400" indent="-317500">
              <a:spcBef>
                <a:spcPts val="1000"/>
              </a:spcBef>
              <a:buClr>
                <a:schemeClr val="dk1"/>
              </a:buClr>
              <a:buSzPts val="1400"/>
              <a:buFont typeface="Nunito Light"/>
              <a:buChar char="○"/>
              <a:defRPr>
                <a:solidFill>
                  <a:schemeClr val="dk1"/>
                </a:solidFill>
                <a:latin typeface="Heebo"/>
                <a:ea typeface="Heebo"/>
                <a:cs typeface="Heebo"/>
              </a:defRPr>
            </a:lvl2pPr>
            <a:lvl3pPr marL="1371600" indent="-317500">
              <a:spcBef>
                <a:spcPts val="1000"/>
              </a:spcBef>
              <a:buClr>
                <a:schemeClr val="dk1"/>
              </a:buClr>
              <a:buSzPts val="1400"/>
              <a:buFont typeface="Nunito Light"/>
              <a:buChar char="■"/>
              <a:defRPr>
                <a:solidFill>
                  <a:schemeClr val="dk1"/>
                </a:solidFill>
                <a:latin typeface="Heebo"/>
                <a:ea typeface="Heebo"/>
                <a:cs typeface="Heebo"/>
              </a:defRPr>
            </a:lvl3pPr>
            <a:lvl4pPr marL="1828800" indent="-317500">
              <a:buClr>
                <a:schemeClr val="dk1"/>
              </a:buClr>
              <a:buSzPts val="1400"/>
              <a:buFont typeface="Nunito Light"/>
              <a:buChar char="●"/>
              <a:defRPr>
                <a:solidFill>
                  <a:schemeClr val="dk1"/>
                </a:solidFill>
                <a:latin typeface="Heebo"/>
                <a:ea typeface="Heebo"/>
                <a:cs typeface="Heebo"/>
              </a:defRPr>
            </a:lvl4pPr>
            <a:lvl5pPr marL="2286000" indent="-317500">
              <a:buClr>
                <a:schemeClr val="dk1"/>
              </a:buClr>
              <a:buSzPts val="1400"/>
              <a:buFont typeface="Nunito Light"/>
              <a:buChar char="○"/>
              <a:defRPr>
                <a:solidFill>
                  <a:schemeClr val="dk1"/>
                </a:solidFill>
                <a:latin typeface="Heebo"/>
                <a:ea typeface="Heebo"/>
                <a:cs typeface="Heebo"/>
              </a:defRPr>
            </a:lvl5pPr>
            <a:lvl6pPr marL="2743200" indent="-317500">
              <a:buClr>
                <a:schemeClr val="dk1"/>
              </a:buClr>
              <a:buSzPts val="1400"/>
              <a:buFont typeface="Nunito Light"/>
              <a:buChar char="■"/>
              <a:defRPr>
                <a:solidFill>
                  <a:schemeClr val="dk1"/>
                </a:solidFill>
                <a:latin typeface="Heebo"/>
                <a:ea typeface="Heebo"/>
                <a:cs typeface="Heebo"/>
              </a:defRPr>
            </a:lvl6pPr>
            <a:lvl7pPr marL="3200400" indent="-317500">
              <a:buClr>
                <a:schemeClr val="dk1"/>
              </a:buClr>
              <a:buSzPts val="1400"/>
              <a:buFont typeface="Nunito Light"/>
              <a:buChar char="●"/>
              <a:defRPr>
                <a:solidFill>
                  <a:schemeClr val="dk1"/>
                </a:solidFill>
                <a:latin typeface="Heebo"/>
                <a:ea typeface="Heebo"/>
                <a:cs typeface="Heebo"/>
              </a:defRPr>
            </a:lvl7pPr>
            <a:lvl8pPr marL="3657600" indent="-317500">
              <a:buClr>
                <a:schemeClr val="dk1"/>
              </a:buClr>
              <a:buSzPts val="1400"/>
              <a:buFont typeface="Nunito Light"/>
              <a:buChar char="○"/>
              <a:defRPr>
                <a:solidFill>
                  <a:schemeClr val="dk1"/>
                </a:solidFill>
                <a:latin typeface="Heebo"/>
                <a:ea typeface="Heebo"/>
                <a:cs typeface="Heebo"/>
              </a:defRPr>
            </a:lvl8pPr>
            <a:lvl9pPr marL="4114800" indent="-317500">
              <a:buClr>
                <a:schemeClr val="dk1"/>
              </a:buClr>
              <a:buSzPts val="1400"/>
              <a:buFont typeface="Nunito Light"/>
              <a:buChar char="■"/>
              <a:defRPr>
                <a:solidFill>
                  <a:schemeClr val="dk1"/>
                </a:solidFill>
                <a:latin typeface="Heebo"/>
                <a:ea typeface="Heebo"/>
                <a:cs typeface="Heebo"/>
              </a:defRPr>
            </a:lvl9pPr>
          </a:lstStyle>
          <a:p>
            <a:r>
              <a:rPr lang="en-US"/>
              <a:t>553,940 rows</a:t>
            </a:r>
          </a:p>
          <a:p>
            <a:r>
              <a:rPr lang="en-US"/>
              <a:t>User-ID</a:t>
            </a:r>
          </a:p>
          <a:p>
            <a:r>
              <a:rPr lang="en-US"/>
              <a:t>Location</a:t>
            </a:r>
          </a:p>
          <a:p>
            <a:r>
              <a:rPr lang="en-US"/>
              <a:t>Age</a:t>
            </a:r>
          </a:p>
        </p:txBody>
      </p:sp>
      <p:grpSp>
        <p:nvGrpSpPr>
          <p:cNvPr id="35" name="Google Shape;874;p43">
            <a:extLst>
              <a:ext uri="{FF2B5EF4-FFF2-40B4-BE49-F238E27FC236}">
                <a16:creationId xmlns:a16="http://schemas.microsoft.com/office/drawing/2014/main" id="{FC6B2472-C892-C84A-D6AF-1863D99D304B}"/>
              </a:ext>
            </a:extLst>
          </p:cNvPr>
          <p:cNvGrpSpPr/>
          <p:nvPr/>
        </p:nvGrpSpPr>
        <p:grpSpPr>
          <a:xfrm>
            <a:off x="1879903" y="1564780"/>
            <a:ext cx="365762" cy="365770"/>
            <a:chOff x="7816736" y="2330416"/>
            <a:chExt cx="299633" cy="299194"/>
          </a:xfrm>
        </p:grpSpPr>
        <p:sp>
          <p:nvSpPr>
            <p:cNvPr id="36" name="Google Shape;875;p43">
              <a:extLst>
                <a:ext uri="{FF2B5EF4-FFF2-40B4-BE49-F238E27FC236}">
                  <a16:creationId xmlns:a16="http://schemas.microsoft.com/office/drawing/2014/main" id="{5FB5CBB2-42AE-AF7D-1EBD-A6129E8E1CD0}"/>
                </a:ext>
              </a:extLst>
            </p:cNvPr>
            <p:cNvSpPr/>
            <p:nvPr/>
          </p:nvSpPr>
          <p:spPr>
            <a:xfrm>
              <a:off x="7931111" y="2519288"/>
              <a:ext cx="70440" cy="17347"/>
            </a:xfrm>
            <a:custGeom>
              <a:avLst/>
              <a:gdLst/>
              <a:ahLst/>
              <a:cxnLst/>
              <a:rect l="l" t="t" r="r" b="b"/>
              <a:pathLst>
                <a:path w="120927" h="29780" extrusionOk="0">
                  <a:moveTo>
                    <a:pt x="0" y="0"/>
                  </a:moveTo>
                  <a:lnTo>
                    <a:pt x="120928" y="0"/>
                  </a:lnTo>
                  <a:lnTo>
                    <a:pt x="120928" y="29781"/>
                  </a:lnTo>
                  <a:lnTo>
                    <a:pt x="0" y="2978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876;p43">
              <a:extLst>
                <a:ext uri="{FF2B5EF4-FFF2-40B4-BE49-F238E27FC236}">
                  <a16:creationId xmlns:a16="http://schemas.microsoft.com/office/drawing/2014/main" id="{7FE83683-DB42-B09B-0C54-B4F9DD0A60FF}"/>
                </a:ext>
              </a:extLst>
            </p:cNvPr>
            <p:cNvSpPr/>
            <p:nvPr/>
          </p:nvSpPr>
          <p:spPr>
            <a:xfrm>
              <a:off x="7931111" y="2330416"/>
              <a:ext cx="70439" cy="171895"/>
            </a:xfrm>
            <a:custGeom>
              <a:avLst/>
              <a:gdLst/>
              <a:ahLst/>
              <a:cxnLst/>
              <a:rect l="l" t="t" r="r" b="b"/>
              <a:pathLst>
                <a:path w="120926" h="295098" extrusionOk="0">
                  <a:moveTo>
                    <a:pt x="120926" y="295099"/>
                  </a:moveTo>
                  <a:lnTo>
                    <a:pt x="120926" y="0"/>
                  </a:lnTo>
                  <a:lnTo>
                    <a:pt x="0" y="0"/>
                  </a:lnTo>
                  <a:lnTo>
                    <a:pt x="0" y="295099"/>
                  </a:lnTo>
                  <a:lnTo>
                    <a:pt x="120926" y="295099"/>
                  </a:lnTo>
                  <a:close/>
                  <a:moveTo>
                    <a:pt x="45122" y="91147"/>
                  </a:moveTo>
                  <a:lnTo>
                    <a:pt x="74902" y="91147"/>
                  </a:lnTo>
                  <a:lnTo>
                    <a:pt x="74902" y="236440"/>
                  </a:lnTo>
                  <a:lnTo>
                    <a:pt x="45122" y="236440"/>
                  </a:lnTo>
                  <a:lnTo>
                    <a:pt x="45122" y="91147"/>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877;p43">
              <a:extLst>
                <a:ext uri="{FF2B5EF4-FFF2-40B4-BE49-F238E27FC236}">
                  <a16:creationId xmlns:a16="http://schemas.microsoft.com/office/drawing/2014/main" id="{2B6564B0-95B2-7FB9-7300-67CA6CB1C4A6}"/>
                </a:ext>
              </a:extLst>
            </p:cNvPr>
            <p:cNvSpPr/>
            <p:nvPr/>
          </p:nvSpPr>
          <p:spPr>
            <a:xfrm>
              <a:off x="8018728" y="2414884"/>
              <a:ext cx="65183" cy="122482"/>
            </a:xfrm>
            <a:custGeom>
              <a:avLst/>
              <a:gdLst/>
              <a:ahLst/>
              <a:cxnLst/>
              <a:rect l="l" t="t" r="r" b="b"/>
              <a:pathLst>
                <a:path w="111902" h="210269" extrusionOk="0">
                  <a:moveTo>
                    <a:pt x="0" y="0"/>
                  </a:moveTo>
                  <a:lnTo>
                    <a:pt x="111903" y="0"/>
                  </a:lnTo>
                  <a:lnTo>
                    <a:pt x="111903" y="210269"/>
                  </a:lnTo>
                  <a:lnTo>
                    <a:pt x="0" y="2102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878;p43">
              <a:extLst>
                <a:ext uri="{FF2B5EF4-FFF2-40B4-BE49-F238E27FC236}">
                  <a16:creationId xmlns:a16="http://schemas.microsoft.com/office/drawing/2014/main" id="{25F1A53E-D7C2-CCC4-A97B-AD75170A7806}"/>
                </a:ext>
              </a:extLst>
            </p:cNvPr>
            <p:cNvSpPr/>
            <p:nvPr/>
          </p:nvSpPr>
          <p:spPr>
            <a:xfrm>
              <a:off x="7816736" y="2554439"/>
              <a:ext cx="299633" cy="75171"/>
            </a:xfrm>
            <a:custGeom>
              <a:avLst/>
              <a:gdLst/>
              <a:ahLst/>
              <a:cxnLst/>
              <a:rect l="l" t="t" r="r" b="b"/>
              <a:pathLst>
                <a:path w="514392" h="129049" extrusionOk="0">
                  <a:moveTo>
                    <a:pt x="0" y="0"/>
                  </a:moveTo>
                  <a:lnTo>
                    <a:pt x="0" y="29781"/>
                  </a:lnTo>
                  <a:lnTo>
                    <a:pt x="19853" y="29781"/>
                  </a:lnTo>
                  <a:lnTo>
                    <a:pt x="19853" y="80317"/>
                  </a:lnTo>
                  <a:lnTo>
                    <a:pt x="60463" y="80317"/>
                  </a:lnTo>
                  <a:lnTo>
                    <a:pt x="60463" y="129049"/>
                  </a:lnTo>
                  <a:lnTo>
                    <a:pt x="90244" y="129049"/>
                  </a:lnTo>
                  <a:lnTo>
                    <a:pt x="90244" y="80317"/>
                  </a:lnTo>
                  <a:lnTo>
                    <a:pt x="424148" y="80317"/>
                  </a:lnTo>
                  <a:lnTo>
                    <a:pt x="424148" y="129049"/>
                  </a:lnTo>
                  <a:lnTo>
                    <a:pt x="453929" y="129049"/>
                  </a:lnTo>
                  <a:lnTo>
                    <a:pt x="453929" y="80317"/>
                  </a:lnTo>
                  <a:lnTo>
                    <a:pt x="494539" y="80317"/>
                  </a:lnTo>
                  <a:lnTo>
                    <a:pt x="494539" y="29781"/>
                  </a:lnTo>
                  <a:lnTo>
                    <a:pt x="514392" y="29781"/>
                  </a:lnTo>
                  <a:lnTo>
                    <a:pt x="514392" y="0"/>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879;p43">
              <a:extLst>
                <a:ext uri="{FF2B5EF4-FFF2-40B4-BE49-F238E27FC236}">
                  <a16:creationId xmlns:a16="http://schemas.microsoft.com/office/drawing/2014/main" id="{8471B62C-04F6-0AA0-0A1C-03819BDDA33B}"/>
                </a:ext>
              </a:extLst>
            </p:cNvPr>
            <p:cNvSpPr/>
            <p:nvPr/>
          </p:nvSpPr>
          <p:spPr>
            <a:xfrm>
              <a:off x="7848740" y="2450035"/>
              <a:ext cx="65183" cy="87261"/>
            </a:xfrm>
            <a:custGeom>
              <a:avLst/>
              <a:gdLst/>
              <a:ahLst/>
              <a:cxnLst/>
              <a:rect l="l" t="t" r="r" b="b"/>
              <a:pathLst>
                <a:path w="111902" h="149805" extrusionOk="0">
                  <a:moveTo>
                    <a:pt x="0" y="0"/>
                  </a:moveTo>
                  <a:lnTo>
                    <a:pt x="111903" y="0"/>
                  </a:lnTo>
                  <a:lnTo>
                    <a:pt x="111903" y="149806"/>
                  </a:lnTo>
                  <a:lnTo>
                    <a:pt x="0" y="14980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880;p43">
              <a:extLst>
                <a:ext uri="{FF2B5EF4-FFF2-40B4-BE49-F238E27FC236}">
                  <a16:creationId xmlns:a16="http://schemas.microsoft.com/office/drawing/2014/main" id="{8B30C03D-BDA9-4A9A-6C28-1EC33531E0A7}"/>
                </a:ext>
              </a:extLst>
            </p:cNvPr>
            <p:cNvSpPr/>
            <p:nvPr/>
          </p:nvSpPr>
          <p:spPr>
            <a:xfrm>
              <a:off x="7848740" y="2397046"/>
              <a:ext cx="65183" cy="35220"/>
            </a:xfrm>
            <a:custGeom>
              <a:avLst/>
              <a:gdLst/>
              <a:ahLst/>
              <a:cxnLst/>
              <a:rect l="l" t="t" r="r" b="b"/>
              <a:pathLst>
                <a:path w="111902" h="60463" extrusionOk="0">
                  <a:moveTo>
                    <a:pt x="0" y="0"/>
                  </a:moveTo>
                  <a:lnTo>
                    <a:pt x="111903" y="0"/>
                  </a:lnTo>
                  <a:lnTo>
                    <a:pt x="111903" y="60464"/>
                  </a:lnTo>
                  <a:lnTo>
                    <a:pt x="0" y="604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881;p43">
              <a:extLst>
                <a:ext uri="{FF2B5EF4-FFF2-40B4-BE49-F238E27FC236}">
                  <a16:creationId xmlns:a16="http://schemas.microsoft.com/office/drawing/2014/main" id="{9D2C0FE9-DBAA-4611-AEAC-470151DC6B2E}"/>
                </a:ext>
              </a:extLst>
            </p:cNvPr>
            <p:cNvSpPr/>
            <p:nvPr/>
          </p:nvSpPr>
          <p:spPr>
            <a:xfrm>
              <a:off x="8018728" y="2362419"/>
              <a:ext cx="65183" cy="35220"/>
            </a:xfrm>
            <a:custGeom>
              <a:avLst/>
              <a:gdLst/>
              <a:ahLst/>
              <a:cxnLst/>
              <a:rect l="l" t="t" r="r" b="b"/>
              <a:pathLst>
                <a:path w="111902" h="60463" extrusionOk="0">
                  <a:moveTo>
                    <a:pt x="0" y="0"/>
                  </a:moveTo>
                  <a:lnTo>
                    <a:pt x="111903" y="0"/>
                  </a:lnTo>
                  <a:lnTo>
                    <a:pt x="111903" y="60464"/>
                  </a:lnTo>
                  <a:lnTo>
                    <a:pt x="0" y="60464"/>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 name="Google Shape;9192;p88">
            <a:extLst>
              <a:ext uri="{FF2B5EF4-FFF2-40B4-BE49-F238E27FC236}">
                <a16:creationId xmlns:a16="http://schemas.microsoft.com/office/drawing/2014/main" id="{AD865B3C-0823-E791-68FE-9224732F6FAC}"/>
              </a:ext>
            </a:extLst>
          </p:cNvPr>
          <p:cNvGrpSpPr/>
          <p:nvPr/>
        </p:nvGrpSpPr>
        <p:grpSpPr>
          <a:xfrm>
            <a:off x="4387182" y="1569070"/>
            <a:ext cx="444605" cy="419660"/>
            <a:chOff x="-1960150" y="3956600"/>
            <a:chExt cx="308775" cy="291450"/>
          </a:xfrm>
        </p:grpSpPr>
        <p:sp>
          <p:nvSpPr>
            <p:cNvPr id="44" name="Google Shape;9193;p88">
              <a:extLst>
                <a:ext uri="{FF2B5EF4-FFF2-40B4-BE49-F238E27FC236}">
                  <a16:creationId xmlns:a16="http://schemas.microsoft.com/office/drawing/2014/main" id="{B682A2C1-CA63-0489-B8DD-ACBCDD39130F}"/>
                </a:ext>
              </a:extLst>
            </p:cNvPr>
            <p:cNvSpPr/>
            <p:nvPr/>
          </p:nvSpPr>
          <p:spPr>
            <a:xfrm>
              <a:off x="-1960150" y="3956600"/>
              <a:ext cx="308775" cy="51275"/>
            </a:xfrm>
            <a:custGeom>
              <a:avLst/>
              <a:gdLst/>
              <a:ahLst/>
              <a:cxnLst/>
              <a:rect l="l" t="t" r="r" b="b"/>
              <a:pathLst>
                <a:path w="12351" h="2051" extrusionOk="0">
                  <a:moveTo>
                    <a:pt x="1355" y="1"/>
                  </a:moveTo>
                  <a:cubicBezTo>
                    <a:pt x="1" y="1"/>
                    <a:pt x="32" y="2049"/>
                    <a:pt x="1355" y="2049"/>
                  </a:cubicBezTo>
                  <a:lnTo>
                    <a:pt x="11027" y="2049"/>
                  </a:lnTo>
                  <a:cubicBezTo>
                    <a:pt x="11047" y="2050"/>
                    <a:pt x="11066" y="2050"/>
                    <a:pt x="11085" y="2050"/>
                  </a:cubicBezTo>
                  <a:cubicBezTo>
                    <a:pt x="12350" y="2050"/>
                    <a:pt x="12331" y="1"/>
                    <a:pt x="11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9194;p88">
              <a:extLst>
                <a:ext uri="{FF2B5EF4-FFF2-40B4-BE49-F238E27FC236}">
                  <a16:creationId xmlns:a16="http://schemas.microsoft.com/office/drawing/2014/main" id="{C282CD2A-9523-F57B-F74F-E66FAB5C0566}"/>
                </a:ext>
              </a:extLst>
            </p:cNvPr>
            <p:cNvSpPr/>
            <p:nvPr/>
          </p:nvSpPr>
          <p:spPr>
            <a:xfrm>
              <a:off x="-1934950" y="4025925"/>
              <a:ext cx="256000" cy="222125"/>
            </a:xfrm>
            <a:custGeom>
              <a:avLst/>
              <a:gdLst/>
              <a:ahLst/>
              <a:cxnLst/>
              <a:rect l="l" t="t" r="r" b="b"/>
              <a:pathLst>
                <a:path w="10240" h="8885" extrusionOk="0">
                  <a:moveTo>
                    <a:pt x="8570" y="756"/>
                  </a:moveTo>
                  <a:cubicBezTo>
                    <a:pt x="8759" y="756"/>
                    <a:pt x="8917" y="914"/>
                    <a:pt x="8917" y="1103"/>
                  </a:cubicBezTo>
                  <a:lnTo>
                    <a:pt x="8917" y="1765"/>
                  </a:lnTo>
                  <a:cubicBezTo>
                    <a:pt x="8917" y="1995"/>
                    <a:pt x="8737" y="2116"/>
                    <a:pt x="8558" y="2116"/>
                  </a:cubicBezTo>
                  <a:cubicBezTo>
                    <a:pt x="8419" y="2116"/>
                    <a:pt x="8279" y="2042"/>
                    <a:pt x="8224" y="1891"/>
                  </a:cubicBezTo>
                  <a:lnTo>
                    <a:pt x="6081" y="4065"/>
                  </a:lnTo>
                  <a:cubicBezTo>
                    <a:pt x="6018" y="4112"/>
                    <a:pt x="5924" y="4135"/>
                    <a:pt x="5833" y="4135"/>
                  </a:cubicBezTo>
                  <a:cubicBezTo>
                    <a:pt x="5743" y="4135"/>
                    <a:pt x="5656" y="4112"/>
                    <a:pt x="5609" y="4065"/>
                  </a:cubicBezTo>
                  <a:lnTo>
                    <a:pt x="3781" y="2237"/>
                  </a:lnTo>
                  <a:lnTo>
                    <a:pt x="1986" y="4065"/>
                  </a:lnTo>
                  <a:cubicBezTo>
                    <a:pt x="1912" y="4138"/>
                    <a:pt x="1831" y="4168"/>
                    <a:pt x="1752" y="4168"/>
                  </a:cubicBezTo>
                  <a:cubicBezTo>
                    <a:pt x="1493" y="4168"/>
                    <a:pt x="1271" y="3834"/>
                    <a:pt x="1513" y="3592"/>
                  </a:cubicBezTo>
                  <a:lnTo>
                    <a:pt x="3561" y="1544"/>
                  </a:lnTo>
                  <a:cubicBezTo>
                    <a:pt x="3624" y="1481"/>
                    <a:pt x="3711" y="1450"/>
                    <a:pt x="3797" y="1450"/>
                  </a:cubicBezTo>
                  <a:cubicBezTo>
                    <a:pt x="3884" y="1450"/>
                    <a:pt x="3970" y="1481"/>
                    <a:pt x="4033" y="1544"/>
                  </a:cubicBezTo>
                  <a:lnTo>
                    <a:pt x="5829" y="3340"/>
                  </a:lnTo>
                  <a:lnTo>
                    <a:pt x="7783" y="1418"/>
                  </a:lnTo>
                  <a:cubicBezTo>
                    <a:pt x="7404" y="1292"/>
                    <a:pt x="7499" y="756"/>
                    <a:pt x="7877" y="756"/>
                  </a:cubicBezTo>
                  <a:close/>
                  <a:moveTo>
                    <a:pt x="5136" y="7562"/>
                  </a:moveTo>
                  <a:cubicBezTo>
                    <a:pt x="5325" y="7562"/>
                    <a:pt x="5483" y="7719"/>
                    <a:pt x="5483" y="7908"/>
                  </a:cubicBezTo>
                  <a:cubicBezTo>
                    <a:pt x="5483" y="8097"/>
                    <a:pt x="5325" y="8255"/>
                    <a:pt x="5136" y="8255"/>
                  </a:cubicBezTo>
                  <a:cubicBezTo>
                    <a:pt x="4916" y="8255"/>
                    <a:pt x="4758" y="8097"/>
                    <a:pt x="4758" y="7908"/>
                  </a:cubicBezTo>
                  <a:cubicBezTo>
                    <a:pt x="4758" y="7719"/>
                    <a:pt x="4916" y="7562"/>
                    <a:pt x="5136" y="7562"/>
                  </a:cubicBezTo>
                  <a:close/>
                  <a:moveTo>
                    <a:pt x="1" y="0"/>
                  </a:moveTo>
                  <a:lnTo>
                    <a:pt x="1" y="5167"/>
                  </a:lnTo>
                  <a:cubicBezTo>
                    <a:pt x="1" y="5703"/>
                    <a:pt x="442" y="6175"/>
                    <a:pt x="1040" y="6175"/>
                  </a:cubicBezTo>
                  <a:lnTo>
                    <a:pt x="4758" y="6175"/>
                  </a:lnTo>
                  <a:lnTo>
                    <a:pt x="4758" y="6931"/>
                  </a:lnTo>
                  <a:cubicBezTo>
                    <a:pt x="4380" y="7089"/>
                    <a:pt x="4096" y="7436"/>
                    <a:pt x="4096" y="7877"/>
                  </a:cubicBezTo>
                  <a:cubicBezTo>
                    <a:pt x="4096" y="8412"/>
                    <a:pt x="4569" y="8885"/>
                    <a:pt x="5136" y="8885"/>
                  </a:cubicBezTo>
                  <a:cubicBezTo>
                    <a:pt x="5672" y="8885"/>
                    <a:pt x="6144" y="8412"/>
                    <a:pt x="6144" y="7877"/>
                  </a:cubicBezTo>
                  <a:cubicBezTo>
                    <a:pt x="6144" y="7436"/>
                    <a:pt x="5861" y="7057"/>
                    <a:pt x="5483" y="6931"/>
                  </a:cubicBezTo>
                  <a:lnTo>
                    <a:pt x="5483" y="6175"/>
                  </a:lnTo>
                  <a:lnTo>
                    <a:pt x="9232" y="6175"/>
                  </a:lnTo>
                  <a:cubicBezTo>
                    <a:pt x="9767" y="6175"/>
                    <a:pt x="10240" y="5703"/>
                    <a:pt x="10240" y="5167"/>
                  </a:cubicBezTo>
                  <a:lnTo>
                    <a:pt x="10240" y="0"/>
                  </a:lnTo>
                  <a:cubicBezTo>
                    <a:pt x="10114" y="32"/>
                    <a:pt x="10019" y="32"/>
                    <a:pt x="9893" y="32"/>
                  </a:cubicBezTo>
                  <a:lnTo>
                    <a:pt x="347" y="32"/>
                  </a:lnTo>
                  <a:cubicBezTo>
                    <a:pt x="253" y="32"/>
                    <a:pt x="127" y="3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9107;p88">
            <a:extLst>
              <a:ext uri="{FF2B5EF4-FFF2-40B4-BE49-F238E27FC236}">
                <a16:creationId xmlns:a16="http://schemas.microsoft.com/office/drawing/2014/main" id="{7F291AEF-7125-3966-0B1E-70004A42E0D5}"/>
              </a:ext>
            </a:extLst>
          </p:cNvPr>
          <p:cNvGrpSpPr/>
          <p:nvPr/>
        </p:nvGrpSpPr>
        <p:grpSpPr>
          <a:xfrm>
            <a:off x="6945788" y="1586394"/>
            <a:ext cx="420813" cy="418508"/>
            <a:chOff x="-5971525" y="3273750"/>
            <a:chExt cx="292250" cy="290650"/>
          </a:xfrm>
        </p:grpSpPr>
        <p:sp>
          <p:nvSpPr>
            <p:cNvPr id="47" name="Google Shape;9108;p88">
              <a:extLst>
                <a:ext uri="{FF2B5EF4-FFF2-40B4-BE49-F238E27FC236}">
                  <a16:creationId xmlns:a16="http://schemas.microsoft.com/office/drawing/2014/main" id="{C787202E-22B2-9D3D-F657-5DBCD7227521}"/>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9109;p88">
              <a:extLst>
                <a:ext uri="{FF2B5EF4-FFF2-40B4-BE49-F238E27FC236}">
                  <a16:creationId xmlns:a16="http://schemas.microsoft.com/office/drawing/2014/main" id="{50340C45-D976-DEAB-D2B4-9E0D49BD815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Multiplication Sign 3">
            <a:extLst>
              <a:ext uri="{FF2B5EF4-FFF2-40B4-BE49-F238E27FC236}">
                <a16:creationId xmlns:a16="http://schemas.microsoft.com/office/drawing/2014/main" id="{96C0810D-6717-84F7-D443-19586421802E}"/>
              </a:ext>
            </a:extLst>
          </p:cNvPr>
          <p:cNvSpPr/>
          <p:nvPr/>
        </p:nvSpPr>
        <p:spPr>
          <a:xfrm>
            <a:off x="6321287" y="1510748"/>
            <a:ext cx="1657549" cy="2710069"/>
          </a:xfrm>
          <a:prstGeom prst="mathMultiply">
            <a:avLst/>
          </a:prstGeom>
          <a:solidFill>
            <a:schemeClr val="accent2">
              <a:alpha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3321AC6-543E-826D-49CB-66B6AA6C9025}"/>
              </a:ext>
            </a:extLst>
          </p:cNvPr>
          <p:cNvCxnSpPr/>
          <p:nvPr/>
        </p:nvCxnSpPr>
        <p:spPr>
          <a:xfrm>
            <a:off x="1497496" y="4190112"/>
            <a:ext cx="1219200" cy="0"/>
          </a:xfrm>
          <a:prstGeom prst="line">
            <a:avLst/>
          </a:prstGeom>
          <a:ln w="38100">
            <a:solidFill>
              <a:schemeClr val="accent2">
                <a:alpha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0BBF78D-277E-2AD7-0E78-28039846ED3F}"/>
              </a:ext>
            </a:extLst>
          </p:cNvPr>
          <p:cNvCxnSpPr>
            <a:cxnSpLocks/>
          </p:cNvCxnSpPr>
          <p:nvPr/>
        </p:nvCxnSpPr>
        <p:spPr>
          <a:xfrm>
            <a:off x="4695371" y="3692524"/>
            <a:ext cx="810907" cy="0"/>
          </a:xfrm>
          <a:prstGeom prst="line">
            <a:avLst/>
          </a:prstGeom>
          <a:ln w="38100">
            <a:solidFill>
              <a:schemeClr val="accent2">
                <a:alpha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008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2">
          <a:extLst>
            <a:ext uri="{FF2B5EF4-FFF2-40B4-BE49-F238E27FC236}">
              <a16:creationId xmlns:a16="http://schemas.microsoft.com/office/drawing/2014/main" id="{0C6F7D29-2EBF-10DE-D470-FC4239E6C524}"/>
            </a:ext>
          </a:extLst>
        </p:cNvPr>
        <p:cNvGrpSpPr/>
        <p:nvPr/>
      </p:nvGrpSpPr>
      <p:grpSpPr>
        <a:xfrm>
          <a:off x="0" y="0"/>
          <a:ext cx="0" cy="0"/>
          <a:chOff x="0" y="0"/>
          <a:chExt cx="0" cy="0"/>
        </a:xfrm>
      </p:grpSpPr>
      <p:sp>
        <p:nvSpPr>
          <p:cNvPr id="1063" name="Google Shape;1063;p47">
            <a:extLst>
              <a:ext uri="{FF2B5EF4-FFF2-40B4-BE49-F238E27FC236}">
                <a16:creationId xmlns:a16="http://schemas.microsoft.com/office/drawing/2014/main" id="{AE89FC03-4242-D8AC-195E-D311C9323950}"/>
              </a:ext>
            </a:extLst>
          </p:cNvPr>
          <p:cNvSpPr txBox="1">
            <a:spLocks noGrp="1"/>
          </p:cNvSpPr>
          <p:nvPr>
            <p:ph type="subTitle" idx="1"/>
          </p:nvPr>
        </p:nvSpPr>
        <p:spPr>
          <a:xfrm>
            <a:off x="3285491" y="2027479"/>
            <a:ext cx="5051288" cy="128945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a:t>Data Preprocessing</a:t>
            </a:r>
          </a:p>
        </p:txBody>
      </p:sp>
      <p:sp>
        <p:nvSpPr>
          <p:cNvPr id="1064" name="Google Shape;1064;p47">
            <a:extLst>
              <a:ext uri="{FF2B5EF4-FFF2-40B4-BE49-F238E27FC236}">
                <a16:creationId xmlns:a16="http://schemas.microsoft.com/office/drawing/2014/main" id="{11C6926E-86AE-25E0-B98E-60CF3AE6CB9B}"/>
              </a:ext>
            </a:extLst>
          </p:cNvPr>
          <p:cNvSpPr txBox="1">
            <a:spLocks noGrp="1"/>
          </p:cNvSpPr>
          <p:nvPr>
            <p:ph type="title"/>
          </p:nvPr>
        </p:nvSpPr>
        <p:spPr>
          <a:xfrm>
            <a:off x="1048932" y="1659917"/>
            <a:ext cx="2485443" cy="12383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8000"/>
              <a:t>02</a:t>
            </a:r>
            <a:endParaRPr sz="8000"/>
          </a:p>
        </p:txBody>
      </p:sp>
      <p:grpSp>
        <p:nvGrpSpPr>
          <p:cNvPr id="1065" name="Google Shape;1065;p47">
            <a:extLst>
              <a:ext uri="{FF2B5EF4-FFF2-40B4-BE49-F238E27FC236}">
                <a16:creationId xmlns:a16="http://schemas.microsoft.com/office/drawing/2014/main" id="{D35F4E49-B0FE-56B5-157C-2ECAE5C05476}"/>
              </a:ext>
            </a:extLst>
          </p:cNvPr>
          <p:cNvGrpSpPr/>
          <p:nvPr/>
        </p:nvGrpSpPr>
        <p:grpSpPr>
          <a:xfrm>
            <a:off x="5811135" y="3865868"/>
            <a:ext cx="2833434" cy="1123495"/>
            <a:chOff x="5773744" y="3896999"/>
            <a:chExt cx="2946889" cy="1168482"/>
          </a:xfrm>
        </p:grpSpPr>
        <p:sp>
          <p:nvSpPr>
            <p:cNvPr id="1066" name="Google Shape;1066;p47">
              <a:extLst>
                <a:ext uri="{FF2B5EF4-FFF2-40B4-BE49-F238E27FC236}">
                  <a16:creationId xmlns:a16="http://schemas.microsoft.com/office/drawing/2014/main" id="{FB67C097-0A01-0AA9-4088-E6CFFD2D31A4}"/>
                </a:ext>
              </a:extLst>
            </p:cNvPr>
            <p:cNvSpPr/>
            <p:nvPr/>
          </p:nvSpPr>
          <p:spPr>
            <a:xfrm>
              <a:off x="6084132" y="4329512"/>
              <a:ext cx="2636501" cy="735969"/>
            </a:xfrm>
            <a:custGeom>
              <a:avLst/>
              <a:gdLst/>
              <a:ahLst/>
              <a:cxnLst/>
              <a:rect l="l" t="t" r="r" b="b"/>
              <a:pathLst>
                <a:path w="815623" h="227678" extrusionOk="0">
                  <a:moveTo>
                    <a:pt x="12726" y="0"/>
                  </a:moveTo>
                  <a:lnTo>
                    <a:pt x="604532" y="3357"/>
                  </a:lnTo>
                  <a:lnTo>
                    <a:pt x="602952" y="151259"/>
                  </a:lnTo>
                  <a:lnTo>
                    <a:pt x="815623" y="227679"/>
                  </a:lnTo>
                  <a:lnTo>
                    <a:pt x="225397" y="227679"/>
                  </a:lnTo>
                  <a:lnTo>
                    <a:pt x="12726" y="151259"/>
                  </a:lnTo>
                  <a:cubicBezTo>
                    <a:pt x="12726" y="151259"/>
                    <a:pt x="-15907" y="82738"/>
                    <a:pt x="1272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47">
              <a:extLst>
                <a:ext uri="{FF2B5EF4-FFF2-40B4-BE49-F238E27FC236}">
                  <a16:creationId xmlns:a16="http://schemas.microsoft.com/office/drawing/2014/main" id="{DD1FD54A-186A-C74D-0914-DDC11E70AE9B}"/>
                </a:ext>
              </a:extLst>
            </p:cNvPr>
            <p:cNvSpPr/>
            <p:nvPr/>
          </p:nvSpPr>
          <p:spPr>
            <a:xfrm>
              <a:off x="6176278" y="4340357"/>
              <a:ext cx="2398764" cy="678521"/>
            </a:xfrm>
            <a:custGeom>
              <a:avLst/>
              <a:gdLst/>
              <a:ahLst/>
              <a:cxnLst/>
              <a:rect l="l" t="t" r="r" b="b"/>
              <a:pathLst>
                <a:path w="742077" h="209906" extrusionOk="0">
                  <a:moveTo>
                    <a:pt x="7109" y="146520"/>
                  </a:moveTo>
                  <a:lnTo>
                    <a:pt x="204180" y="209907"/>
                  </a:lnTo>
                  <a:lnTo>
                    <a:pt x="742078" y="209907"/>
                  </a:lnTo>
                  <a:cubicBezTo>
                    <a:pt x="742078" y="209907"/>
                    <a:pt x="724306" y="99326"/>
                    <a:pt x="742078" y="62202"/>
                  </a:cubicBezTo>
                  <a:lnTo>
                    <a:pt x="206945" y="62202"/>
                  </a:lnTo>
                  <a:lnTo>
                    <a:pt x="7109" y="0"/>
                  </a:lnTo>
                  <a:cubicBezTo>
                    <a:pt x="7109" y="0"/>
                    <a:pt x="-8886" y="105842"/>
                    <a:pt x="7109" y="1465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8" name="Google Shape;1068;p47">
              <a:extLst>
                <a:ext uri="{FF2B5EF4-FFF2-40B4-BE49-F238E27FC236}">
                  <a16:creationId xmlns:a16="http://schemas.microsoft.com/office/drawing/2014/main" id="{9800F5D9-5D7D-6E97-8270-30D0469CED35}"/>
                </a:ext>
              </a:extLst>
            </p:cNvPr>
            <p:cNvSpPr/>
            <p:nvPr/>
          </p:nvSpPr>
          <p:spPr>
            <a:xfrm>
              <a:off x="6124605" y="4460288"/>
              <a:ext cx="2425574" cy="222768"/>
            </a:xfrm>
            <a:custGeom>
              <a:avLst/>
              <a:gdLst/>
              <a:ahLst/>
              <a:cxnLst/>
              <a:rect l="l" t="t" r="r" b="b"/>
              <a:pathLst>
                <a:path w="750371" h="68915" extrusionOk="0">
                  <a:moveTo>
                    <a:pt x="750371" y="68916"/>
                  </a:moveTo>
                  <a:lnTo>
                    <a:pt x="201811" y="68916"/>
                  </a:lnTo>
                  <a:lnTo>
                    <a:pt x="201613" y="68718"/>
                  </a:lnTo>
                  <a:lnTo>
                    <a:pt x="0" y="1975"/>
                  </a:lnTo>
                  <a:lnTo>
                    <a:pt x="592" y="0"/>
                  </a:lnTo>
                  <a:lnTo>
                    <a:pt x="202206" y="66941"/>
                  </a:lnTo>
                  <a:lnTo>
                    <a:pt x="750371" y="669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9" name="Google Shape;1069;p47">
              <a:extLst>
                <a:ext uri="{FF2B5EF4-FFF2-40B4-BE49-F238E27FC236}">
                  <a16:creationId xmlns:a16="http://schemas.microsoft.com/office/drawing/2014/main" id="{546887A3-5763-2D50-84E4-FB4B5817AEF2}"/>
                </a:ext>
              </a:extLst>
            </p:cNvPr>
            <p:cNvSpPr/>
            <p:nvPr/>
          </p:nvSpPr>
          <p:spPr>
            <a:xfrm>
              <a:off x="6176278" y="4676541"/>
              <a:ext cx="2373870" cy="191490"/>
            </a:xfrm>
            <a:custGeom>
              <a:avLst/>
              <a:gdLst/>
              <a:ahLst/>
              <a:cxnLst/>
              <a:rect l="l" t="t" r="r" b="b"/>
              <a:pathLst>
                <a:path w="734376" h="59239" extrusionOk="0">
                  <a:moveTo>
                    <a:pt x="734377" y="59240"/>
                  </a:moveTo>
                  <a:lnTo>
                    <a:pt x="184236" y="59240"/>
                  </a:lnTo>
                  <a:lnTo>
                    <a:pt x="184038" y="59240"/>
                  </a:lnTo>
                  <a:lnTo>
                    <a:pt x="0" y="1777"/>
                  </a:lnTo>
                  <a:lnTo>
                    <a:pt x="592" y="0"/>
                  </a:lnTo>
                  <a:lnTo>
                    <a:pt x="184631" y="57265"/>
                  </a:lnTo>
                  <a:lnTo>
                    <a:pt x="734377" y="5726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47">
              <a:extLst>
                <a:ext uri="{FF2B5EF4-FFF2-40B4-BE49-F238E27FC236}">
                  <a16:creationId xmlns:a16="http://schemas.microsoft.com/office/drawing/2014/main" id="{159F36AB-E2C2-3038-AD3E-E994A2584DD3}"/>
                </a:ext>
              </a:extLst>
            </p:cNvPr>
            <p:cNvSpPr/>
            <p:nvPr/>
          </p:nvSpPr>
          <p:spPr>
            <a:xfrm>
              <a:off x="6125245" y="4329512"/>
              <a:ext cx="2554512" cy="211916"/>
            </a:xfrm>
            <a:custGeom>
              <a:avLst/>
              <a:gdLst/>
              <a:ahLst/>
              <a:cxnLst/>
              <a:rect l="l" t="t" r="r" b="b"/>
              <a:pathLst>
                <a:path w="790259" h="65558" extrusionOk="0">
                  <a:moveTo>
                    <a:pt x="580945" y="0"/>
                  </a:moveTo>
                  <a:lnTo>
                    <a:pt x="0" y="0"/>
                  </a:lnTo>
                  <a:lnTo>
                    <a:pt x="209314" y="65559"/>
                  </a:lnTo>
                  <a:lnTo>
                    <a:pt x="790260" y="65559"/>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47">
              <a:extLst>
                <a:ext uri="{FF2B5EF4-FFF2-40B4-BE49-F238E27FC236}">
                  <a16:creationId xmlns:a16="http://schemas.microsoft.com/office/drawing/2014/main" id="{2BC7FA05-EA61-B517-2F49-7ACCC3D98751}"/>
                </a:ext>
              </a:extLst>
            </p:cNvPr>
            <p:cNvSpPr/>
            <p:nvPr/>
          </p:nvSpPr>
          <p:spPr>
            <a:xfrm>
              <a:off x="6766929" y="4538112"/>
              <a:ext cx="37901" cy="481920"/>
            </a:xfrm>
            <a:custGeom>
              <a:avLst/>
              <a:gdLst/>
              <a:ahLst/>
              <a:cxnLst/>
              <a:rect l="l" t="t" r="r" b="b"/>
              <a:pathLst>
                <a:path w="11725" h="149086" extrusionOk="0">
                  <a:moveTo>
                    <a:pt x="10685" y="149087"/>
                  </a:moveTo>
                  <a:cubicBezTo>
                    <a:pt x="10290" y="149087"/>
                    <a:pt x="9896" y="148890"/>
                    <a:pt x="9698" y="148494"/>
                  </a:cubicBezTo>
                  <a:cubicBezTo>
                    <a:pt x="-12023" y="82146"/>
                    <a:pt x="9500" y="1580"/>
                    <a:pt x="9698" y="790"/>
                  </a:cubicBezTo>
                  <a:cubicBezTo>
                    <a:pt x="9896" y="198"/>
                    <a:pt x="10290" y="0"/>
                    <a:pt x="10883" y="0"/>
                  </a:cubicBezTo>
                  <a:cubicBezTo>
                    <a:pt x="11475" y="198"/>
                    <a:pt x="11673" y="592"/>
                    <a:pt x="11673" y="1185"/>
                  </a:cubicBezTo>
                  <a:cubicBezTo>
                    <a:pt x="11475" y="1975"/>
                    <a:pt x="-9851" y="82146"/>
                    <a:pt x="11673" y="147902"/>
                  </a:cubicBezTo>
                  <a:cubicBezTo>
                    <a:pt x="11870" y="148494"/>
                    <a:pt x="11475" y="148890"/>
                    <a:pt x="11080" y="149087"/>
                  </a:cubicBezTo>
                  <a:cubicBezTo>
                    <a:pt x="10883" y="149087"/>
                    <a:pt x="10883" y="149087"/>
                    <a:pt x="10685" y="1490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47">
              <a:extLst>
                <a:ext uri="{FF2B5EF4-FFF2-40B4-BE49-F238E27FC236}">
                  <a16:creationId xmlns:a16="http://schemas.microsoft.com/office/drawing/2014/main" id="{5230BA0D-DB92-1DF5-026E-B955B6FCDBC3}"/>
                </a:ext>
              </a:extLst>
            </p:cNvPr>
            <p:cNvSpPr/>
            <p:nvPr/>
          </p:nvSpPr>
          <p:spPr>
            <a:xfrm>
              <a:off x="5773744" y="4279755"/>
              <a:ext cx="2474088" cy="211916"/>
            </a:xfrm>
            <a:custGeom>
              <a:avLst/>
              <a:gdLst/>
              <a:ahLst/>
              <a:cxnLst/>
              <a:rect l="l" t="t" r="r" b="b"/>
              <a:pathLst>
                <a:path w="765379" h="65558" extrusionOk="0">
                  <a:moveTo>
                    <a:pt x="0" y="0"/>
                  </a:moveTo>
                  <a:lnTo>
                    <a:pt x="209314" y="65559"/>
                  </a:lnTo>
                  <a:lnTo>
                    <a:pt x="765379" y="65559"/>
                  </a:lnTo>
                  <a:lnTo>
                    <a:pt x="582328"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47">
              <a:extLst>
                <a:ext uri="{FF2B5EF4-FFF2-40B4-BE49-F238E27FC236}">
                  <a16:creationId xmlns:a16="http://schemas.microsoft.com/office/drawing/2014/main" id="{25378198-8808-6B0A-2B2A-D99921960EE9}"/>
                </a:ext>
              </a:extLst>
            </p:cNvPr>
            <p:cNvSpPr/>
            <p:nvPr/>
          </p:nvSpPr>
          <p:spPr>
            <a:xfrm>
              <a:off x="5859226" y="3910396"/>
              <a:ext cx="1109381" cy="556604"/>
            </a:xfrm>
            <a:custGeom>
              <a:avLst/>
              <a:gdLst/>
              <a:ahLst/>
              <a:cxnLst/>
              <a:rect l="l" t="t" r="r" b="b"/>
              <a:pathLst>
                <a:path w="343196" h="172190" extrusionOk="0">
                  <a:moveTo>
                    <a:pt x="0" y="197"/>
                  </a:moveTo>
                  <a:cubicBezTo>
                    <a:pt x="0" y="197"/>
                    <a:pt x="21918" y="63584"/>
                    <a:pt x="8491" y="114333"/>
                  </a:cubicBezTo>
                  <a:lnTo>
                    <a:pt x="185026" y="167254"/>
                  </a:lnTo>
                  <a:lnTo>
                    <a:pt x="343196" y="172190"/>
                  </a:lnTo>
                  <a:lnTo>
                    <a:pt x="343196" y="0"/>
                  </a:lnTo>
                  <a:lnTo>
                    <a:pt x="0"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47">
              <a:extLst>
                <a:ext uri="{FF2B5EF4-FFF2-40B4-BE49-F238E27FC236}">
                  <a16:creationId xmlns:a16="http://schemas.microsoft.com/office/drawing/2014/main" id="{54DB4ED5-04EB-681C-A59C-9217F74FAC74}"/>
                </a:ext>
              </a:extLst>
            </p:cNvPr>
            <p:cNvSpPr/>
            <p:nvPr/>
          </p:nvSpPr>
          <p:spPr>
            <a:xfrm>
              <a:off x="5896626" y="4192120"/>
              <a:ext cx="640064" cy="178964"/>
            </a:xfrm>
            <a:custGeom>
              <a:avLst/>
              <a:gdLst/>
              <a:ahLst/>
              <a:cxnLst/>
              <a:rect l="l" t="t" r="r" b="b"/>
              <a:pathLst>
                <a:path w="198009" h="55364" extrusionOk="0">
                  <a:moveTo>
                    <a:pt x="196948" y="55365"/>
                  </a:moveTo>
                  <a:cubicBezTo>
                    <a:pt x="196948" y="55365"/>
                    <a:pt x="196750" y="55365"/>
                    <a:pt x="196750" y="55365"/>
                  </a:cubicBezTo>
                  <a:lnTo>
                    <a:pt x="666" y="1851"/>
                  </a:lnTo>
                  <a:cubicBezTo>
                    <a:pt x="74" y="1654"/>
                    <a:pt x="-123" y="1259"/>
                    <a:pt x="74" y="667"/>
                  </a:cubicBezTo>
                  <a:cubicBezTo>
                    <a:pt x="272" y="74"/>
                    <a:pt x="666" y="-124"/>
                    <a:pt x="1259" y="74"/>
                  </a:cubicBezTo>
                  <a:lnTo>
                    <a:pt x="197343" y="53588"/>
                  </a:lnTo>
                  <a:cubicBezTo>
                    <a:pt x="197935" y="53785"/>
                    <a:pt x="198133" y="54180"/>
                    <a:pt x="197935" y="54772"/>
                  </a:cubicBezTo>
                  <a:cubicBezTo>
                    <a:pt x="197738" y="54970"/>
                    <a:pt x="197343" y="55365"/>
                    <a:pt x="196948" y="553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5" name="Google Shape;1075;p47">
              <a:extLst>
                <a:ext uri="{FF2B5EF4-FFF2-40B4-BE49-F238E27FC236}">
                  <a16:creationId xmlns:a16="http://schemas.microsoft.com/office/drawing/2014/main" id="{13FB33DA-6FBA-7BA3-6810-06112B9225F3}"/>
                </a:ext>
              </a:extLst>
            </p:cNvPr>
            <p:cNvSpPr/>
            <p:nvPr/>
          </p:nvSpPr>
          <p:spPr>
            <a:xfrm>
              <a:off x="5888970" y="4048586"/>
              <a:ext cx="647722" cy="181518"/>
            </a:xfrm>
            <a:custGeom>
              <a:avLst/>
              <a:gdLst/>
              <a:ahLst/>
              <a:cxnLst/>
              <a:rect l="l" t="t" r="r" b="b"/>
              <a:pathLst>
                <a:path w="200378" h="56154" extrusionOk="0">
                  <a:moveTo>
                    <a:pt x="199317" y="56154"/>
                  </a:moveTo>
                  <a:cubicBezTo>
                    <a:pt x="199317" y="56154"/>
                    <a:pt x="199120" y="56154"/>
                    <a:pt x="199120" y="56154"/>
                  </a:cubicBezTo>
                  <a:lnTo>
                    <a:pt x="667" y="1851"/>
                  </a:lnTo>
                  <a:cubicBezTo>
                    <a:pt x="74" y="1654"/>
                    <a:pt x="-124" y="1259"/>
                    <a:pt x="74" y="667"/>
                  </a:cubicBezTo>
                  <a:cubicBezTo>
                    <a:pt x="272" y="74"/>
                    <a:pt x="667" y="-124"/>
                    <a:pt x="1259" y="74"/>
                  </a:cubicBezTo>
                  <a:lnTo>
                    <a:pt x="199713" y="54377"/>
                  </a:lnTo>
                  <a:cubicBezTo>
                    <a:pt x="200305" y="54575"/>
                    <a:pt x="200502" y="54970"/>
                    <a:pt x="200305" y="55562"/>
                  </a:cubicBezTo>
                  <a:cubicBezTo>
                    <a:pt x="200107" y="55759"/>
                    <a:pt x="199713" y="56154"/>
                    <a:pt x="199317" y="5615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6" name="Google Shape;1076;p47">
              <a:extLst>
                <a:ext uri="{FF2B5EF4-FFF2-40B4-BE49-F238E27FC236}">
                  <a16:creationId xmlns:a16="http://schemas.microsoft.com/office/drawing/2014/main" id="{79F50BBA-0F28-60E6-11AA-B875541739D0}"/>
                </a:ext>
              </a:extLst>
            </p:cNvPr>
            <p:cNvSpPr/>
            <p:nvPr/>
          </p:nvSpPr>
          <p:spPr>
            <a:xfrm>
              <a:off x="5773744" y="3896999"/>
              <a:ext cx="2528982" cy="594903"/>
            </a:xfrm>
            <a:custGeom>
              <a:avLst/>
              <a:gdLst/>
              <a:ahLst/>
              <a:cxnLst/>
              <a:rect l="l" t="t" r="r" b="b"/>
              <a:pathLst>
                <a:path w="782361" h="184038" extrusionOk="0">
                  <a:moveTo>
                    <a:pt x="209314" y="184038"/>
                  </a:moveTo>
                  <a:cubicBezTo>
                    <a:pt x="209314" y="184038"/>
                    <a:pt x="223532" y="114728"/>
                    <a:pt x="209314" y="65559"/>
                  </a:cubicBezTo>
                  <a:lnTo>
                    <a:pt x="0" y="0"/>
                  </a:lnTo>
                  <a:lnTo>
                    <a:pt x="586870" y="0"/>
                  </a:lnTo>
                  <a:lnTo>
                    <a:pt x="773673" y="65559"/>
                  </a:lnTo>
                  <a:cubicBezTo>
                    <a:pt x="773673" y="65559"/>
                    <a:pt x="793222" y="131118"/>
                    <a:pt x="773673" y="184038"/>
                  </a:cubicBezTo>
                  <a:lnTo>
                    <a:pt x="209314" y="18403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47">
              <a:extLst>
                <a:ext uri="{FF2B5EF4-FFF2-40B4-BE49-F238E27FC236}">
                  <a16:creationId xmlns:a16="http://schemas.microsoft.com/office/drawing/2014/main" id="{B4E04644-3E1A-5E06-A8FD-332EB5818123}"/>
                </a:ext>
              </a:extLst>
            </p:cNvPr>
            <p:cNvSpPr/>
            <p:nvPr/>
          </p:nvSpPr>
          <p:spPr>
            <a:xfrm>
              <a:off x="7177190" y="3935275"/>
              <a:ext cx="492135" cy="116170"/>
            </a:xfrm>
            <a:custGeom>
              <a:avLst/>
              <a:gdLst/>
              <a:ahLst/>
              <a:cxnLst/>
              <a:rect l="l" t="t" r="r" b="b"/>
              <a:pathLst>
                <a:path w="152246" h="35938" extrusionOk="0">
                  <a:moveTo>
                    <a:pt x="0" y="0"/>
                  </a:moveTo>
                  <a:lnTo>
                    <a:pt x="66349" y="0"/>
                  </a:lnTo>
                  <a:lnTo>
                    <a:pt x="152247" y="35939"/>
                  </a:lnTo>
                  <a:lnTo>
                    <a:pt x="74247" y="35939"/>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78" name="Google Shape;1078;p47">
              <a:extLst>
                <a:ext uri="{FF2B5EF4-FFF2-40B4-BE49-F238E27FC236}">
                  <a16:creationId xmlns:a16="http://schemas.microsoft.com/office/drawing/2014/main" id="{E0FE78FC-210D-8B9D-9602-4CCFDBB07C81}"/>
                </a:ext>
              </a:extLst>
            </p:cNvPr>
            <p:cNvGrpSpPr/>
            <p:nvPr/>
          </p:nvGrpSpPr>
          <p:grpSpPr>
            <a:xfrm>
              <a:off x="6733325" y="4109083"/>
              <a:ext cx="1308025" cy="384038"/>
              <a:chOff x="7906369" y="6206163"/>
              <a:chExt cx="404886" cy="118875"/>
            </a:xfrm>
          </p:grpSpPr>
          <p:sp>
            <p:nvSpPr>
              <p:cNvPr id="1079" name="Google Shape;1079;p47">
                <a:extLst>
                  <a:ext uri="{FF2B5EF4-FFF2-40B4-BE49-F238E27FC236}">
                    <a16:creationId xmlns:a16="http://schemas.microsoft.com/office/drawing/2014/main" id="{D492AF90-EB19-4293-764A-6EB25EAEE66C}"/>
                  </a:ext>
                </a:extLst>
              </p:cNvPr>
              <p:cNvSpPr/>
              <p:nvPr/>
            </p:nvSpPr>
            <p:spPr>
              <a:xfrm>
                <a:off x="7906369" y="6206163"/>
                <a:ext cx="9558" cy="118875"/>
              </a:xfrm>
              <a:custGeom>
                <a:avLst/>
                <a:gdLst/>
                <a:ahLst/>
                <a:cxnLst/>
                <a:rect l="l" t="t" r="r" b="b"/>
                <a:pathLst>
                  <a:path w="9558" h="118875" extrusionOk="0">
                    <a:moveTo>
                      <a:pt x="1975" y="118875"/>
                    </a:moveTo>
                    <a:lnTo>
                      <a:pt x="0" y="118480"/>
                    </a:lnTo>
                    <a:cubicBezTo>
                      <a:pt x="16785" y="52724"/>
                      <a:pt x="197" y="987"/>
                      <a:pt x="0" y="592"/>
                    </a:cubicBezTo>
                    <a:lnTo>
                      <a:pt x="1777" y="0"/>
                    </a:lnTo>
                    <a:cubicBezTo>
                      <a:pt x="2172" y="395"/>
                      <a:pt x="18956"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47">
                <a:extLst>
                  <a:ext uri="{FF2B5EF4-FFF2-40B4-BE49-F238E27FC236}">
                    <a16:creationId xmlns:a16="http://schemas.microsoft.com/office/drawing/2014/main" id="{76677779-FC88-0BC2-BF81-86417B0A6DD3}"/>
                  </a:ext>
                </a:extLst>
              </p:cNvPr>
              <p:cNvSpPr/>
              <p:nvPr/>
            </p:nvSpPr>
            <p:spPr>
              <a:xfrm>
                <a:off x="8104032"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47">
                <a:extLst>
                  <a:ext uri="{FF2B5EF4-FFF2-40B4-BE49-F238E27FC236}">
                    <a16:creationId xmlns:a16="http://schemas.microsoft.com/office/drawing/2014/main" id="{82169D0A-0FB3-9630-676C-CAE52F577B03}"/>
                  </a:ext>
                </a:extLst>
              </p:cNvPr>
              <p:cNvSpPr/>
              <p:nvPr/>
            </p:nvSpPr>
            <p:spPr>
              <a:xfrm>
                <a:off x="8301696" y="6206163"/>
                <a:ext cx="9559" cy="118875"/>
              </a:xfrm>
              <a:custGeom>
                <a:avLst/>
                <a:gdLst/>
                <a:ahLst/>
                <a:cxnLst/>
                <a:rect l="l" t="t" r="r" b="b"/>
                <a:pathLst>
                  <a:path w="9559" h="118875" extrusionOk="0">
                    <a:moveTo>
                      <a:pt x="1975" y="118875"/>
                    </a:moveTo>
                    <a:lnTo>
                      <a:pt x="0" y="118480"/>
                    </a:lnTo>
                    <a:cubicBezTo>
                      <a:pt x="16785" y="52724"/>
                      <a:pt x="198" y="987"/>
                      <a:pt x="0" y="592"/>
                    </a:cubicBezTo>
                    <a:lnTo>
                      <a:pt x="1777" y="0"/>
                    </a:lnTo>
                    <a:cubicBezTo>
                      <a:pt x="2172" y="395"/>
                      <a:pt x="18957" y="52526"/>
                      <a:pt x="1975" y="118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2" name="Google Shape;1082;p47">
              <a:extLst>
                <a:ext uri="{FF2B5EF4-FFF2-40B4-BE49-F238E27FC236}">
                  <a16:creationId xmlns:a16="http://schemas.microsoft.com/office/drawing/2014/main" id="{F460C376-ABAA-1E2F-CB5C-0A22CDED7E1C}"/>
                </a:ext>
              </a:extLst>
            </p:cNvPr>
            <p:cNvSpPr/>
            <p:nvPr/>
          </p:nvSpPr>
          <p:spPr>
            <a:xfrm>
              <a:off x="6446759" y="4105599"/>
              <a:ext cx="1831308" cy="6381"/>
            </a:xfrm>
            <a:custGeom>
              <a:avLst/>
              <a:gdLst/>
              <a:ahLst/>
              <a:cxnLst/>
              <a:rect l="l" t="t" r="r" b="b"/>
              <a:pathLst>
                <a:path w="566530" h="1974" extrusionOk="0">
                  <a:moveTo>
                    <a:pt x="565543" y="1975"/>
                  </a:moveTo>
                  <a:lnTo>
                    <a:pt x="987" y="1975"/>
                  </a:lnTo>
                  <a:cubicBezTo>
                    <a:pt x="395" y="1975"/>
                    <a:pt x="0" y="1580"/>
                    <a:pt x="0" y="987"/>
                  </a:cubicBezTo>
                  <a:cubicBezTo>
                    <a:pt x="0" y="395"/>
                    <a:pt x="395" y="0"/>
                    <a:pt x="987" y="0"/>
                  </a:cubicBezTo>
                  <a:lnTo>
                    <a:pt x="565543" y="0"/>
                  </a:lnTo>
                  <a:cubicBezTo>
                    <a:pt x="566136" y="0"/>
                    <a:pt x="566531" y="395"/>
                    <a:pt x="566531" y="987"/>
                  </a:cubicBezTo>
                  <a:cubicBezTo>
                    <a:pt x="566531" y="1580"/>
                    <a:pt x="565938" y="1975"/>
                    <a:pt x="565543" y="19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83" name="Google Shape;1083;p47">
            <a:extLst>
              <a:ext uri="{FF2B5EF4-FFF2-40B4-BE49-F238E27FC236}">
                <a16:creationId xmlns:a16="http://schemas.microsoft.com/office/drawing/2014/main" id="{E6243F13-B0FB-3CFE-8166-FC91A0398AEC}"/>
              </a:ext>
            </a:extLst>
          </p:cNvPr>
          <p:cNvSpPr/>
          <p:nvPr/>
        </p:nvSpPr>
        <p:spPr>
          <a:xfrm>
            <a:off x="1425550" y="4107813"/>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4" name="Google Shape;1084;p47">
            <a:extLst>
              <a:ext uri="{FF2B5EF4-FFF2-40B4-BE49-F238E27FC236}">
                <a16:creationId xmlns:a16="http://schemas.microsoft.com/office/drawing/2014/main" id="{3B5A16B1-C774-A38E-1691-1B3B1EF4EE23}"/>
              </a:ext>
            </a:extLst>
          </p:cNvPr>
          <p:cNvSpPr/>
          <p:nvPr/>
        </p:nvSpPr>
        <p:spPr>
          <a:xfrm>
            <a:off x="6869300" y="3283213"/>
            <a:ext cx="279300" cy="2793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
        <p:nvSpPr>
          <p:cNvPr id="1085" name="Google Shape;1085;p47">
            <a:extLst>
              <a:ext uri="{FF2B5EF4-FFF2-40B4-BE49-F238E27FC236}">
                <a16:creationId xmlns:a16="http://schemas.microsoft.com/office/drawing/2014/main" id="{FBF2E720-E402-3500-1BBB-01DB50F4A124}"/>
              </a:ext>
            </a:extLst>
          </p:cNvPr>
          <p:cNvSpPr/>
          <p:nvPr/>
        </p:nvSpPr>
        <p:spPr>
          <a:xfrm>
            <a:off x="3534375" y="796688"/>
            <a:ext cx="145200" cy="145200"/>
          </a:xfrm>
          <a:prstGeom prst="star4">
            <a:avLst>
              <a:gd name="adj" fmla="val 2433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Heebo"/>
              <a:ea typeface="Heebo"/>
              <a:cs typeface="Heebo"/>
              <a:sym typeface="Heebo"/>
            </a:endParaRPr>
          </a:p>
        </p:txBody>
      </p:sp>
    </p:spTree>
    <p:extLst>
      <p:ext uri="{BB962C8B-B14F-4D97-AF65-F5344CB8AC3E}">
        <p14:creationId xmlns:p14="http://schemas.microsoft.com/office/powerpoint/2010/main" val="161288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B7DD9314-DB10-512F-04A1-67F8D38DAF82}"/>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5C08F1E9-5FDB-0DD8-7A43-20157DBEB8BA}"/>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 Steps - Books</a:t>
            </a:r>
            <a:endParaRPr/>
          </a:p>
        </p:txBody>
      </p:sp>
      <p:pic>
        <p:nvPicPr>
          <p:cNvPr id="7" name="Picture 6">
            <a:extLst>
              <a:ext uri="{FF2B5EF4-FFF2-40B4-BE49-F238E27FC236}">
                <a16:creationId xmlns:a16="http://schemas.microsoft.com/office/drawing/2014/main" id="{C24B1C95-1F29-1C34-4545-78B4C3051A15}"/>
              </a:ext>
            </a:extLst>
          </p:cNvPr>
          <p:cNvPicPr>
            <a:picLocks noChangeAspect="1"/>
          </p:cNvPicPr>
          <p:nvPr/>
        </p:nvPicPr>
        <p:blipFill>
          <a:blip r:embed="rId3"/>
          <a:stretch>
            <a:fillRect/>
          </a:stretch>
        </p:blipFill>
        <p:spPr>
          <a:xfrm>
            <a:off x="824923" y="1164095"/>
            <a:ext cx="7494104" cy="1699114"/>
          </a:xfrm>
          <a:prstGeom prst="rect">
            <a:avLst/>
          </a:prstGeom>
        </p:spPr>
      </p:pic>
      <p:pic>
        <p:nvPicPr>
          <p:cNvPr id="9" name="Picture 8">
            <a:extLst>
              <a:ext uri="{FF2B5EF4-FFF2-40B4-BE49-F238E27FC236}">
                <a16:creationId xmlns:a16="http://schemas.microsoft.com/office/drawing/2014/main" id="{91E820AB-87A7-1C7A-71BC-9E19F80F7899}"/>
              </a:ext>
            </a:extLst>
          </p:cNvPr>
          <p:cNvPicPr>
            <a:picLocks noChangeAspect="1"/>
          </p:cNvPicPr>
          <p:nvPr/>
        </p:nvPicPr>
        <p:blipFill>
          <a:blip r:embed="rId4"/>
          <a:stretch>
            <a:fillRect/>
          </a:stretch>
        </p:blipFill>
        <p:spPr>
          <a:xfrm>
            <a:off x="827434" y="3213145"/>
            <a:ext cx="7489131" cy="1485330"/>
          </a:xfrm>
          <a:prstGeom prst="rect">
            <a:avLst/>
          </a:prstGeom>
        </p:spPr>
      </p:pic>
      <p:sp>
        <p:nvSpPr>
          <p:cNvPr id="10" name="Arrow: Right 9">
            <a:extLst>
              <a:ext uri="{FF2B5EF4-FFF2-40B4-BE49-F238E27FC236}">
                <a16:creationId xmlns:a16="http://schemas.microsoft.com/office/drawing/2014/main" id="{A129AD2A-84EB-6415-14D1-DB89330068F4}"/>
              </a:ext>
            </a:extLst>
          </p:cNvPr>
          <p:cNvSpPr/>
          <p:nvPr/>
        </p:nvSpPr>
        <p:spPr>
          <a:xfrm rot="5400000">
            <a:off x="4455259" y="2880315"/>
            <a:ext cx="233431" cy="3157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752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B6FC59BB-24C7-D4A2-4657-15055F9DDA29}"/>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4647090F-05DB-BF8A-ACA0-B07A54D4FCA6}"/>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 Steps - Ratings</a:t>
            </a:r>
            <a:endParaRPr/>
          </a:p>
        </p:txBody>
      </p:sp>
      <p:pic>
        <p:nvPicPr>
          <p:cNvPr id="3" name="Picture 2">
            <a:extLst>
              <a:ext uri="{FF2B5EF4-FFF2-40B4-BE49-F238E27FC236}">
                <a16:creationId xmlns:a16="http://schemas.microsoft.com/office/drawing/2014/main" id="{3CB99FC6-E329-F1BE-1874-C60627F2313E}"/>
              </a:ext>
            </a:extLst>
          </p:cNvPr>
          <p:cNvPicPr>
            <a:picLocks noChangeAspect="1"/>
          </p:cNvPicPr>
          <p:nvPr/>
        </p:nvPicPr>
        <p:blipFill>
          <a:blip r:embed="rId3"/>
          <a:srcRect b="40756"/>
          <a:stretch/>
        </p:blipFill>
        <p:spPr>
          <a:xfrm>
            <a:off x="5217218" y="1538337"/>
            <a:ext cx="2725843" cy="2612163"/>
          </a:xfrm>
          <a:prstGeom prst="rect">
            <a:avLst/>
          </a:prstGeom>
        </p:spPr>
      </p:pic>
      <p:pic>
        <p:nvPicPr>
          <p:cNvPr id="5" name="Picture 4">
            <a:extLst>
              <a:ext uri="{FF2B5EF4-FFF2-40B4-BE49-F238E27FC236}">
                <a16:creationId xmlns:a16="http://schemas.microsoft.com/office/drawing/2014/main" id="{68F9FAF4-09EA-8961-AFA1-01561A7FFBC8}"/>
              </a:ext>
            </a:extLst>
          </p:cNvPr>
          <p:cNvPicPr>
            <a:picLocks noChangeAspect="1"/>
          </p:cNvPicPr>
          <p:nvPr/>
        </p:nvPicPr>
        <p:blipFill>
          <a:blip r:embed="rId4"/>
          <a:srcRect b="37005"/>
          <a:stretch/>
        </p:blipFill>
        <p:spPr>
          <a:xfrm>
            <a:off x="1453290" y="1283717"/>
            <a:ext cx="2153039" cy="3240157"/>
          </a:xfrm>
          <a:prstGeom prst="rect">
            <a:avLst/>
          </a:prstGeom>
        </p:spPr>
      </p:pic>
      <p:sp>
        <p:nvSpPr>
          <p:cNvPr id="4" name="Arrow: Right 3">
            <a:extLst>
              <a:ext uri="{FF2B5EF4-FFF2-40B4-BE49-F238E27FC236}">
                <a16:creationId xmlns:a16="http://schemas.microsoft.com/office/drawing/2014/main" id="{B096D653-6FC7-EF46-0290-B33C7304B4E2}"/>
              </a:ext>
            </a:extLst>
          </p:cNvPr>
          <p:cNvSpPr/>
          <p:nvPr/>
        </p:nvSpPr>
        <p:spPr>
          <a:xfrm>
            <a:off x="3912566" y="2571750"/>
            <a:ext cx="998414" cy="283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343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8604FC89-B76A-FFA2-9822-CAD6220207A8}"/>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1E41CF27-E03A-49A4-03F3-BA1B4BDBE3FF}"/>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Preprocessing Steps - Users</a:t>
            </a:r>
            <a:endParaRPr/>
          </a:p>
        </p:txBody>
      </p:sp>
      <p:pic>
        <p:nvPicPr>
          <p:cNvPr id="3" name="Picture 2">
            <a:extLst>
              <a:ext uri="{FF2B5EF4-FFF2-40B4-BE49-F238E27FC236}">
                <a16:creationId xmlns:a16="http://schemas.microsoft.com/office/drawing/2014/main" id="{B2F9A436-4011-D5EF-A9CA-ABA1780F6D34}"/>
              </a:ext>
            </a:extLst>
          </p:cNvPr>
          <p:cNvPicPr>
            <a:picLocks noChangeAspect="1"/>
          </p:cNvPicPr>
          <p:nvPr/>
        </p:nvPicPr>
        <p:blipFill>
          <a:blip r:embed="rId3"/>
          <a:stretch>
            <a:fillRect/>
          </a:stretch>
        </p:blipFill>
        <p:spPr>
          <a:xfrm>
            <a:off x="713225" y="1470090"/>
            <a:ext cx="3863675" cy="2796782"/>
          </a:xfrm>
          <a:prstGeom prst="rect">
            <a:avLst/>
          </a:prstGeom>
        </p:spPr>
      </p:pic>
      <p:pic>
        <p:nvPicPr>
          <p:cNvPr id="5" name="Picture 4">
            <a:extLst>
              <a:ext uri="{FF2B5EF4-FFF2-40B4-BE49-F238E27FC236}">
                <a16:creationId xmlns:a16="http://schemas.microsoft.com/office/drawing/2014/main" id="{A225638E-51AA-1E36-053A-88C60F96B7EB}"/>
              </a:ext>
            </a:extLst>
          </p:cNvPr>
          <p:cNvPicPr>
            <a:picLocks noChangeAspect="1"/>
          </p:cNvPicPr>
          <p:nvPr/>
        </p:nvPicPr>
        <p:blipFill>
          <a:blip r:embed="rId4"/>
          <a:stretch>
            <a:fillRect/>
          </a:stretch>
        </p:blipFill>
        <p:spPr>
          <a:xfrm>
            <a:off x="6352122" y="1766821"/>
            <a:ext cx="2078603" cy="2203319"/>
          </a:xfrm>
          <a:prstGeom prst="rect">
            <a:avLst/>
          </a:prstGeom>
        </p:spPr>
      </p:pic>
      <p:sp>
        <p:nvSpPr>
          <p:cNvPr id="6" name="Arrow: Right 5">
            <a:extLst>
              <a:ext uri="{FF2B5EF4-FFF2-40B4-BE49-F238E27FC236}">
                <a16:creationId xmlns:a16="http://schemas.microsoft.com/office/drawing/2014/main" id="{D8465A3B-93D4-8CAF-2F5D-AFE47D50CCAC}"/>
              </a:ext>
            </a:extLst>
          </p:cNvPr>
          <p:cNvSpPr/>
          <p:nvPr/>
        </p:nvSpPr>
        <p:spPr>
          <a:xfrm>
            <a:off x="4976437" y="2871591"/>
            <a:ext cx="998414" cy="28323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3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7">
          <a:extLst>
            <a:ext uri="{FF2B5EF4-FFF2-40B4-BE49-F238E27FC236}">
              <a16:creationId xmlns:a16="http://schemas.microsoft.com/office/drawing/2014/main" id="{B1E9F213-3B7A-A7D2-83E8-0E9910FCB61F}"/>
            </a:ext>
          </a:extLst>
        </p:cNvPr>
        <p:cNvGrpSpPr/>
        <p:nvPr/>
      </p:nvGrpSpPr>
      <p:grpSpPr>
        <a:xfrm>
          <a:off x="0" y="0"/>
          <a:ext cx="0" cy="0"/>
          <a:chOff x="0" y="0"/>
          <a:chExt cx="0" cy="0"/>
        </a:xfrm>
      </p:grpSpPr>
      <p:sp>
        <p:nvSpPr>
          <p:cNvPr id="1618" name="Google Shape;1618;p65">
            <a:extLst>
              <a:ext uri="{FF2B5EF4-FFF2-40B4-BE49-F238E27FC236}">
                <a16:creationId xmlns:a16="http://schemas.microsoft.com/office/drawing/2014/main" id="{778C02B8-60DD-8864-4AE6-550403720A69}"/>
              </a:ext>
            </a:extLst>
          </p:cNvPr>
          <p:cNvSpPr txBox="1">
            <a:spLocks noGrp="1"/>
          </p:cNvSpPr>
          <p:nvPr>
            <p:ph type="title"/>
          </p:nvPr>
        </p:nvSpPr>
        <p:spPr>
          <a:xfrm>
            <a:off x="713225" y="378226"/>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Table</a:t>
            </a:r>
            <a:endParaRPr/>
          </a:p>
        </p:txBody>
      </p:sp>
      <p:pic>
        <p:nvPicPr>
          <p:cNvPr id="7" name="Picture 6">
            <a:extLst>
              <a:ext uri="{FF2B5EF4-FFF2-40B4-BE49-F238E27FC236}">
                <a16:creationId xmlns:a16="http://schemas.microsoft.com/office/drawing/2014/main" id="{12133B0D-D4ED-3CE2-0096-EBA52E4E4F42}"/>
              </a:ext>
            </a:extLst>
          </p:cNvPr>
          <p:cNvPicPr>
            <a:picLocks noChangeAspect="1"/>
          </p:cNvPicPr>
          <p:nvPr/>
        </p:nvPicPr>
        <p:blipFill>
          <a:blip r:embed="rId3"/>
          <a:srcRect t="-1" b="19178"/>
          <a:stretch/>
        </p:blipFill>
        <p:spPr>
          <a:xfrm>
            <a:off x="685728" y="1060175"/>
            <a:ext cx="7772544" cy="3750364"/>
          </a:xfrm>
          <a:prstGeom prst="rect">
            <a:avLst/>
          </a:prstGeom>
        </p:spPr>
      </p:pic>
      <p:grpSp>
        <p:nvGrpSpPr>
          <p:cNvPr id="12" name="Google Shape;1955;p69">
            <a:extLst>
              <a:ext uri="{FF2B5EF4-FFF2-40B4-BE49-F238E27FC236}">
                <a16:creationId xmlns:a16="http://schemas.microsoft.com/office/drawing/2014/main" id="{2503D92D-D576-B02D-0C2C-553897BD6065}"/>
              </a:ext>
            </a:extLst>
          </p:cNvPr>
          <p:cNvGrpSpPr/>
          <p:nvPr/>
        </p:nvGrpSpPr>
        <p:grpSpPr>
          <a:xfrm>
            <a:off x="3217092" y="516194"/>
            <a:ext cx="261610" cy="299633"/>
            <a:chOff x="1046627" y="3757606"/>
            <a:chExt cx="261610" cy="299633"/>
          </a:xfrm>
        </p:grpSpPr>
        <p:sp>
          <p:nvSpPr>
            <p:cNvPr id="4" name="Google Shape;1956;p69">
              <a:extLst>
                <a:ext uri="{FF2B5EF4-FFF2-40B4-BE49-F238E27FC236}">
                  <a16:creationId xmlns:a16="http://schemas.microsoft.com/office/drawing/2014/main" id="{73B4ABBE-12EE-4B11-EB93-AA1DA2691CE6}"/>
                </a:ext>
              </a:extLst>
            </p:cNvPr>
            <p:cNvSpPr/>
            <p:nvPr/>
          </p:nvSpPr>
          <p:spPr>
            <a:xfrm>
              <a:off x="1151957" y="3904874"/>
              <a:ext cx="47442" cy="15244"/>
            </a:xfrm>
            <a:custGeom>
              <a:avLst/>
              <a:gdLst/>
              <a:ahLst/>
              <a:cxnLst/>
              <a:rect l="l" t="t" r="r" b="b"/>
              <a:pathLst>
                <a:path w="81445" h="26170" extrusionOk="0">
                  <a:moveTo>
                    <a:pt x="12860" y="26171"/>
                  </a:moveTo>
                  <a:lnTo>
                    <a:pt x="81445" y="26171"/>
                  </a:lnTo>
                  <a:lnTo>
                    <a:pt x="81445" y="0"/>
                  </a:lnTo>
                  <a:lnTo>
                    <a:pt x="12860" y="0"/>
                  </a:lnTo>
                  <a:cubicBezTo>
                    <a:pt x="-4287" y="0"/>
                    <a:pt x="-4287" y="25268"/>
                    <a:pt x="12860" y="26171"/>
                  </a:cubicBezTo>
                  <a:lnTo>
                    <a:pt x="12860" y="2617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957;p69">
              <a:extLst>
                <a:ext uri="{FF2B5EF4-FFF2-40B4-BE49-F238E27FC236}">
                  <a16:creationId xmlns:a16="http://schemas.microsoft.com/office/drawing/2014/main" id="{6983E1B9-ABDC-8212-33B9-412B7331DA4C}"/>
                </a:ext>
              </a:extLst>
            </p:cNvPr>
            <p:cNvSpPr/>
            <p:nvPr/>
          </p:nvSpPr>
          <p:spPr>
            <a:xfrm>
              <a:off x="1151563" y="3857131"/>
              <a:ext cx="47836" cy="31540"/>
            </a:xfrm>
            <a:custGeom>
              <a:avLst/>
              <a:gdLst/>
              <a:ahLst/>
              <a:cxnLst/>
              <a:rect l="l" t="t" r="r" b="b"/>
              <a:pathLst>
                <a:path w="82122" h="54146" extrusionOk="0">
                  <a:moveTo>
                    <a:pt x="82122" y="51439"/>
                  </a:moveTo>
                  <a:lnTo>
                    <a:pt x="82122" y="0"/>
                  </a:lnTo>
                  <a:lnTo>
                    <a:pt x="13537" y="0"/>
                  </a:lnTo>
                  <a:cubicBezTo>
                    <a:pt x="6317" y="0"/>
                    <a:pt x="0" y="6317"/>
                    <a:pt x="0" y="13537"/>
                  </a:cubicBezTo>
                  <a:lnTo>
                    <a:pt x="0" y="54147"/>
                  </a:lnTo>
                  <a:cubicBezTo>
                    <a:pt x="4512" y="53244"/>
                    <a:pt x="9024" y="52342"/>
                    <a:pt x="13537" y="52342"/>
                  </a:cubicBezTo>
                  <a:lnTo>
                    <a:pt x="82122" y="52342"/>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 name="Google Shape;1958;p69">
              <a:extLst>
                <a:ext uri="{FF2B5EF4-FFF2-40B4-BE49-F238E27FC236}">
                  <a16:creationId xmlns:a16="http://schemas.microsoft.com/office/drawing/2014/main" id="{E36BD18D-9DF6-B729-39DB-DC3988E7598B}"/>
                </a:ext>
              </a:extLst>
            </p:cNvPr>
            <p:cNvGrpSpPr/>
            <p:nvPr/>
          </p:nvGrpSpPr>
          <p:grpSpPr>
            <a:xfrm>
              <a:off x="1046627" y="3757606"/>
              <a:ext cx="261610" cy="299633"/>
              <a:chOff x="32476" y="5012716"/>
              <a:chExt cx="449966" cy="515364"/>
            </a:xfrm>
          </p:grpSpPr>
          <p:sp>
            <p:nvSpPr>
              <p:cNvPr id="10" name="Google Shape;1959;p69">
                <a:extLst>
                  <a:ext uri="{FF2B5EF4-FFF2-40B4-BE49-F238E27FC236}">
                    <a16:creationId xmlns:a16="http://schemas.microsoft.com/office/drawing/2014/main" id="{609B0307-8D8F-DEEA-244B-2B20ADCF7406}"/>
                  </a:ext>
                </a:extLst>
              </p:cNvPr>
              <p:cNvSpPr/>
              <p:nvPr/>
            </p:nvSpPr>
            <p:spPr>
              <a:xfrm>
                <a:off x="122732" y="5103933"/>
                <a:ext cx="268937" cy="268476"/>
              </a:xfrm>
              <a:custGeom>
                <a:avLst/>
                <a:gdLst/>
                <a:ahLst/>
                <a:cxnLst/>
                <a:rect l="l" t="t" r="r" b="b"/>
                <a:pathLst>
                  <a:path w="268937" h="268476" extrusionOk="0">
                    <a:moveTo>
                      <a:pt x="134464" y="0"/>
                    </a:moveTo>
                    <a:cubicBezTo>
                      <a:pt x="60464" y="0"/>
                      <a:pt x="0" y="60463"/>
                      <a:pt x="0" y="134464"/>
                    </a:cubicBezTo>
                    <a:cubicBezTo>
                      <a:pt x="6317" y="313147"/>
                      <a:pt x="262611" y="313147"/>
                      <a:pt x="268928" y="134464"/>
                    </a:cubicBezTo>
                    <a:cubicBezTo>
                      <a:pt x="269830" y="60463"/>
                      <a:pt x="209367" y="0"/>
                      <a:pt x="134464" y="0"/>
                    </a:cubicBezTo>
                    <a:lnTo>
                      <a:pt x="134464" y="0"/>
                    </a:lnTo>
                    <a:close/>
                    <a:moveTo>
                      <a:pt x="203050" y="218391"/>
                    </a:moveTo>
                    <a:lnTo>
                      <a:pt x="103781" y="218391"/>
                    </a:lnTo>
                    <a:cubicBezTo>
                      <a:pt x="80317" y="218391"/>
                      <a:pt x="60464" y="198537"/>
                      <a:pt x="60464" y="175074"/>
                    </a:cubicBezTo>
                    <a:lnTo>
                      <a:pt x="60464" y="92951"/>
                    </a:lnTo>
                    <a:cubicBezTo>
                      <a:pt x="60464" y="69488"/>
                      <a:pt x="80317" y="49634"/>
                      <a:pt x="103781" y="49634"/>
                    </a:cubicBezTo>
                    <a:lnTo>
                      <a:pt x="202147" y="49634"/>
                    </a:lnTo>
                    <a:lnTo>
                      <a:pt x="202147" y="218391"/>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960;p69">
                <a:extLst>
                  <a:ext uri="{FF2B5EF4-FFF2-40B4-BE49-F238E27FC236}">
                    <a16:creationId xmlns:a16="http://schemas.microsoft.com/office/drawing/2014/main" id="{8DB9BF3E-504F-C5B1-019A-82F7BB0377AD}"/>
                  </a:ext>
                </a:extLst>
              </p:cNvPr>
              <p:cNvSpPr/>
              <p:nvPr/>
            </p:nvSpPr>
            <p:spPr>
              <a:xfrm>
                <a:off x="32476" y="5012716"/>
                <a:ext cx="449966" cy="515364"/>
              </a:xfrm>
              <a:custGeom>
                <a:avLst/>
                <a:gdLst/>
                <a:ahLst/>
                <a:cxnLst/>
                <a:rect l="l" t="t" r="r" b="b"/>
                <a:pathLst>
                  <a:path w="449966" h="515364" extrusionOk="0">
                    <a:moveTo>
                      <a:pt x="385354" y="67753"/>
                    </a:moveTo>
                    <a:cubicBezTo>
                      <a:pt x="194037" y="-116345"/>
                      <a:pt x="-96550" y="108363"/>
                      <a:pt x="31597" y="340291"/>
                    </a:cubicBezTo>
                    <a:cubicBezTo>
                      <a:pt x="51451" y="373681"/>
                      <a:pt x="79426" y="401657"/>
                      <a:pt x="113719" y="421511"/>
                    </a:cubicBezTo>
                    <a:cubicBezTo>
                      <a:pt x="142597" y="437755"/>
                      <a:pt x="168768" y="457609"/>
                      <a:pt x="190427" y="480170"/>
                    </a:cubicBezTo>
                    <a:lnTo>
                      <a:pt x="225622" y="515365"/>
                    </a:lnTo>
                    <a:lnTo>
                      <a:pt x="259915" y="481072"/>
                    </a:lnTo>
                    <a:cubicBezTo>
                      <a:pt x="282476" y="458511"/>
                      <a:pt x="308647" y="438657"/>
                      <a:pt x="338427" y="421511"/>
                    </a:cubicBezTo>
                    <a:cubicBezTo>
                      <a:pt x="463867" y="349316"/>
                      <a:pt x="489135" y="169729"/>
                      <a:pt x="385354" y="67753"/>
                    </a:cubicBezTo>
                    <a:lnTo>
                      <a:pt x="385354" y="67753"/>
                    </a:lnTo>
                    <a:close/>
                    <a:moveTo>
                      <a:pt x="224720" y="390828"/>
                    </a:moveTo>
                    <a:cubicBezTo>
                      <a:pt x="133573" y="390828"/>
                      <a:pt x="59573" y="316828"/>
                      <a:pt x="59573" y="225681"/>
                    </a:cubicBezTo>
                    <a:cubicBezTo>
                      <a:pt x="67695" y="7290"/>
                      <a:pt x="380842" y="7290"/>
                      <a:pt x="388964" y="225681"/>
                    </a:cubicBezTo>
                    <a:cubicBezTo>
                      <a:pt x="389867" y="316828"/>
                      <a:pt x="315866" y="390828"/>
                      <a:pt x="224720" y="390828"/>
                    </a:cubicBezTo>
                    <a:lnTo>
                      <a:pt x="224720" y="39082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1283377791"/>
      </p:ext>
    </p:extLst>
  </p:cSld>
  <p:clrMapOvr>
    <a:masterClrMapping/>
  </p:clrMapOvr>
</p:sld>
</file>

<file path=ppt/theme/theme1.xml><?xml version="1.0" encoding="utf-8"?>
<a:theme xmlns:a="http://schemas.openxmlformats.org/drawingml/2006/main" name="World Book Day by Slidesgo">
  <a:themeElements>
    <a:clrScheme name="Simple Light">
      <a:dk1>
        <a:srgbClr val="000000"/>
      </a:dk1>
      <a:lt1>
        <a:srgbClr val="FFF6E8"/>
      </a:lt1>
      <a:dk2>
        <a:srgbClr val="47927B"/>
      </a:dk2>
      <a:lt2>
        <a:srgbClr val="FEA500"/>
      </a:lt2>
      <a:accent1>
        <a:srgbClr val="EADAC0"/>
      </a:accent1>
      <a:accent2>
        <a:srgbClr val="F25C47"/>
      </a:accent2>
      <a:accent3>
        <a:srgbClr val="FDC4CB"/>
      </a:accent3>
      <a:accent4>
        <a:srgbClr val="ACDBEC"/>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DA79EEDB10004A8FC570FD45622C61" ma:contentTypeVersion="4" ma:contentTypeDescription="Create a new document." ma:contentTypeScope="" ma:versionID="5421bde1ac9e31bfc07029cd151d3eb4">
  <xsd:schema xmlns:xsd="http://www.w3.org/2001/XMLSchema" xmlns:xs="http://www.w3.org/2001/XMLSchema" xmlns:p="http://schemas.microsoft.com/office/2006/metadata/properties" xmlns:ns2="c524b892-d136-4213-88f0-c432eb323485" targetNamespace="http://schemas.microsoft.com/office/2006/metadata/properties" ma:root="true" ma:fieldsID="5a7765b575dfd741b7cda5b4112d4d53" ns2:_="">
    <xsd:import namespace="c524b892-d136-4213-88f0-c432eb32348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24b892-d136-4213-88f0-c432eb3234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70F730-F718-45E0-A536-EF9E5DBF3E74}">
  <ds:schemaRefs>
    <ds:schemaRef ds:uri="http://schemas.microsoft.com/sharepoint/v3/contenttype/forms"/>
  </ds:schemaRefs>
</ds:datastoreItem>
</file>

<file path=customXml/itemProps2.xml><?xml version="1.0" encoding="utf-8"?>
<ds:datastoreItem xmlns:ds="http://schemas.openxmlformats.org/officeDocument/2006/customXml" ds:itemID="{9A357431-C4A7-4D8A-BA26-2C78797925AC}">
  <ds:schemaRefs>
    <ds:schemaRef ds:uri="c524b892-d136-4213-88f0-c432eb32348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7883370-F39A-44F6-9AA5-EEF3B90F0B27}">
  <ds:schemaRefs>
    <ds:schemaRef ds:uri="c524b892-d136-4213-88f0-c432eb32348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23</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World Book Day by Slidesgo</vt:lpstr>
      <vt:lpstr> Next Chapter AI’s Book Recommender System</vt:lpstr>
      <vt:lpstr>Agenda</vt:lpstr>
      <vt:lpstr>01</vt:lpstr>
      <vt:lpstr>Books.db</vt:lpstr>
      <vt:lpstr>02</vt:lpstr>
      <vt:lpstr>Preprocessing Steps - Books</vt:lpstr>
      <vt:lpstr>Preprocessing Steps - Ratings</vt:lpstr>
      <vt:lpstr>Preprocessing Steps - Users</vt:lpstr>
      <vt:lpstr>Final Table</vt:lpstr>
      <vt:lpstr>03</vt:lpstr>
      <vt:lpstr>Content-Based Filtering</vt:lpstr>
      <vt:lpstr>Content-Based Example</vt:lpstr>
      <vt:lpstr>Collaborative Filtering</vt:lpstr>
      <vt:lpstr>Collaborative Filtering Example </vt:lpstr>
      <vt:lpstr>04</vt:lpstr>
      <vt:lpstr>Content-Based Algorithms</vt:lpstr>
      <vt:lpstr>Collaborative Algorithms</vt:lpstr>
      <vt:lpstr>05</vt:lpstr>
      <vt:lpstr>Failed Methods and Roadblocks</vt:lpstr>
      <vt:lpstr>06</vt:lpstr>
      <vt:lpstr>Hybrid Recommender System</vt:lpstr>
      <vt:lpstr>Hybrid Results</vt:lpstr>
      <vt:lpstr>Implementation 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Haley Karolevitz</dc:creator>
  <cp:revision>1</cp:revision>
  <dcterms:modified xsi:type="dcterms:W3CDTF">2025-05-08T15:21:43Z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0x01010051DA79EEDB10004A8FC570FD45622C61</vt:lpwstr>
  </property>
</Properties>
</file>