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9D6A-C410-4312-B5BE-1538BC194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0BE45-2CF5-4BED-ADC1-27CDFD47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5FEA3-F89A-4500-8EAD-6FEEC0E8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E1AD-6D9B-4130-8A8F-8870F54DC1A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A30E7-454E-420D-8914-BAF366AE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2458-EC47-4B9A-B48B-21EA52D0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A01-4CFA-4587-A666-648EE7AB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103F-2FAA-4B63-8929-75267652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FA72B-A1D8-4BFD-977E-668A029BE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D3199-629F-4C3C-AE60-7BE7E0C2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E1AD-6D9B-4130-8A8F-8870F54DC1A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10EE-9758-499E-8CF4-32FEF18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CE43-A255-4B30-BC59-33B10E5C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A01-4CFA-4587-A666-648EE7AB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4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27E5E-C090-45C1-9616-619A23A49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C3B96-BAEB-4DA8-AC42-B32DCDFA5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4A870-7899-4637-B558-8214F230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E1AD-6D9B-4130-8A8F-8870F54DC1A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0AD3-3425-4A9E-81F5-EA548759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1D9D-235E-49D3-9F60-59B0103E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A01-4CFA-4587-A666-648EE7AB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F40C-5D7A-473C-A5CB-3A4EE05B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645B-2D3C-4229-B4CB-DDD147A3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B5205-1BA8-4A21-BAB8-A3BF31DC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E1AD-6D9B-4130-8A8F-8870F54DC1A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46687-CA06-495B-AB4D-745FEAFB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E39A-E377-4D81-96C1-983CE160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A01-4CFA-4587-A666-648EE7AB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DDE4-F016-4E77-A821-C1806565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C69D5-493A-45B3-A0A8-7531BCFCE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A527-5157-4E3B-A239-3E730F9C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E1AD-6D9B-4130-8A8F-8870F54DC1A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D4E6-977C-406F-990F-C378D2AE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102BC-6024-4347-AAAC-0CB1B09D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A01-4CFA-4587-A666-648EE7AB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3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2891-5108-4816-979E-9706A0B9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7E2A-63CD-4415-97CA-8E7B5E43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9D6C9-451E-4F3F-91D5-0F292C817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05DF-4EA7-44AF-82A5-85DAB3DD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E1AD-6D9B-4130-8A8F-8870F54DC1A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5DBA6-87D1-4BB1-9F6A-132B8B3B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E4DB6-4C63-42F0-9C6A-190E9403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A01-4CFA-4587-A666-648EE7AB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5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7AB3-22C7-406F-9AC1-EAE97722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37F3-2EDF-421E-86D9-5C19CB102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31F42-78A6-42DE-B33B-874FDE694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10B45-DAA3-4F3F-9C1B-2B2005C06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C8619-5861-4F80-AB91-9CDB22731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EE91E-8799-497C-A0EE-74954753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E1AD-6D9B-4130-8A8F-8870F54DC1A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51E27-D17D-42B3-A679-C96ABC0B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BE923-62C0-42F9-8263-49BC85A8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A01-4CFA-4587-A666-648EE7AB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0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2FE5-183C-43E0-9114-81F4CD0D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F1084-1319-42E4-87B8-E6CF93C1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E1AD-6D9B-4130-8A8F-8870F54DC1A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9E8A8-8A7A-424B-85C2-D6F39296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83361-EA38-43DC-B072-BC789925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A01-4CFA-4587-A666-648EE7AB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0D695-594F-49AA-BE90-12F6FC3A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E1AD-6D9B-4130-8A8F-8870F54DC1A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5C315-6D93-4314-B840-B5F200E9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1AB24-B6AE-48F8-8BD9-38214B06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A01-4CFA-4587-A666-648EE7AB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DC0A-8B8D-4D0E-AC2F-584BDCDE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80EB-BE7A-4DA1-BB6A-624A77BA3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8019E-C89A-443A-AEFC-DBB22DF27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883E4-4EC5-440F-8EDA-02146DC0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E1AD-6D9B-4130-8A8F-8870F54DC1A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6EE0-2AB1-431A-8026-DAF23378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B3ED2-89FE-4825-B1F9-855DE0A5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A01-4CFA-4587-A666-648EE7AB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3E8D-8FC1-4B7A-8F7A-93828E46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191FC-BBDF-484D-9C75-524271B40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56FE0-4DA1-4F46-B4FF-1F1B310CB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6D319-61C7-4B25-A6CC-6C8B6F12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E1AD-6D9B-4130-8A8F-8870F54DC1A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5B6FA-831A-485A-AE5E-67063C32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94494-355D-46E1-B9AB-0DE1EAB4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51A01-4CFA-4587-A666-648EE7AB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51DB7-3338-40C5-A172-9A7B6FCE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9029F-E9CD-4279-91BC-F327BF8F0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AD23F-FA0A-4394-8D4D-9842704CD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CE1AD-6D9B-4130-8A8F-8870F54DC1A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66DB6-8DB4-4582-8635-AB1D8C85B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B77C-7F7F-4461-B3A3-C538F32EC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1A01-4CFA-4587-A666-648EE7AB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79BC26-A13B-4CC2-9493-E42BDD56FCA4}"/>
              </a:ext>
            </a:extLst>
          </p:cNvPr>
          <p:cNvSpPr/>
          <p:nvPr/>
        </p:nvSpPr>
        <p:spPr>
          <a:xfrm>
            <a:off x="639192" y="204186"/>
            <a:ext cx="10884024" cy="106532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E42FE-0C9B-49D9-A8D4-36BA68B930DF}"/>
              </a:ext>
            </a:extLst>
          </p:cNvPr>
          <p:cNvSpPr txBox="1"/>
          <p:nvPr/>
        </p:nvSpPr>
        <p:spPr>
          <a:xfrm>
            <a:off x="1100831" y="426128"/>
            <a:ext cx="10067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Dude, Where’s My Slice?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30A14E-22C7-4E30-BAAD-9632E62DA338}"/>
              </a:ext>
            </a:extLst>
          </p:cNvPr>
          <p:cNvSpPr/>
          <p:nvPr/>
        </p:nvSpPr>
        <p:spPr>
          <a:xfrm>
            <a:off x="4110361" y="3099047"/>
            <a:ext cx="3781888" cy="88924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DA7A8-C9E3-4433-A8AC-69FA63A30038}"/>
              </a:ext>
            </a:extLst>
          </p:cNvPr>
          <p:cNvSpPr txBox="1"/>
          <p:nvPr/>
        </p:nvSpPr>
        <p:spPr>
          <a:xfrm>
            <a:off x="4057095" y="3158949"/>
            <a:ext cx="4154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 started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B0BBE-2338-4942-B941-C43BF4C5FF27}"/>
              </a:ext>
            </a:extLst>
          </p:cNvPr>
          <p:cNvSpPr txBox="1"/>
          <p:nvPr/>
        </p:nvSpPr>
        <p:spPr>
          <a:xfrm>
            <a:off x="628834" y="5448500"/>
            <a:ext cx="1101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Dude, Where’s My Slice will help you find the nearest and cheapest pizza for you! Click get started to find your slice! </a:t>
            </a:r>
          </a:p>
        </p:txBody>
      </p:sp>
    </p:spTree>
    <p:extLst>
      <p:ext uri="{BB962C8B-B14F-4D97-AF65-F5344CB8AC3E}">
        <p14:creationId xmlns:p14="http://schemas.microsoft.com/office/powerpoint/2010/main" val="358761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3C4578C-B6E3-4F60-9C2B-493A959F7A99}"/>
              </a:ext>
            </a:extLst>
          </p:cNvPr>
          <p:cNvSpPr/>
          <p:nvPr/>
        </p:nvSpPr>
        <p:spPr>
          <a:xfrm rot="10800000">
            <a:off x="1811045" y="2299317"/>
            <a:ext cx="2592279" cy="27964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4246E-5966-4E5A-AD35-0BAB539F1BB8}"/>
              </a:ext>
            </a:extLst>
          </p:cNvPr>
          <p:cNvSpPr txBox="1"/>
          <p:nvPr/>
        </p:nvSpPr>
        <p:spPr>
          <a:xfrm>
            <a:off x="2414726" y="819726"/>
            <a:ext cx="9436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 your pizza dude! 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C02CA8C-F22D-49D8-AD79-709D3D6C29E9}"/>
              </a:ext>
            </a:extLst>
          </p:cNvPr>
          <p:cNvSpPr/>
          <p:nvPr/>
        </p:nvSpPr>
        <p:spPr>
          <a:xfrm rot="10800000">
            <a:off x="4799860" y="2299316"/>
            <a:ext cx="2592279" cy="27964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F00C3AB-54DD-4695-B777-4A58AE4BBB89}"/>
              </a:ext>
            </a:extLst>
          </p:cNvPr>
          <p:cNvSpPr/>
          <p:nvPr/>
        </p:nvSpPr>
        <p:spPr>
          <a:xfrm rot="10800000">
            <a:off x="7788676" y="2299315"/>
            <a:ext cx="2592279" cy="27964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913CE-265F-45A9-A976-BECE6E0B8C4B}"/>
              </a:ext>
            </a:extLst>
          </p:cNvPr>
          <p:cNvSpPr txBox="1"/>
          <p:nvPr/>
        </p:nvSpPr>
        <p:spPr>
          <a:xfrm>
            <a:off x="2490187" y="2844225"/>
            <a:ext cx="176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827FD3-79E9-45C5-AF02-B79C45336AE7}"/>
              </a:ext>
            </a:extLst>
          </p:cNvPr>
          <p:cNvSpPr txBox="1"/>
          <p:nvPr/>
        </p:nvSpPr>
        <p:spPr>
          <a:xfrm>
            <a:off x="5206756" y="2844224"/>
            <a:ext cx="243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1F583-B2FA-4E57-86EC-B66FD68D2093}"/>
              </a:ext>
            </a:extLst>
          </p:cNvPr>
          <p:cNvSpPr txBox="1"/>
          <p:nvPr/>
        </p:nvSpPr>
        <p:spPr>
          <a:xfrm>
            <a:off x="8379041" y="2844224"/>
            <a:ext cx="161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Supreme</a:t>
            </a:r>
            <a:r>
              <a:rPr lang="en-US" b="1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65FD8F-8B5A-40EC-8D36-E22FB9A97D0E}"/>
              </a:ext>
            </a:extLst>
          </p:cNvPr>
          <p:cNvSpPr/>
          <p:nvPr/>
        </p:nvSpPr>
        <p:spPr>
          <a:xfrm>
            <a:off x="8123068" y="6063449"/>
            <a:ext cx="3728622" cy="60368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1D9EF-CE15-4FF2-A482-1A4E971BB3E1}"/>
              </a:ext>
            </a:extLst>
          </p:cNvPr>
          <p:cNvSpPr txBox="1"/>
          <p:nvPr/>
        </p:nvSpPr>
        <p:spPr>
          <a:xfrm>
            <a:off x="8254013" y="6165234"/>
            <a:ext cx="4253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Next, Pick your size! </a:t>
            </a:r>
          </a:p>
        </p:txBody>
      </p:sp>
    </p:spTree>
    <p:extLst>
      <p:ext uri="{BB962C8B-B14F-4D97-AF65-F5344CB8AC3E}">
        <p14:creationId xmlns:p14="http://schemas.microsoft.com/office/powerpoint/2010/main" val="60856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68C085C-BF67-40D5-AD38-402A08E34743}"/>
              </a:ext>
            </a:extLst>
          </p:cNvPr>
          <p:cNvSpPr/>
          <p:nvPr/>
        </p:nvSpPr>
        <p:spPr>
          <a:xfrm>
            <a:off x="1757777" y="3062795"/>
            <a:ext cx="1784412" cy="179329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F28B7C1-104F-48E4-9480-77B2FE68B77F}"/>
              </a:ext>
            </a:extLst>
          </p:cNvPr>
          <p:cNvSpPr/>
          <p:nvPr/>
        </p:nvSpPr>
        <p:spPr>
          <a:xfrm>
            <a:off x="4402583" y="2252706"/>
            <a:ext cx="2652944" cy="260337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9CCF481-CF58-4486-9ABD-3B90F8777A71}"/>
              </a:ext>
            </a:extLst>
          </p:cNvPr>
          <p:cNvSpPr/>
          <p:nvPr/>
        </p:nvSpPr>
        <p:spPr>
          <a:xfrm>
            <a:off x="7939595" y="1784412"/>
            <a:ext cx="3246270" cy="307167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FD5B9-5049-42FA-801F-6EB25B0C6D89}"/>
              </a:ext>
            </a:extLst>
          </p:cNvPr>
          <p:cNvSpPr txBox="1"/>
          <p:nvPr/>
        </p:nvSpPr>
        <p:spPr>
          <a:xfrm>
            <a:off x="1315375" y="439446"/>
            <a:ext cx="9561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hungry are you?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6C662-DA48-4527-95F6-E85F46F2A516}"/>
              </a:ext>
            </a:extLst>
          </p:cNvPr>
          <p:cNvSpPr txBox="1"/>
          <p:nvPr/>
        </p:nvSpPr>
        <p:spPr>
          <a:xfrm>
            <a:off x="5184560" y="3169673"/>
            <a:ext cx="13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CBCF8-739A-4BB7-B442-654AF713A584}"/>
              </a:ext>
            </a:extLst>
          </p:cNvPr>
          <p:cNvSpPr txBox="1"/>
          <p:nvPr/>
        </p:nvSpPr>
        <p:spPr>
          <a:xfrm>
            <a:off x="2361460" y="3554395"/>
            <a:ext cx="870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443BE-10F9-4AD5-B373-5F3D813E0249}"/>
              </a:ext>
            </a:extLst>
          </p:cNvPr>
          <p:cNvSpPr txBox="1"/>
          <p:nvPr/>
        </p:nvSpPr>
        <p:spPr>
          <a:xfrm>
            <a:off x="9087774" y="2935527"/>
            <a:ext cx="1485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16”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AE2199-559F-4966-949C-F7B5841E4B1E}"/>
              </a:ext>
            </a:extLst>
          </p:cNvPr>
          <p:cNvSpPr/>
          <p:nvPr/>
        </p:nvSpPr>
        <p:spPr>
          <a:xfrm>
            <a:off x="8123068" y="6063449"/>
            <a:ext cx="3728622" cy="60368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EA1D3-0110-4353-96AC-23933122CFA4}"/>
              </a:ext>
            </a:extLst>
          </p:cNvPr>
          <p:cNvSpPr txBox="1"/>
          <p:nvPr/>
        </p:nvSpPr>
        <p:spPr>
          <a:xfrm>
            <a:off x="8247355" y="6169981"/>
            <a:ext cx="344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Next, Where are you? </a:t>
            </a:r>
          </a:p>
        </p:txBody>
      </p:sp>
    </p:spTree>
    <p:extLst>
      <p:ext uri="{BB962C8B-B14F-4D97-AF65-F5344CB8AC3E}">
        <p14:creationId xmlns:p14="http://schemas.microsoft.com/office/powerpoint/2010/main" val="404694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0B3F-2163-4950-8DC6-8B500775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select your zip code: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7ED07FAB-498C-4A7A-B58A-52F4DF067991}"/>
              </a:ext>
            </a:extLst>
          </p:cNvPr>
          <p:cNvSpPr/>
          <p:nvPr/>
        </p:nvSpPr>
        <p:spPr>
          <a:xfrm>
            <a:off x="1837678" y="2334827"/>
            <a:ext cx="8149701" cy="967666"/>
          </a:xfrm>
          <a:prstGeom prst="flowChartAlternate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9C5501A-0DB1-4928-A398-4935A4E9C53F}"/>
              </a:ext>
            </a:extLst>
          </p:cNvPr>
          <p:cNvSpPr/>
          <p:nvPr/>
        </p:nvSpPr>
        <p:spPr>
          <a:xfrm rot="10800000">
            <a:off x="9268287" y="2565647"/>
            <a:ext cx="497149" cy="426128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B48372-257F-4614-AA5C-726979586735}"/>
              </a:ext>
            </a:extLst>
          </p:cNvPr>
          <p:cNvCxnSpPr>
            <a:cxnSpLocks/>
          </p:cNvCxnSpPr>
          <p:nvPr/>
        </p:nvCxnSpPr>
        <p:spPr>
          <a:xfrm>
            <a:off x="9072979" y="2334827"/>
            <a:ext cx="0" cy="967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253235-CD47-435B-A3B1-7401BD2955EF}"/>
              </a:ext>
            </a:extLst>
          </p:cNvPr>
          <p:cNvSpPr/>
          <p:nvPr/>
        </p:nvSpPr>
        <p:spPr>
          <a:xfrm>
            <a:off x="8123068" y="6063449"/>
            <a:ext cx="3728622" cy="60368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 options</a:t>
            </a:r>
          </a:p>
        </p:txBody>
      </p:sp>
    </p:spTree>
    <p:extLst>
      <p:ext uri="{BB962C8B-B14F-4D97-AF65-F5344CB8AC3E}">
        <p14:creationId xmlns:p14="http://schemas.microsoft.com/office/powerpoint/2010/main" val="113725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D1A9-33AC-4D59-B0AD-8BA48EC4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your options: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E679-D01C-44CC-9B38-28BBE7CC5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5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Least expensive pizza listed first…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Second least…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Third…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Fourth…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03B979-F65D-45BC-A57A-A440D887BFD9}"/>
              </a:ext>
            </a:extLst>
          </p:cNvPr>
          <p:cNvSpPr/>
          <p:nvPr/>
        </p:nvSpPr>
        <p:spPr>
          <a:xfrm>
            <a:off x="8123068" y="6063449"/>
            <a:ext cx="3728622" cy="60368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lets pay!</a:t>
            </a:r>
          </a:p>
        </p:txBody>
      </p:sp>
    </p:spTree>
    <p:extLst>
      <p:ext uri="{BB962C8B-B14F-4D97-AF65-F5344CB8AC3E}">
        <p14:creationId xmlns:p14="http://schemas.microsoft.com/office/powerpoint/2010/main" val="333464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4CF5-2B10-420E-A0C9-9DF78B9F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Enter your payment information: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B605E2-5B5E-4E4F-BD4F-63AA86E43E6A}"/>
              </a:ext>
            </a:extLst>
          </p:cNvPr>
          <p:cNvSpPr/>
          <p:nvPr/>
        </p:nvSpPr>
        <p:spPr>
          <a:xfrm>
            <a:off x="3329126" y="1970843"/>
            <a:ext cx="3728622" cy="60368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27CB47-24B8-4C1D-970F-30C3638B36B5}"/>
              </a:ext>
            </a:extLst>
          </p:cNvPr>
          <p:cNvSpPr/>
          <p:nvPr/>
        </p:nvSpPr>
        <p:spPr>
          <a:xfrm>
            <a:off x="3329126" y="2854679"/>
            <a:ext cx="3728622" cy="60368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34E568-4A6E-46B5-BC86-D999410A0FA6}"/>
              </a:ext>
            </a:extLst>
          </p:cNvPr>
          <p:cNvSpPr/>
          <p:nvPr/>
        </p:nvSpPr>
        <p:spPr>
          <a:xfrm>
            <a:off x="3329126" y="3738515"/>
            <a:ext cx="3728622" cy="60368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BA20C6-4B7D-464F-A9CC-52E4775ED6DF}"/>
              </a:ext>
            </a:extLst>
          </p:cNvPr>
          <p:cNvSpPr/>
          <p:nvPr/>
        </p:nvSpPr>
        <p:spPr>
          <a:xfrm>
            <a:off x="3329126" y="4622351"/>
            <a:ext cx="3728622" cy="60368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ADB7D-4D39-43CD-AFD8-BBCF98A065A2}"/>
              </a:ext>
            </a:extLst>
          </p:cNvPr>
          <p:cNvSpPr txBox="1"/>
          <p:nvPr/>
        </p:nvSpPr>
        <p:spPr>
          <a:xfrm>
            <a:off x="985420" y="1970843"/>
            <a:ext cx="21839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Name: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Last Name: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Card Number: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 Date: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B2E32A-31AD-4D6B-8673-0E28F4542206}"/>
              </a:ext>
            </a:extLst>
          </p:cNvPr>
          <p:cNvSpPr/>
          <p:nvPr/>
        </p:nvSpPr>
        <p:spPr>
          <a:xfrm>
            <a:off x="8123068" y="6063449"/>
            <a:ext cx="3728622" cy="60368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order</a:t>
            </a:r>
          </a:p>
        </p:txBody>
      </p:sp>
    </p:spTree>
    <p:extLst>
      <p:ext uri="{BB962C8B-B14F-4D97-AF65-F5344CB8AC3E}">
        <p14:creationId xmlns:p14="http://schemas.microsoft.com/office/powerpoint/2010/main" val="74407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074F-E501-47A4-B7F9-6CED6720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this the pizza the one?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14C0-E4F0-4A18-A908-6B0C52FA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Pizza type…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Pizza size…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of the pizza…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 of the Name of card holder…</a:t>
            </a:r>
          </a:p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Last four of card number…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425670-D796-46BF-89A4-9B17A6F3B970}"/>
              </a:ext>
            </a:extLst>
          </p:cNvPr>
          <p:cNvSpPr/>
          <p:nvPr/>
        </p:nvSpPr>
        <p:spPr>
          <a:xfrm>
            <a:off x="8123068" y="6063449"/>
            <a:ext cx="3728622" cy="60368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 Order </a:t>
            </a:r>
          </a:p>
        </p:txBody>
      </p:sp>
    </p:spTree>
    <p:extLst>
      <p:ext uri="{BB962C8B-B14F-4D97-AF65-F5344CB8AC3E}">
        <p14:creationId xmlns:p14="http://schemas.microsoft.com/office/powerpoint/2010/main" val="150569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F17-2248-4AFD-99BA-4AF866FA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 pizza order has been sent!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A98B-19B1-44D7-B75E-4ECB551E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 up your pizza at {location of desired pizza} in {estimated cook time for order}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 for ordering with Dude, Where’s My Slice?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50CE36-F9B5-4DF1-80E2-FD2E9CEDEB44}"/>
              </a:ext>
            </a:extLst>
          </p:cNvPr>
          <p:cNvSpPr/>
          <p:nvPr/>
        </p:nvSpPr>
        <p:spPr>
          <a:xfrm>
            <a:off x="8123068" y="6063449"/>
            <a:ext cx="3728622" cy="60368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 for New Order </a:t>
            </a:r>
          </a:p>
        </p:txBody>
      </p:sp>
    </p:spTree>
    <p:extLst>
      <p:ext uri="{BB962C8B-B14F-4D97-AF65-F5344CB8AC3E}">
        <p14:creationId xmlns:p14="http://schemas.microsoft.com/office/powerpoint/2010/main" val="244731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189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Please select your zip code:</vt:lpstr>
      <vt:lpstr>Here are your options: </vt:lpstr>
      <vt:lpstr>Please Enter your payment information:</vt:lpstr>
      <vt:lpstr>Is this the pizza the one? </vt:lpstr>
      <vt:lpstr>Your pizza order has been sent!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Haley Smith</dc:creator>
  <cp:lastModifiedBy>Haley Smith</cp:lastModifiedBy>
  <cp:revision>9</cp:revision>
  <dcterms:created xsi:type="dcterms:W3CDTF">2019-01-21T19:33:22Z</dcterms:created>
  <dcterms:modified xsi:type="dcterms:W3CDTF">2019-01-24T02:47:09Z</dcterms:modified>
</cp:coreProperties>
</file>