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4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175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1B4E5-9009-41C6-A301-C07E99E04E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081751-7AEB-457A-A43D-DD1821F3C549}">
      <dgm:prSet/>
      <dgm:spPr/>
      <dgm:t>
        <a:bodyPr/>
        <a:lstStyle/>
        <a:p>
          <a:pPr rtl="0"/>
          <a:r>
            <a:rPr lang="zh-CN" altLang="en-US" dirty="0" smtClean="0"/>
            <a:t>课程获取</a:t>
          </a:r>
          <a:r>
            <a:rPr lang="en-US" altLang="zh-CN" dirty="0" smtClean="0"/>
            <a:t>-</a:t>
          </a:r>
          <a:r>
            <a:rPr lang="zh-CN" altLang="en-US" dirty="0" smtClean="0"/>
            <a:t>不便捷</a:t>
          </a:r>
          <a:endParaRPr lang="zh-CN" dirty="0"/>
        </a:p>
      </dgm:t>
    </dgm:pt>
    <dgm:pt modelId="{9D14E0B2-CF1C-41DF-A568-B725D8C77220}" type="parTrans" cxnId="{FA58EC2A-95D4-4154-9F5E-6C7C6D8F0241}">
      <dgm:prSet/>
      <dgm:spPr/>
      <dgm:t>
        <a:bodyPr/>
        <a:lstStyle/>
        <a:p>
          <a:endParaRPr lang="zh-CN" altLang="en-US"/>
        </a:p>
      </dgm:t>
    </dgm:pt>
    <dgm:pt modelId="{EDCD8591-16FA-4152-9D41-493442D4E373}" type="sibTrans" cxnId="{FA58EC2A-95D4-4154-9F5E-6C7C6D8F0241}">
      <dgm:prSet/>
      <dgm:spPr/>
      <dgm:t>
        <a:bodyPr/>
        <a:lstStyle/>
        <a:p>
          <a:endParaRPr lang="zh-CN" altLang="en-US"/>
        </a:p>
      </dgm:t>
    </dgm:pt>
    <dgm:pt modelId="{22B8AD35-C77A-46BC-8AB6-E157D96E0C40}">
      <dgm:prSet/>
      <dgm:spPr/>
      <dgm:t>
        <a:bodyPr/>
        <a:lstStyle/>
        <a:p>
          <a:pPr rtl="0"/>
          <a:r>
            <a:rPr lang="zh-CN" altLang="en-US" dirty="0" smtClean="0"/>
            <a:t>课程分辨</a:t>
          </a:r>
          <a:r>
            <a:rPr lang="en-US" altLang="zh-CN" dirty="0" smtClean="0"/>
            <a:t>-</a:t>
          </a:r>
          <a:r>
            <a:rPr lang="zh-CN" altLang="en-US" dirty="0" smtClean="0"/>
            <a:t>信息不足</a:t>
          </a:r>
          <a:endParaRPr lang="zh-CN" dirty="0"/>
        </a:p>
      </dgm:t>
    </dgm:pt>
    <dgm:pt modelId="{1F06922D-1259-4AB7-B2A0-6D4C257CEB63}" type="parTrans" cxnId="{353FC385-B3E0-4938-A87D-0CE157B3D72B}">
      <dgm:prSet/>
      <dgm:spPr/>
      <dgm:t>
        <a:bodyPr/>
        <a:lstStyle/>
        <a:p>
          <a:endParaRPr lang="zh-CN" altLang="en-US"/>
        </a:p>
      </dgm:t>
    </dgm:pt>
    <dgm:pt modelId="{68ED0390-FB57-494B-91D2-A56A04A3BBAB}" type="sibTrans" cxnId="{353FC385-B3E0-4938-A87D-0CE157B3D72B}">
      <dgm:prSet/>
      <dgm:spPr/>
      <dgm:t>
        <a:bodyPr/>
        <a:lstStyle/>
        <a:p>
          <a:endParaRPr lang="zh-CN" altLang="en-US"/>
        </a:p>
      </dgm:t>
    </dgm:pt>
    <dgm:pt modelId="{22E21ABD-705F-4FBD-917F-7561949FA3F4}">
      <dgm:prSet/>
      <dgm:spPr/>
      <dgm:t>
        <a:bodyPr/>
        <a:lstStyle/>
        <a:p>
          <a:pPr rtl="0"/>
          <a:r>
            <a:rPr lang="en-US" dirty="0" smtClean="0"/>
            <a:t>Q1: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如何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在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任何时候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都可以</a:t>
          </a:r>
          <a:r>
            <a:rPr lang="zh-CN" dirty="0" smtClean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快速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获得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课程信息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？</a:t>
          </a:r>
          <a:endParaRPr lang="zh-CN" altLang="en-US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5F607678-6644-42A7-8065-829AC63E5443}" type="parTrans" cxnId="{5053A4E9-AEBD-452C-8790-9A7E2272553B}">
      <dgm:prSet/>
      <dgm:spPr/>
      <dgm:t>
        <a:bodyPr/>
        <a:lstStyle/>
        <a:p>
          <a:endParaRPr lang="zh-CN" altLang="en-US"/>
        </a:p>
      </dgm:t>
    </dgm:pt>
    <dgm:pt modelId="{91AD8886-541D-452F-8925-06ECE1E7F0CB}" type="sibTrans" cxnId="{5053A4E9-AEBD-452C-8790-9A7E2272553B}">
      <dgm:prSet/>
      <dgm:spPr/>
      <dgm:t>
        <a:bodyPr/>
        <a:lstStyle/>
        <a:p>
          <a:endParaRPr lang="zh-CN" altLang="en-US"/>
        </a:p>
      </dgm:t>
    </dgm:pt>
    <dgm:pt modelId="{86082B2A-6904-4E2D-9286-4E025327E432}">
      <dgm:prSet/>
      <dgm:spPr/>
      <dgm:t>
        <a:bodyPr/>
        <a:lstStyle/>
        <a:p>
          <a:pPr rtl="0"/>
          <a:r>
            <a:rPr lang="en-US" dirty="0" smtClean="0"/>
            <a:t>Q2: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如何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对获得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的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课程信息做出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判断</a:t>
          </a:r>
          <a:r>
            <a: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-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这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是自己真正想要的</a:t>
          </a:r>
          <a:r>
            <a: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吗</a:t>
          </a:r>
          <a:r>
            <a:rPr lang="zh-CN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？</a:t>
          </a:r>
          <a:endParaRPr lang="zh-CN" altLang="en-US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7582B1ED-C755-4981-A4CD-D5A087071D0D}" type="parTrans" cxnId="{C8AC6F19-E69F-4C18-903C-B1C2BA054157}">
      <dgm:prSet/>
      <dgm:spPr/>
      <dgm:t>
        <a:bodyPr/>
        <a:lstStyle/>
        <a:p>
          <a:endParaRPr lang="zh-CN" altLang="en-US"/>
        </a:p>
      </dgm:t>
    </dgm:pt>
    <dgm:pt modelId="{E10A2F7F-D17A-44F1-8929-3CA003E4C50A}" type="sibTrans" cxnId="{C8AC6F19-E69F-4C18-903C-B1C2BA054157}">
      <dgm:prSet/>
      <dgm:spPr/>
      <dgm:t>
        <a:bodyPr/>
        <a:lstStyle/>
        <a:p>
          <a:endParaRPr lang="zh-CN" altLang="en-US"/>
        </a:p>
      </dgm:t>
    </dgm:pt>
    <dgm:pt modelId="{93DEFC4D-01F5-4721-93D7-1980ECE3D3E0}" type="pres">
      <dgm:prSet presAssocID="{3C21B4E5-9009-41C6-A301-C07E99E04E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A7011C-AF5D-49A3-A153-CFA00DC6895A}" type="pres">
      <dgm:prSet presAssocID="{CE081751-7AEB-457A-A43D-DD1821F3C549}" presName="composite" presStyleCnt="0"/>
      <dgm:spPr/>
    </dgm:pt>
    <dgm:pt modelId="{99AF1112-9D3E-4572-8F40-EE4E8099BD3E}" type="pres">
      <dgm:prSet presAssocID="{CE081751-7AEB-457A-A43D-DD1821F3C549}" presName="parTx" presStyleLbl="alignNode1" presStyleIdx="0" presStyleCnt="2" custScaleY="106817" custLinFactNeighborX="-1" custLinFactNeighborY="-188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FD3467-E515-45AA-B669-24ACDED78B11}" type="pres">
      <dgm:prSet presAssocID="{CE081751-7AEB-457A-A43D-DD1821F3C54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300A0-7516-415E-802D-AFDE24615B01}" type="pres">
      <dgm:prSet presAssocID="{EDCD8591-16FA-4152-9D41-493442D4E373}" presName="space" presStyleCnt="0"/>
      <dgm:spPr/>
    </dgm:pt>
    <dgm:pt modelId="{B44C57DB-2ED9-402A-99A0-87BA4791DD31}" type="pres">
      <dgm:prSet presAssocID="{22B8AD35-C77A-46BC-8AB6-E157D96E0C40}" presName="composite" presStyleCnt="0"/>
      <dgm:spPr/>
    </dgm:pt>
    <dgm:pt modelId="{4ABEB151-E15F-4D51-9406-834B6B0A5C1B}" type="pres">
      <dgm:prSet presAssocID="{22B8AD35-C77A-46BC-8AB6-E157D96E0C40}" presName="parTx" presStyleLbl="alignNode1" presStyleIdx="1" presStyleCnt="2" custScaleY="111300" custLinFactNeighborX="578" custLinFactNeighborY="-210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20EDFF-58B3-4EB8-AA1D-7472CD04B3CF}" type="pres">
      <dgm:prSet presAssocID="{22B8AD35-C77A-46BC-8AB6-E157D96E0C4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CFFDE0-AF3C-4E9C-A7B4-35BB21362280}" type="presOf" srcId="{22E21ABD-705F-4FBD-917F-7561949FA3F4}" destId="{56FD3467-E515-45AA-B669-24ACDED78B11}" srcOrd="0" destOrd="0" presId="urn:microsoft.com/office/officeart/2005/8/layout/hList1"/>
    <dgm:cxn modelId="{353FC385-B3E0-4938-A87D-0CE157B3D72B}" srcId="{3C21B4E5-9009-41C6-A301-C07E99E04E1E}" destId="{22B8AD35-C77A-46BC-8AB6-E157D96E0C40}" srcOrd="1" destOrd="0" parTransId="{1F06922D-1259-4AB7-B2A0-6D4C257CEB63}" sibTransId="{68ED0390-FB57-494B-91D2-A56A04A3BBAB}"/>
    <dgm:cxn modelId="{C8AC6F19-E69F-4C18-903C-B1C2BA054157}" srcId="{22B8AD35-C77A-46BC-8AB6-E157D96E0C40}" destId="{86082B2A-6904-4E2D-9286-4E025327E432}" srcOrd="0" destOrd="0" parTransId="{7582B1ED-C755-4981-A4CD-D5A087071D0D}" sibTransId="{E10A2F7F-D17A-44F1-8929-3CA003E4C50A}"/>
    <dgm:cxn modelId="{76D8FCD5-A403-41E2-A77D-1292A1419A81}" type="presOf" srcId="{86082B2A-6904-4E2D-9286-4E025327E432}" destId="{B820EDFF-58B3-4EB8-AA1D-7472CD04B3CF}" srcOrd="0" destOrd="0" presId="urn:microsoft.com/office/officeart/2005/8/layout/hList1"/>
    <dgm:cxn modelId="{F586B683-BC42-4955-BD77-3976C14721F4}" type="presOf" srcId="{22B8AD35-C77A-46BC-8AB6-E157D96E0C40}" destId="{4ABEB151-E15F-4D51-9406-834B6B0A5C1B}" srcOrd="0" destOrd="0" presId="urn:microsoft.com/office/officeart/2005/8/layout/hList1"/>
    <dgm:cxn modelId="{5053A4E9-AEBD-452C-8790-9A7E2272553B}" srcId="{CE081751-7AEB-457A-A43D-DD1821F3C549}" destId="{22E21ABD-705F-4FBD-917F-7561949FA3F4}" srcOrd="0" destOrd="0" parTransId="{5F607678-6644-42A7-8065-829AC63E5443}" sibTransId="{91AD8886-541D-452F-8925-06ECE1E7F0CB}"/>
    <dgm:cxn modelId="{D8F28975-F45A-4882-A306-6BF7F0048CDC}" type="presOf" srcId="{CE081751-7AEB-457A-A43D-DD1821F3C549}" destId="{99AF1112-9D3E-4572-8F40-EE4E8099BD3E}" srcOrd="0" destOrd="0" presId="urn:microsoft.com/office/officeart/2005/8/layout/hList1"/>
    <dgm:cxn modelId="{FA58EC2A-95D4-4154-9F5E-6C7C6D8F0241}" srcId="{3C21B4E5-9009-41C6-A301-C07E99E04E1E}" destId="{CE081751-7AEB-457A-A43D-DD1821F3C549}" srcOrd="0" destOrd="0" parTransId="{9D14E0B2-CF1C-41DF-A568-B725D8C77220}" sibTransId="{EDCD8591-16FA-4152-9D41-493442D4E373}"/>
    <dgm:cxn modelId="{2DD9EE31-9205-4719-8F9B-B2110D060157}" type="presOf" srcId="{3C21B4E5-9009-41C6-A301-C07E99E04E1E}" destId="{93DEFC4D-01F5-4721-93D7-1980ECE3D3E0}" srcOrd="0" destOrd="0" presId="urn:microsoft.com/office/officeart/2005/8/layout/hList1"/>
    <dgm:cxn modelId="{CB7B1D49-C26F-48EA-B5BA-ADB4ED3F5036}" type="presParOf" srcId="{93DEFC4D-01F5-4721-93D7-1980ECE3D3E0}" destId="{B0A7011C-AF5D-49A3-A153-CFA00DC6895A}" srcOrd="0" destOrd="0" presId="urn:microsoft.com/office/officeart/2005/8/layout/hList1"/>
    <dgm:cxn modelId="{88467F38-8D04-45D8-9335-686848B6ED37}" type="presParOf" srcId="{B0A7011C-AF5D-49A3-A153-CFA00DC6895A}" destId="{99AF1112-9D3E-4572-8F40-EE4E8099BD3E}" srcOrd="0" destOrd="0" presId="urn:microsoft.com/office/officeart/2005/8/layout/hList1"/>
    <dgm:cxn modelId="{E3E3FCA5-3353-4253-B1FA-28226B9D8E41}" type="presParOf" srcId="{B0A7011C-AF5D-49A3-A153-CFA00DC6895A}" destId="{56FD3467-E515-45AA-B669-24ACDED78B11}" srcOrd="1" destOrd="0" presId="urn:microsoft.com/office/officeart/2005/8/layout/hList1"/>
    <dgm:cxn modelId="{442B86F0-8959-4CCE-AB1F-020173938E46}" type="presParOf" srcId="{93DEFC4D-01F5-4721-93D7-1980ECE3D3E0}" destId="{849300A0-7516-415E-802D-AFDE24615B01}" srcOrd="1" destOrd="0" presId="urn:microsoft.com/office/officeart/2005/8/layout/hList1"/>
    <dgm:cxn modelId="{FBE04200-D0C7-4E07-BF5F-C918813D320D}" type="presParOf" srcId="{93DEFC4D-01F5-4721-93D7-1980ECE3D3E0}" destId="{B44C57DB-2ED9-402A-99A0-87BA4791DD31}" srcOrd="2" destOrd="0" presId="urn:microsoft.com/office/officeart/2005/8/layout/hList1"/>
    <dgm:cxn modelId="{870C701E-895D-4D0E-84A3-8EC9F7AE08F8}" type="presParOf" srcId="{B44C57DB-2ED9-402A-99A0-87BA4791DD31}" destId="{4ABEB151-E15F-4D51-9406-834B6B0A5C1B}" srcOrd="0" destOrd="0" presId="urn:microsoft.com/office/officeart/2005/8/layout/hList1"/>
    <dgm:cxn modelId="{902A837E-7772-43B7-B50D-EC2CF5A83555}" type="presParOf" srcId="{B44C57DB-2ED9-402A-99A0-87BA4791DD31}" destId="{B820EDFF-58B3-4EB8-AA1D-7472CD04B3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CC2C8F-2FC5-4B6C-B75E-8CF4EEAF83D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02233-9082-40F1-B1FB-7FA88878D1A7}">
      <dgm:prSet/>
      <dgm:spPr/>
      <dgm:t>
        <a:bodyPr/>
        <a:lstStyle/>
        <a:p>
          <a:pPr rtl="0"/>
          <a:r>
            <a:rPr lang="zh-CN" smtClean="0"/>
            <a:t>大学生有很多空余时间</a:t>
          </a:r>
          <a:endParaRPr lang="zh-CN"/>
        </a:p>
      </dgm:t>
    </dgm:pt>
    <dgm:pt modelId="{D4705227-E5F3-4770-9A4B-A9B138223798}" type="parTrans" cxnId="{6D3532BD-E1FF-40EF-B097-2F9C7C6DD903}">
      <dgm:prSet/>
      <dgm:spPr/>
      <dgm:t>
        <a:bodyPr/>
        <a:lstStyle/>
        <a:p>
          <a:endParaRPr lang="zh-CN" altLang="en-US"/>
        </a:p>
      </dgm:t>
    </dgm:pt>
    <dgm:pt modelId="{37D825E8-BF72-420D-81AC-265F20109E26}" type="sibTrans" cxnId="{6D3532BD-E1FF-40EF-B097-2F9C7C6DD903}">
      <dgm:prSet/>
      <dgm:spPr/>
      <dgm:t>
        <a:bodyPr/>
        <a:lstStyle/>
        <a:p>
          <a:endParaRPr lang="zh-CN" altLang="en-US"/>
        </a:p>
      </dgm:t>
    </dgm:pt>
    <dgm:pt modelId="{E89934E8-2A11-49D5-B25D-EF1FEB732019}">
      <dgm:prSet/>
      <dgm:spPr/>
      <dgm:t>
        <a:bodyPr/>
        <a:lstStyle/>
        <a:p>
          <a:pPr rtl="0"/>
          <a:r>
            <a:rPr lang="zh-CN" dirty="0" smtClean="0"/>
            <a:t>大学生</a:t>
          </a:r>
          <a:r>
            <a:rPr lang="zh-CN" altLang="en-US" dirty="0" smtClean="0"/>
            <a:t>兴趣多样性</a:t>
          </a:r>
          <a:endParaRPr lang="zh-CN" dirty="0"/>
        </a:p>
      </dgm:t>
    </dgm:pt>
    <dgm:pt modelId="{A0A9B738-CDC5-43E4-AD33-F048D93CBE68}" type="parTrans" cxnId="{774E4B96-F383-4D76-80F2-2BC5ADC70F32}">
      <dgm:prSet/>
      <dgm:spPr/>
      <dgm:t>
        <a:bodyPr/>
        <a:lstStyle/>
        <a:p>
          <a:endParaRPr lang="zh-CN" altLang="en-US"/>
        </a:p>
      </dgm:t>
    </dgm:pt>
    <dgm:pt modelId="{4ECA60CC-5DBC-4B00-9A72-DBF60DE0EB4B}" type="sibTrans" cxnId="{774E4B96-F383-4D76-80F2-2BC5ADC70F32}">
      <dgm:prSet/>
      <dgm:spPr/>
      <dgm:t>
        <a:bodyPr/>
        <a:lstStyle/>
        <a:p>
          <a:endParaRPr lang="zh-CN" altLang="en-US"/>
        </a:p>
      </dgm:t>
    </dgm:pt>
    <dgm:pt modelId="{3E4E384D-4C17-4339-AB9A-BFDD23324D52}">
      <dgm:prSet/>
      <dgm:spPr/>
      <dgm:t>
        <a:bodyPr/>
        <a:lstStyle/>
        <a:p>
          <a:pPr rtl="0"/>
          <a:r>
            <a:rPr lang="zh-CN" dirty="0" smtClean="0"/>
            <a:t>校内资源</a:t>
          </a:r>
          <a:r>
            <a:rPr lang="zh-CN" altLang="en-US" dirty="0" smtClean="0"/>
            <a:t>多样性</a:t>
          </a:r>
          <a:endParaRPr lang="zh-CN" dirty="0"/>
        </a:p>
      </dgm:t>
    </dgm:pt>
    <dgm:pt modelId="{64E190DE-A23D-4ADA-B60E-B8F03A1495C7}" type="parTrans" cxnId="{B69BE784-FFF4-47E5-BA77-4F2874218B05}">
      <dgm:prSet/>
      <dgm:spPr/>
      <dgm:t>
        <a:bodyPr/>
        <a:lstStyle/>
        <a:p>
          <a:endParaRPr lang="zh-CN" altLang="en-US"/>
        </a:p>
      </dgm:t>
    </dgm:pt>
    <dgm:pt modelId="{431716D7-A683-4104-B022-0FFE6F8A653F}" type="sibTrans" cxnId="{B69BE784-FFF4-47E5-BA77-4F2874218B05}">
      <dgm:prSet/>
      <dgm:spPr/>
      <dgm:t>
        <a:bodyPr/>
        <a:lstStyle/>
        <a:p>
          <a:endParaRPr lang="zh-CN" altLang="en-US"/>
        </a:p>
      </dgm:t>
    </dgm:pt>
    <dgm:pt modelId="{C49C509D-CB4E-4538-A056-7CF864FD285F}">
      <dgm:prSet/>
      <dgm:spPr/>
      <dgm:t>
        <a:bodyPr/>
        <a:lstStyle/>
        <a:p>
          <a:pPr rtl="0"/>
          <a:r>
            <a:rPr lang="zh-CN" dirty="0" smtClean="0"/>
            <a:t>校内资源信息大多数时间不开放</a:t>
          </a:r>
          <a:endParaRPr lang="zh-CN" dirty="0"/>
        </a:p>
      </dgm:t>
    </dgm:pt>
    <dgm:pt modelId="{D0077E19-2493-4E77-BD1C-38547830FFC8}" type="parTrans" cxnId="{AD638FB1-B811-4AB5-9BC5-0A56D3B1FAC0}">
      <dgm:prSet/>
      <dgm:spPr/>
      <dgm:t>
        <a:bodyPr/>
        <a:lstStyle/>
        <a:p>
          <a:endParaRPr lang="zh-CN" altLang="en-US"/>
        </a:p>
      </dgm:t>
    </dgm:pt>
    <dgm:pt modelId="{523A3418-7350-4C72-9F42-C4762E1FF139}" type="sibTrans" cxnId="{AD638FB1-B811-4AB5-9BC5-0A56D3B1FAC0}">
      <dgm:prSet/>
      <dgm:spPr/>
      <dgm:t>
        <a:bodyPr/>
        <a:lstStyle/>
        <a:p>
          <a:endParaRPr lang="zh-CN" altLang="en-US"/>
        </a:p>
      </dgm:t>
    </dgm:pt>
    <dgm:pt modelId="{D978BFC7-FFC3-4A81-9A05-14F340FAA74D}" type="pres">
      <dgm:prSet presAssocID="{18CC2C8F-2FC5-4B6C-B75E-8CF4EEAF83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64DF67-E168-432C-AB2A-6AAA46993225}" type="pres">
      <dgm:prSet presAssocID="{1F302233-9082-40F1-B1FB-7FA88878D1A7}" presName="node" presStyleLbl="node1" presStyleIdx="0" presStyleCnt="4" custRadScaleRad="100214" custRadScaleInc="83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F3C21A-B947-449C-A883-D5E80A41F72D}" type="pres">
      <dgm:prSet presAssocID="{37D825E8-BF72-420D-81AC-265F20109E2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0D3FFE0-55EE-4BAE-BBFF-08EC30B9E142}" type="pres">
      <dgm:prSet presAssocID="{37D825E8-BF72-420D-81AC-265F20109E2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F5BD4701-05AA-403E-855B-80A7A943470D}" type="pres">
      <dgm:prSet presAssocID="{E89934E8-2A11-49D5-B25D-EF1FEB73201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818C2-BCA0-4705-8675-A76F27C15B16}" type="pres">
      <dgm:prSet presAssocID="{4ECA60CC-5DBC-4B00-9A72-DBF60DE0EB4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DAC8EF7-1E35-4DE0-9415-FE356B7EFB13}" type="pres">
      <dgm:prSet presAssocID="{4ECA60CC-5DBC-4B00-9A72-DBF60DE0EB4B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0A3C63F-A219-4638-8217-71B632CF0F78}" type="pres">
      <dgm:prSet presAssocID="{3E4E384D-4C17-4339-AB9A-BFDD23324D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22045-8D30-4641-8E01-19421A2BF129}" type="pres">
      <dgm:prSet presAssocID="{431716D7-A683-4104-B022-0FFE6F8A653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B438C41-E6F0-4067-A97D-118E0E8BD28F}" type="pres">
      <dgm:prSet presAssocID="{431716D7-A683-4104-B022-0FFE6F8A653F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80C6D5D3-75F7-4088-999C-60D96BDD7479}" type="pres">
      <dgm:prSet presAssocID="{C49C509D-CB4E-4538-A056-7CF864FD28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2C136-1878-4F08-BD4E-C28188370E76}" type="pres">
      <dgm:prSet presAssocID="{523A3418-7350-4C72-9F42-C4762E1FF139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D4DD537-07B0-4322-A3EC-FD7E1EE21FBD}" type="pres">
      <dgm:prSet presAssocID="{523A3418-7350-4C72-9F42-C4762E1FF139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16230DC-E743-4F69-BCBF-4559EFE43C30}" type="presOf" srcId="{37D825E8-BF72-420D-81AC-265F20109E26}" destId="{20D3FFE0-55EE-4BAE-BBFF-08EC30B9E142}" srcOrd="1" destOrd="0" presId="urn:microsoft.com/office/officeart/2005/8/layout/cycle7"/>
    <dgm:cxn modelId="{8E59774E-C80C-4823-A590-7D2712DF2FE2}" type="presOf" srcId="{18CC2C8F-2FC5-4B6C-B75E-8CF4EEAF83D4}" destId="{D978BFC7-FFC3-4A81-9A05-14F340FAA74D}" srcOrd="0" destOrd="0" presId="urn:microsoft.com/office/officeart/2005/8/layout/cycle7"/>
    <dgm:cxn modelId="{9E0EA63E-DB73-430F-B81C-8ECE4B3E6042}" type="presOf" srcId="{C49C509D-CB4E-4538-A056-7CF864FD285F}" destId="{80C6D5D3-75F7-4088-999C-60D96BDD7479}" srcOrd="0" destOrd="0" presId="urn:microsoft.com/office/officeart/2005/8/layout/cycle7"/>
    <dgm:cxn modelId="{4BD7D1FD-5759-4691-A31F-6363732F8D72}" type="presOf" srcId="{4ECA60CC-5DBC-4B00-9A72-DBF60DE0EB4B}" destId="{0DAC8EF7-1E35-4DE0-9415-FE356B7EFB13}" srcOrd="1" destOrd="0" presId="urn:microsoft.com/office/officeart/2005/8/layout/cycle7"/>
    <dgm:cxn modelId="{ED6E42E4-2C31-4071-A692-3BF26CF59FE3}" type="presOf" srcId="{431716D7-A683-4104-B022-0FFE6F8A653F}" destId="{91E22045-8D30-4641-8E01-19421A2BF129}" srcOrd="0" destOrd="0" presId="urn:microsoft.com/office/officeart/2005/8/layout/cycle7"/>
    <dgm:cxn modelId="{51A689D7-F174-4033-8F73-186EBA2DC75E}" type="presOf" srcId="{431716D7-A683-4104-B022-0FFE6F8A653F}" destId="{9B438C41-E6F0-4067-A97D-118E0E8BD28F}" srcOrd="1" destOrd="0" presId="urn:microsoft.com/office/officeart/2005/8/layout/cycle7"/>
    <dgm:cxn modelId="{2508A220-61B5-4852-B5F8-457177393B44}" type="presOf" srcId="{E89934E8-2A11-49D5-B25D-EF1FEB732019}" destId="{F5BD4701-05AA-403E-855B-80A7A943470D}" srcOrd="0" destOrd="0" presId="urn:microsoft.com/office/officeart/2005/8/layout/cycle7"/>
    <dgm:cxn modelId="{8DB13D5A-323E-4291-B513-224A75B6858B}" type="presOf" srcId="{37D825E8-BF72-420D-81AC-265F20109E26}" destId="{EBF3C21A-B947-449C-A883-D5E80A41F72D}" srcOrd="0" destOrd="0" presId="urn:microsoft.com/office/officeart/2005/8/layout/cycle7"/>
    <dgm:cxn modelId="{774E4B96-F383-4D76-80F2-2BC5ADC70F32}" srcId="{18CC2C8F-2FC5-4B6C-B75E-8CF4EEAF83D4}" destId="{E89934E8-2A11-49D5-B25D-EF1FEB732019}" srcOrd="1" destOrd="0" parTransId="{A0A9B738-CDC5-43E4-AD33-F048D93CBE68}" sibTransId="{4ECA60CC-5DBC-4B00-9A72-DBF60DE0EB4B}"/>
    <dgm:cxn modelId="{168879D4-9D1F-4DB9-91C7-269F4BFD344E}" type="presOf" srcId="{1F302233-9082-40F1-B1FB-7FA88878D1A7}" destId="{7E64DF67-E168-432C-AB2A-6AAA46993225}" srcOrd="0" destOrd="0" presId="urn:microsoft.com/office/officeart/2005/8/layout/cycle7"/>
    <dgm:cxn modelId="{9B89E8C6-B1E2-4364-B686-7846BBFB14CE}" type="presOf" srcId="{3E4E384D-4C17-4339-AB9A-BFDD23324D52}" destId="{20A3C63F-A219-4638-8217-71B632CF0F78}" srcOrd="0" destOrd="0" presId="urn:microsoft.com/office/officeart/2005/8/layout/cycle7"/>
    <dgm:cxn modelId="{AD638FB1-B811-4AB5-9BC5-0A56D3B1FAC0}" srcId="{18CC2C8F-2FC5-4B6C-B75E-8CF4EEAF83D4}" destId="{C49C509D-CB4E-4538-A056-7CF864FD285F}" srcOrd="3" destOrd="0" parTransId="{D0077E19-2493-4E77-BD1C-38547830FFC8}" sibTransId="{523A3418-7350-4C72-9F42-C4762E1FF139}"/>
    <dgm:cxn modelId="{B69BE784-FFF4-47E5-BA77-4F2874218B05}" srcId="{18CC2C8F-2FC5-4B6C-B75E-8CF4EEAF83D4}" destId="{3E4E384D-4C17-4339-AB9A-BFDD23324D52}" srcOrd="2" destOrd="0" parTransId="{64E190DE-A23D-4ADA-B60E-B8F03A1495C7}" sibTransId="{431716D7-A683-4104-B022-0FFE6F8A653F}"/>
    <dgm:cxn modelId="{4CBB7A04-9022-4464-B368-D4A96FDC834E}" type="presOf" srcId="{523A3418-7350-4C72-9F42-C4762E1FF139}" destId="{D852C136-1878-4F08-BD4E-C28188370E76}" srcOrd="0" destOrd="0" presId="urn:microsoft.com/office/officeart/2005/8/layout/cycle7"/>
    <dgm:cxn modelId="{E14CE22D-493F-427F-97F4-45FB018313EE}" type="presOf" srcId="{523A3418-7350-4C72-9F42-C4762E1FF139}" destId="{CD4DD537-07B0-4322-A3EC-FD7E1EE21FBD}" srcOrd="1" destOrd="0" presId="urn:microsoft.com/office/officeart/2005/8/layout/cycle7"/>
    <dgm:cxn modelId="{6D3532BD-E1FF-40EF-B097-2F9C7C6DD903}" srcId="{18CC2C8F-2FC5-4B6C-B75E-8CF4EEAF83D4}" destId="{1F302233-9082-40F1-B1FB-7FA88878D1A7}" srcOrd="0" destOrd="0" parTransId="{D4705227-E5F3-4770-9A4B-A9B138223798}" sibTransId="{37D825E8-BF72-420D-81AC-265F20109E26}"/>
    <dgm:cxn modelId="{02E06B0D-25AE-451E-A650-B82501360352}" type="presOf" srcId="{4ECA60CC-5DBC-4B00-9A72-DBF60DE0EB4B}" destId="{D88818C2-BCA0-4705-8675-A76F27C15B16}" srcOrd="0" destOrd="0" presId="urn:microsoft.com/office/officeart/2005/8/layout/cycle7"/>
    <dgm:cxn modelId="{50A468AE-45D9-45CB-A84E-24DB146820E5}" type="presParOf" srcId="{D978BFC7-FFC3-4A81-9A05-14F340FAA74D}" destId="{7E64DF67-E168-432C-AB2A-6AAA46993225}" srcOrd="0" destOrd="0" presId="urn:microsoft.com/office/officeart/2005/8/layout/cycle7"/>
    <dgm:cxn modelId="{EF92021E-9D8A-43B7-A47E-A53BF2AB02A0}" type="presParOf" srcId="{D978BFC7-FFC3-4A81-9A05-14F340FAA74D}" destId="{EBF3C21A-B947-449C-A883-D5E80A41F72D}" srcOrd="1" destOrd="0" presId="urn:microsoft.com/office/officeart/2005/8/layout/cycle7"/>
    <dgm:cxn modelId="{39346465-6B1D-43F5-9DAE-7F6EE8A43080}" type="presParOf" srcId="{EBF3C21A-B947-449C-A883-D5E80A41F72D}" destId="{20D3FFE0-55EE-4BAE-BBFF-08EC30B9E142}" srcOrd="0" destOrd="0" presId="urn:microsoft.com/office/officeart/2005/8/layout/cycle7"/>
    <dgm:cxn modelId="{3CAB0491-AC3E-4FB2-9D61-75F7904F28F3}" type="presParOf" srcId="{D978BFC7-FFC3-4A81-9A05-14F340FAA74D}" destId="{F5BD4701-05AA-403E-855B-80A7A943470D}" srcOrd="2" destOrd="0" presId="urn:microsoft.com/office/officeart/2005/8/layout/cycle7"/>
    <dgm:cxn modelId="{E930EEFD-1F8F-4F35-9582-3B36F3211763}" type="presParOf" srcId="{D978BFC7-FFC3-4A81-9A05-14F340FAA74D}" destId="{D88818C2-BCA0-4705-8675-A76F27C15B16}" srcOrd="3" destOrd="0" presId="urn:microsoft.com/office/officeart/2005/8/layout/cycle7"/>
    <dgm:cxn modelId="{ECA5D391-4451-4B71-8BFA-E15C7DAF2F6A}" type="presParOf" srcId="{D88818C2-BCA0-4705-8675-A76F27C15B16}" destId="{0DAC8EF7-1E35-4DE0-9415-FE356B7EFB13}" srcOrd="0" destOrd="0" presId="urn:microsoft.com/office/officeart/2005/8/layout/cycle7"/>
    <dgm:cxn modelId="{554F6179-6346-4455-B4DF-F47B49C4D770}" type="presParOf" srcId="{D978BFC7-FFC3-4A81-9A05-14F340FAA74D}" destId="{20A3C63F-A219-4638-8217-71B632CF0F78}" srcOrd="4" destOrd="0" presId="urn:microsoft.com/office/officeart/2005/8/layout/cycle7"/>
    <dgm:cxn modelId="{1689A969-6B6F-44BB-BD6B-D6B4AFBC0F8F}" type="presParOf" srcId="{D978BFC7-FFC3-4A81-9A05-14F340FAA74D}" destId="{91E22045-8D30-4641-8E01-19421A2BF129}" srcOrd="5" destOrd="0" presId="urn:microsoft.com/office/officeart/2005/8/layout/cycle7"/>
    <dgm:cxn modelId="{AD8C4B56-31CE-47B0-A5F9-D7A11F92EAE4}" type="presParOf" srcId="{91E22045-8D30-4641-8E01-19421A2BF129}" destId="{9B438C41-E6F0-4067-A97D-118E0E8BD28F}" srcOrd="0" destOrd="0" presId="urn:microsoft.com/office/officeart/2005/8/layout/cycle7"/>
    <dgm:cxn modelId="{98BE8242-CB18-404C-A69F-D5808270F24A}" type="presParOf" srcId="{D978BFC7-FFC3-4A81-9A05-14F340FAA74D}" destId="{80C6D5D3-75F7-4088-999C-60D96BDD7479}" srcOrd="6" destOrd="0" presId="urn:microsoft.com/office/officeart/2005/8/layout/cycle7"/>
    <dgm:cxn modelId="{CBFF8DB8-1140-4AE5-9D1B-A85F90D14F3C}" type="presParOf" srcId="{D978BFC7-FFC3-4A81-9A05-14F340FAA74D}" destId="{D852C136-1878-4F08-BD4E-C28188370E76}" srcOrd="7" destOrd="0" presId="urn:microsoft.com/office/officeart/2005/8/layout/cycle7"/>
    <dgm:cxn modelId="{0C5234A6-2355-416F-B7DE-AA52CFA90B25}" type="presParOf" srcId="{D852C136-1878-4F08-BD4E-C28188370E76}" destId="{CD4DD537-07B0-4322-A3EC-FD7E1EE21FB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0E6C3-9942-4B79-8DA4-9BD9597EE98E}" type="doc">
      <dgm:prSet loTypeId="urn:microsoft.com/office/officeart/2005/8/layout/gear1" loCatId="process" qsTypeId="urn:microsoft.com/office/officeart/2005/8/quickstyle/simple1" qsCatId="simple" csTypeId="urn:microsoft.com/office/officeart/2005/8/colors/accent1_5" csCatId="accent1" phldr="1"/>
      <dgm:spPr/>
    </dgm:pt>
    <dgm:pt modelId="{7DEDC4AA-0C2D-4819-85F5-B065AAB80DED}">
      <dgm:prSet phldrT="[文本]"/>
      <dgm:spPr/>
      <dgm:t>
        <a:bodyPr/>
        <a:lstStyle/>
        <a:p>
          <a:r>
            <a:rPr lang="zh-CN" altLang="en-US" dirty="0" smtClean="0"/>
            <a:t>最火课程大放送</a:t>
          </a:r>
          <a:endParaRPr lang="zh-CN" altLang="en-US" dirty="0"/>
        </a:p>
      </dgm:t>
    </dgm:pt>
    <dgm:pt modelId="{3EDF7528-02BE-4A14-A3FD-A28DCB655226}" type="parTrans" cxnId="{A5DB9D00-86BF-4FB6-B4D7-40A1C9E61344}">
      <dgm:prSet/>
      <dgm:spPr/>
      <dgm:t>
        <a:bodyPr/>
        <a:lstStyle/>
        <a:p>
          <a:endParaRPr lang="zh-CN" altLang="en-US"/>
        </a:p>
      </dgm:t>
    </dgm:pt>
    <dgm:pt modelId="{0470C7D4-B24D-4858-A787-CB9A825A611D}" type="sibTrans" cxnId="{A5DB9D00-86BF-4FB6-B4D7-40A1C9E61344}">
      <dgm:prSet/>
      <dgm:spPr/>
      <dgm:t>
        <a:bodyPr/>
        <a:lstStyle/>
        <a:p>
          <a:endParaRPr lang="zh-CN" altLang="en-US"/>
        </a:p>
      </dgm:t>
    </dgm:pt>
    <dgm:pt modelId="{AAE2AF6B-F6F8-4A80-9642-962F41E1D983}">
      <dgm:prSet phldrT="[文本]"/>
      <dgm:spPr/>
      <dgm:t>
        <a:bodyPr/>
        <a:lstStyle/>
        <a:p>
          <a:r>
            <a:rPr lang="zh-CN" altLang="en-US" dirty="0" smtClean="0"/>
            <a:t>分类别推荐</a:t>
          </a:r>
          <a:endParaRPr lang="zh-CN" altLang="en-US" dirty="0"/>
        </a:p>
      </dgm:t>
    </dgm:pt>
    <dgm:pt modelId="{901678F6-0BAD-4A8E-80FA-5684AE4014D9}" type="parTrans" cxnId="{FBC646F4-E478-4B5B-90E3-0FC79C0F0BF8}">
      <dgm:prSet/>
      <dgm:spPr/>
      <dgm:t>
        <a:bodyPr/>
        <a:lstStyle/>
        <a:p>
          <a:endParaRPr lang="zh-CN" altLang="en-US"/>
        </a:p>
      </dgm:t>
    </dgm:pt>
    <dgm:pt modelId="{63D70E55-2FF1-43EE-8914-D3E2219F1A8E}" type="sibTrans" cxnId="{FBC646F4-E478-4B5B-90E3-0FC79C0F0BF8}">
      <dgm:prSet/>
      <dgm:spPr/>
      <dgm:t>
        <a:bodyPr/>
        <a:lstStyle/>
        <a:p>
          <a:endParaRPr lang="zh-CN" altLang="en-US"/>
        </a:p>
      </dgm:t>
    </dgm:pt>
    <dgm:pt modelId="{AB01EB69-3DA3-4C06-BF4C-9399A24A15F4}">
      <dgm:prSet phldrT="[文本]"/>
      <dgm:spPr/>
      <dgm:t>
        <a:bodyPr/>
        <a:lstStyle/>
        <a:p>
          <a:r>
            <a:rPr lang="zh-CN" altLang="en-US" dirty="0" smtClean="0"/>
            <a:t>量身推荐</a:t>
          </a:r>
          <a:endParaRPr lang="zh-CN" altLang="en-US" dirty="0"/>
        </a:p>
      </dgm:t>
    </dgm:pt>
    <dgm:pt modelId="{61FB9596-3986-46F1-B3F6-505C46E1688F}" type="sibTrans" cxnId="{AAEDF233-DAD8-4A96-A7F1-B4423FC0AB4F}">
      <dgm:prSet/>
      <dgm:spPr/>
      <dgm:t>
        <a:bodyPr/>
        <a:lstStyle/>
        <a:p>
          <a:endParaRPr lang="zh-CN" altLang="en-US"/>
        </a:p>
      </dgm:t>
    </dgm:pt>
    <dgm:pt modelId="{474AAEF1-50B9-4645-8BC3-2A1FB0EEBF06}" type="parTrans" cxnId="{AAEDF233-DAD8-4A96-A7F1-B4423FC0AB4F}">
      <dgm:prSet/>
      <dgm:spPr/>
      <dgm:t>
        <a:bodyPr/>
        <a:lstStyle/>
        <a:p>
          <a:endParaRPr lang="zh-CN" altLang="en-US"/>
        </a:p>
      </dgm:t>
    </dgm:pt>
    <dgm:pt modelId="{D66B5F4E-0B07-4D2A-A3F5-84D44AC7492B}" type="pres">
      <dgm:prSet presAssocID="{F180E6C3-9942-4B79-8DA4-9BD9597EE98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832E4E-12E1-4D69-8294-C4FC3B277EAA}" type="pres">
      <dgm:prSet presAssocID="{7DEDC4AA-0C2D-4819-85F5-B065AAB80DED}" presName="gear1" presStyleLbl="node1" presStyleIdx="0" presStyleCnt="3" custLinFactNeighborX="-527" custLinFactNeighborY="-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B09F9-77C2-4B33-89B5-C8ADAD35B53E}" type="pres">
      <dgm:prSet presAssocID="{7DEDC4AA-0C2D-4819-85F5-B065AAB80DED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C7E25544-E69D-43D8-AA4F-37D4524741FC}" type="pres">
      <dgm:prSet presAssocID="{7DEDC4AA-0C2D-4819-85F5-B065AAB80DED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54CD86-A1BB-4FE2-AE45-7544508276A6}" type="pres">
      <dgm:prSet presAssocID="{AB01EB69-3DA3-4C06-BF4C-9399A24A15F4}" presName="gear2" presStyleLbl="node1" presStyleIdx="1" presStyleCnt="3" custLinFactNeighborX="7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5175B-BC00-4C4B-9788-E28E5766E03F}" type="pres">
      <dgm:prSet presAssocID="{AB01EB69-3DA3-4C06-BF4C-9399A24A15F4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4E3948C3-2725-4C9E-844C-4C8D2D37CA30}" type="pres">
      <dgm:prSet presAssocID="{AB01EB69-3DA3-4C06-BF4C-9399A24A15F4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BC17B4C7-25BC-48DA-98F8-7D2E0381FFB3}" type="pres">
      <dgm:prSet presAssocID="{AAE2AF6B-F6F8-4A80-9642-962F41E1D983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FC4EA00D-A940-46EA-AD75-5D1B82265C48}" type="pres">
      <dgm:prSet presAssocID="{AAE2AF6B-F6F8-4A80-9642-962F41E1D98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BEB8B0-2E78-4489-887D-5B1EC7B6C748}" type="pres">
      <dgm:prSet presAssocID="{AAE2AF6B-F6F8-4A80-9642-962F41E1D983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4022D6F9-811F-43F9-9C04-6CAD486E8425}" type="pres">
      <dgm:prSet presAssocID="{AAE2AF6B-F6F8-4A80-9642-962F41E1D983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BDC5DD94-AD7C-49AF-95F3-9718AE32EFF7}" type="pres">
      <dgm:prSet presAssocID="{0470C7D4-B24D-4858-A787-CB9A825A611D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72075B9-34BD-4E89-B949-7805D246E1FC}" type="pres">
      <dgm:prSet presAssocID="{61FB9596-3986-46F1-B3F6-505C46E1688F}" presName="connector2" presStyleLbl="sibTrans2D1" presStyleIdx="1" presStyleCnt="3" custLinFactNeighborX="10200" custLinFactNeighborY="-28843"/>
      <dgm:spPr/>
      <dgm:t>
        <a:bodyPr/>
        <a:lstStyle/>
        <a:p>
          <a:endParaRPr lang="zh-CN" altLang="en-US"/>
        </a:p>
      </dgm:t>
    </dgm:pt>
    <dgm:pt modelId="{42FE6D26-D5EB-4DFB-B9F6-EB743D881C5A}" type="pres">
      <dgm:prSet presAssocID="{63D70E55-2FF1-43EE-8914-D3E2219F1A8E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7078EE1-4DAA-4B74-AFF1-C0DCA85BF617}" type="presOf" srcId="{AB01EB69-3DA3-4C06-BF4C-9399A24A15F4}" destId="{1F15175B-BC00-4C4B-9788-E28E5766E03F}" srcOrd="1" destOrd="0" presId="urn:microsoft.com/office/officeart/2005/8/layout/gear1"/>
    <dgm:cxn modelId="{B46FEC5D-C62A-473D-852C-DA0E71EEB2BF}" type="presOf" srcId="{7DEDC4AA-0C2D-4819-85F5-B065AAB80DED}" destId="{C7E25544-E69D-43D8-AA4F-37D4524741FC}" srcOrd="2" destOrd="0" presId="urn:microsoft.com/office/officeart/2005/8/layout/gear1"/>
    <dgm:cxn modelId="{FBC646F4-E478-4B5B-90E3-0FC79C0F0BF8}" srcId="{F180E6C3-9942-4B79-8DA4-9BD9597EE98E}" destId="{AAE2AF6B-F6F8-4A80-9642-962F41E1D983}" srcOrd="2" destOrd="0" parTransId="{901678F6-0BAD-4A8E-80FA-5684AE4014D9}" sibTransId="{63D70E55-2FF1-43EE-8914-D3E2219F1A8E}"/>
    <dgm:cxn modelId="{BFA18323-1640-4EE1-B3CE-DADF7E562B79}" type="presOf" srcId="{AAE2AF6B-F6F8-4A80-9642-962F41E1D983}" destId="{BC17B4C7-25BC-48DA-98F8-7D2E0381FFB3}" srcOrd="0" destOrd="0" presId="urn:microsoft.com/office/officeart/2005/8/layout/gear1"/>
    <dgm:cxn modelId="{B5A7270B-472F-4859-9B5F-7938B486EC20}" type="presOf" srcId="{7DEDC4AA-0C2D-4819-85F5-B065AAB80DED}" destId="{6F832E4E-12E1-4D69-8294-C4FC3B277EAA}" srcOrd="0" destOrd="0" presId="urn:microsoft.com/office/officeart/2005/8/layout/gear1"/>
    <dgm:cxn modelId="{D1CEFF7D-4CC7-4BE4-B7F1-1CB76228D088}" type="presOf" srcId="{AAE2AF6B-F6F8-4A80-9642-962F41E1D983}" destId="{75BEB8B0-2E78-4489-887D-5B1EC7B6C748}" srcOrd="2" destOrd="0" presId="urn:microsoft.com/office/officeart/2005/8/layout/gear1"/>
    <dgm:cxn modelId="{E07842A8-A96A-48C0-B294-19838709DB0F}" type="presOf" srcId="{F180E6C3-9942-4B79-8DA4-9BD9597EE98E}" destId="{D66B5F4E-0B07-4D2A-A3F5-84D44AC7492B}" srcOrd="0" destOrd="0" presId="urn:microsoft.com/office/officeart/2005/8/layout/gear1"/>
    <dgm:cxn modelId="{AAEDF233-DAD8-4A96-A7F1-B4423FC0AB4F}" srcId="{F180E6C3-9942-4B79-8DA4-9BD9597EE98E}" destId="{AB01EB69-3DA3-4C06-BF4C-9399A24A15F4}" srcOrd="1" destOrd="0" parTransId="{474AAEF1-50B9-4645-8BC3-2A1FB0EEBF06}" sibTransId="{61FB9596-3986-46F1-B3F6-505C46E1688F}"/>
    <dgm:cxn modelId="{FCE6EDFC-71AD-4490-9A44-7782582E75C4}" type="presOf" srcId="{AAE2AF6B-F6F8-4A80-9642-962F41E1D983}" destId="{4022D6F9-811F-43F9-9C04-6CAD486E8425}" srcOrd="3" destOrd="0" presId="urn:microsoft.com/office/officeart/2005/8/layout/gear1"/>
    <dgm:cxn modelId="{A5DB9D00-86BF-4FB6-B4D7-40A1C9E61344}" srcId="{F180E6C3-9942-4B79-8DA4-9BD9597EE98E}" destId="{7DEDC4AA-0C2D-4819-85F5-B065AAB80DED}" srcOrd="0" destOrd="0" parTransId="{3EDF7528-02BE-4A14-A3FD-A28DCB655226}" sibTransId="{0470C7D4-B24D-4858-A787-CB9A825A611D}"/>
    <dgm:cxn modelId="{8809AF56-9726-4D11-B55B-D34C01AB1395}" type="presOf" srcId="{AAE2AF6B-F6F8-4A80-9642-962F41E1D983}" destId="{FC4EA00D-A940-46EA-AD75-5D1B82265C48}" srcOrd="1" destOrd="0" presId="urn:microsoft.com/office/officeart/2005/8/layout/gear1"/>
    <dgm:cxn modelId="{79983D48-160C-468D-8C78-392A1CE9EBA0}" type="presOf" srcId="{7DEDC4AA-0C2D-4819-85F5-B065AAB80DED}" destId="{D63B09F9-77C2-4B33-89B5-C8ADAD35B53E}" srcOrd="1" destOrd="0" presId="urn:microsoft.com/office/officeart/2005/8/layout/gear1"/>
    <dgm:cxn modelId="{0420F349-A224-4159-B3B7-E76E80783A33}" type="presOf" srcId="{61FB9596-3986-46F1-B3F6-505C46E1688F}" destId="{072075B9-34BD-4E89-B949-7805D246E1FC}" srcOrd="0" destOrd="0" presId="urn:microsoft.com/office/officeart/2005/8/layout/gear1"/>
    <dgm:cxn modelId="{0F4C0F59-1FE8-4091-A405-E449D336B78C}" type="presOf" srcId="{AB01EB69-3DA3-4C06-BF4C-9399A24A15F4}" destId="{4E3948C3-2725-4C9E-844C-4C8D2D37CA30}" srcOrd="2" destOrd="0" presId="urn:microsoft.com/office/officeart/2005/8/layout/gear1"/>
    <dgm:cxn modelId="{47172645-FAE5-45BA-9521-1C3E230EFCA0}" type="presOf" srcId="{0470C7D4-B24D-4858-A787-CB9A825A611D}" destId="{BDC5DD94-AD7C-49AF-95F3-9718AE32EFF7}" srcOrd="0" destOrd="0" presId="urn:microsoft.com/office/officeart/2005/8/layout/gear1"/>
    <dgm:cxn modelId="{3BE573D0-C55B-491A-9973-E5B3D46AD115}" type="presOf" srcId="{AB01EB69-3DA3-4C06-BF4C-9399A24A15F4}" destId="{7254CD86-A1BB-4FE2-AE45-7544508276A6}" srcOrd="0" destOrd="0" presId="urn:microsoft.com/office/officeart/2005/8/layout/gear1"/>
    <dgm:cxn modelId="{64A5B672-FDF2-4933-A709-F483DD086A19}" type="presOf" srcId="{63D70E55-2FF1-43EE-8914-D3E2219F1A8E}" destId="{42FE6D26-D5EB-4DFB-B9F6-EB743D881C5A}" srcOrd="0" destOrd="0" presId="urn:microsoft.com/office/officeart/2005/8/layout/gear1"/>
    <dgm:cxn modelId="{DEA53638-A6C7-4F28-BB14-D0E0DCD4FA38}" type="presParOf" srcId="{D66B5F4E-0B07-4D2A-A3F5-84D44AC7492B}" destId="{6F832E4E-12E1-4D69-8294-C4FC3B277EAA}" srcOrd="0" destOrd="0" presId="urn:microsoft.com/office/officeart/2005/8/layout/gear1"/>
    <dgm:cxn modelId="{14EC18CA-E3D8-4C56-BB39-C524504D1690}" type="presParOf" srcId="{D66B5F4E-0B07-4D2A-A3F5-84D44AC7492B}" destId="{D63B09F9-77C2-4B33-89B5-C8ADAD35B53E}" srcOrd="1" destOrd="0" presId="urn:microsoft.com/office/officeart/2005/8/layout/gear1"/>
    <dgm:cxn modelId="{950BABDD-FCBD-4352-B1E8-AD8CF4B0072D}" type="presParOf" srcId="{D66B5F4E-0B07-4D2A-A3F5-84D44AC7492B}" destId="{C7E25544-E69D-43D8-AA4F-37D4524741FC}" srcOrd="2" destOrd="0" presId="urn:microsoft.com/office/officeart/2005/8/layout/gear1"/>
    <dgm:cxn modelId="{4C500E2F-8969-4505-9E5B-71537F9DEF96}" type="presParOf" srcId="{D66B5F4E-0B07-4D2A-A3F5-84D44AC7492B}" destId="{7254CD86-A1BB-4FE2-AE45-7544508276A6}" srcOrd="3" destOrd="0" presId="urn:microsoft.com/office/officeart/2005/8/layout/gear1"/>
    <dgm:cxn modelId="{F29BD6B9-3B2D-400A-8064-913FA11FB20C}" type="presParOf" srcId="{D66B5F4E-0B07-4D2A-A3F5-84D44AC7492B}" destId="{1F15175B-BC00-4C4B-9788-E28E5766E03F}" srcOrd="4" destOrd="0" presId="urn:microsoft.com/office/officeart/2005/8/layout/gear1"/>
    <dgm:cxn modelId="{524D0002-BF10-415B-A8CF-7DE6C7CF28C4}" type="presParOf" srcId="{D66B5F4E-0B07-4D2A-A3F5-84D44AC7492B}" destId="{4E3948C3-2725-4C9E-844C-4C8D2D37CA30}" srcOrd="5" destOrd="0" presId="urn:microsoft.com/office/officeart/2005/8/layout/gear1"/>
    <dgm:cxn modelId="{00B4E433-6ABD-4E9D-9266-F6B51B3F0F57}" type="presParOf" srcId="{D66B5F4E-0B07-4D2A-A3F5-84D44AC7492B}" destId="{BC17B4C7-25BC-48DA-98F8-7D2E0381FFB3}" srcOrd="6" destOrd="0" presId="urn:microsoft.com/office/officeart/2005/8/layout/gear1"/>
    <dgm:cxn modelId="{B32C6269-C6AC-4214-82CA-6FBCB095F258}" type="presParOf" srcId="{D66B5F4E-0B07-4D2A-A3F5-84D44AC7492B}" destId="{FC4EA00D-A940-46EA-AD75-5D1B82265C48}" srcOrd="7" destOrd="0" presId="urn:microsoft.com/office/officeart/2005/8/layout/gear1"/>
    <dgm:cxn modelId="{78E3AF15-E02C-41D2-8F65-483776092111}" type="presParOf" srcId="{D66B5F4E-0B07-4D2A-A3F5-84D44AC7492B}" destId="{75BEB8B0-2E78-4489-887D-5B1EC7B6C748}" srcOrd="8" destOrd="0" presId="urn:microsoft.com/office/officeart/2005/8/layout/gear1"/>
    <dgm:cxn modelId="{ACD738E9-AFED-4529-BA60-0539EB63918B}" type="presParOf" srcId="{D66B5F4E-0B07-4D2A-A3F5-84D44AC7492B}" destId="{4022D6F9-811F-43F9-9C04-6CAD486E8425}" srcOrd="9" destOrd="0" presId="urn:microsoft.com/office/officeart/2005/8/layout/gear1"/>
    <dgm:cxn modelId="{F63B99C3-530C-4115-9ECD-DFBCFB3B86A8}" type="presParOf" srcId="{D66B5F4E-0B07-4D2A-A3F5-84D44AC7492B}" destId="{BDC5DD94-AD7C-49AF-95F3-9718AE32EFF7}" srcOrd="10" destOrd="0" presId="urn:microsoft.com/office/officeart/2005/8/layout/gear1"/>
    <dgm:cxn modelId="{13233B75-19F3-4594-8108-42383DAEA793}" type="presParOf" srcId="{D66B5F4E-0B07-4D2A-A3F5-84D44AC7492B}" destId="{072075B9-34BD-4E89-B949-7805D246E1FC}" srcOrd="11" destOrd="0" presId="urn:microsoft.com/office/officeart/2005/8/layout/gear1"/>
    <dgm:cxn modelId="{0632D650-0795-434D-A6FF-D5266C3376D2}" type="presParOf" srcId="{D66B5F4E-0B07-4D2A-A3F5-84D44AC7492B}" destId="{42FE6D26-D5EB-4DFB-B9F6-EB743D881C5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FF075-63BF-417D-B9B2-8FDF0DCB8261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141631-FC1E-42F7-9264-786ABF77424A}">
      <dgm:prSet phldrT="[文本]" custT="1"/>
      <dgm:spPr/>
      <dgm:t>
        <a:bodyPr/>
        <a:lstStyle/>
        <a:p>
          <a:r>
            <a:rPr lang="zh-CN" altLang="en-US" sz="3200" b="1" dirty="0" smtClean="0"/>
            <a:t>选择课程</a:t>
          </a:r>
          <a:endParaRPr lang="zh-CN" altLang="en-US" sz="3200" b="1" dirty="0"/>
        </a:p>
      </dgm:t>
    </dgm:pt>
    <dgm:pt modelId="{13A68255-C97B-4807-A1E3-BCBB0D036C22}" type="parTrans" cxnId="{CDF2DD1F-7184-4A52-BC01-C5B58B58116A}">
      <dgm:prSet/>
      <dgm:spPr/>
      <dgm:t>
        <a:bodyPr/>
        <a:lstStyle/>
        <a:p>
          <a:endParaRPr lang="zh-CN" altLang="en-US"/>
        </a:p>
      </dgm:t>
    </dgm:pt>
    <dgm:pt modelId="{D3A720CB-A53B-410D-B33F-7E88E305312D}" type="sibTrans" cxnId="{CDF2DD1F-7184-4A52-BC01-C5B58B58116A}">
      <dgm:prSet/>
      <dgm:spPr/>
      <dgm:t>
        <a:bodyPr/>
        <a:lstStyle/>
        <a:p>
          <a:endParaRPr lang="zh-CN" altLang="en-US"/>
        </a:p>
      </dgm:t>
    </dgm:pt>
    <dgm:pt modelId="{0517EAFC-9073-42B7-BED9-E7168953C6B5}">
      <dgm:prSet phldrT="[文本]"/>
      <dgm:spPr/>
      <dgm:t>
        <a:bodyPr/>
        <a:lstStyle/>
        <a:p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搜索待选课程，进入课程详细信息页</a:t>
          </a:r>
          <a:endParaRPr lang="zh-CN" altLang="en-US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7DB80E36-9461-4CC9-8A2C-C0E0C690C483}" type="parTrans" cxnId="{9F34BDDC-B3B0-4E67-8F3F-81524B2C796B}">
      <dgm:prSet/>
      <dgm:spPr/>
      <dgm:t>
        <a:bodyPr/>
        <a:lstStyle/>
        <a:p>
          <a:endParaRPr lang="zh-CN" altLang="en-US"/>
        </a:p>
      </dgm:t>
    </dgm:pt>
    <dgm:pt modelId="{92956BBD-8FAE-49DC-A609-B15CFDC99493}" type="sibTrans" cxnId="{9F34BDDC-B3B0-4E67-8F3F-81524B2C796B}">
      <dgm:prSet/>
      <dgm:spPr/>
      <dgm:t>
        <a:bodyPr/>
        <a:lstStyle/>
        <a:p>
          <a:endParaRPr lang="zh-CN" altLang="en-US"/>
        </a:p>
      </dgm:t>
    </dgm:pt>
    <dgm:pt modelId="{6B4E238B-2245-40C5-B417-383A1B1D7440}">
      <dgm:prSet phldrT="[文本]" custT="1"/>
      <dgm:spPr/>
      <dgm:t>
        <a:bodyPr/>
        <a:lstStyle/>
        <a:p>
          <a:r>
            <a:rPr lang="zh-CN" altLang="en-US" sz="3200" b="1" dirty="0" smtClean="0"/>
            <a:t>选择课堂</a:t>
          </a:r>
          <a:endParaRPr lang="zh-CN" altLang="en-US" sz="3200" b="1" dirty="0"/>
        </a:p>
      </dgm:t>
    </dgm:pt>
    <dgm:pt modelId="{1E208D34-E913-4648-9261-96578AF97FD9}" type="parTrans" cxnId="{BBD8640F-E11B-482D-87E1-A8053074854C}">
      <dgm:prSet/>
      <dgm:spPr/>
      <dgm:t>
        <a:bodyPr/>
        <a:lstStyle/>
        <a:p>
          <a:endParaRPr lang="zh-CN" altLang="en-US"/>
        </a:p>
      </dgm:t>
    </dgm:pt>
    <dgm:pt modelId="{164A4EA9-5A58-4BE8-8E12-9569D83FE7F4}" type="sibTrans" cxnId="{BBD8640F-E11B-482D-87E1-A8053074854C}">
      <dgm:prSet/>
      <dgm:spPr/>
      <dgm:t>
        <a:bodyPr/>
        <a:lstStyle/>
        <a:p>
          <a:endParaRPr lang="zh-CN" altLang="en-US"/>
        </a:p>
      </dgm:t>
    </dgm:pt>
    <dgm:pt modelId="{C8911E1F-06EB-426B-A50A-01BD2B24865B}">
      <dgm:prSet phldrT="[文本]" custT="1"/>
      <dgm:spPr/>
      <dgm:t>
        <a:bodyPr/>
        <a:lstStyle/>
        <a:p>
          <a:r>
            <a:rPr lang="zh-CN" altLang="en-US" sz="3200" b="1" dirty="0" smtClean="0"/>
            <a:t>决策参考</a:t>
          </a:r>
          <a:endParaRPr lang="zh-CN" altLang="en-US" sz="3200" b="1" dirty="0"/>
        </a:p>
      </dgm:t>
    </dgm:pt>
    <dgm:pt modelId="{FFDC5627-09C8-4FD3-A237-44DA07DAA965}" type="parTrans" cxnId="{B741AAED-0684-4B99-884D-75350BC8B351}">
      <dgm:prSet/>
      <dgm:spPr/>
      <dgm:t>
        <a:bodyPr/>
        <a:lstStyle/>
        <a:p>
          <a:endParaRPr lang="zh-CN" altLang="en-US"/>
        </a:p>
      </dgm:t>
    </dgm:pt>
    <dgm:pt modelId="{D9CA055D-BB00-4E7F-8EDD-18E37983EB5C}" type="sibTrans" cxnId="{B741AAED-0684-4B99-884D-75350BC8B351}">
      <dgm:prSet/>
      <dgm:spPr/>
      <dgm:t>
        <a:bodyPr/>
        <a:lstStyle/>
        <a:p>
          <a:endParaRPr lang="zh-CN" altLang="en-US"/>
        </a:p>
      </dgm:t>
    </dgm:pt>
    <dgm:pt modelId="{87A00997-9C78-4F9D-9735-2150A2EC7AE4}">
      <dgm:prSet phldrT="[文本]"/>
      <dgm:spPr/>
      <dgm:t>
        <a:bodyPr/>
        <a:lstStyle/>
        <a:p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查看并参考历史评论，做出选课决策</a:t>
          </a:r>
          <a:endParaRPr lang="zh-CN" altLang="en-US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DD0A5F8-5889-4B22-919F-1CD8CBD42456}" type="parTrans" cxnId="{4A8ABF5D-EFED-438D-A10F-B6A81F10B945}">
      <dgm:prSet/>
      <dgm:spPr/>
      <dgm:t>
        <a:bodyPr/>
        <a:lstStyle/>
        <a:p>
          <a:endParaRPr lang="zh-CN" altLang="en-US"/>
        </a:p>
      </dgm:t>
    </dgm:pt>
    <dgm:pt modelId="{CA320963-3679-49E4-B74B-90ED2167ED40}" type="sibTrans" cxnId="{4A8ABF5D-EFED-438D-A10F-B6A81F10B945}">
      <dgm:prSet/>
      <dgm:spPr/>
      <dgm:t>
        <a:bodyPr/>
        <a:lstStyle/>
        <a:p>
          <a:endParaRPr lang="zh-CN" altLang="en-US"/>
        </a:p>
      </dgm:t>
    </dgm:pt>
    <dgm:pt modelId="{3CA9286A-4460-43B3-9087-D6A349A41CC2}">
      <dgm:prSet phldrT="[文本]"/>
      <dgm:spPr/>
      <dgm:t>
        <a:bodyPr/>
        <a:lstStyle/>
        <a:p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浏览不同老师的不同课堂信息列表</a:t>
          </a:r>
          <a:endParaRPr lang="zh-CN" altLang="en-US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FDF2A44-FEBD-4510-A74D-494201845592}" type="sibTrans" cxnId="{9C6829E7-3054-4379-B612-F15AEBCEF260}">
      <dgm:prSet/>
      <dgm:spPr/>
      <dgm:t>
        <a:bodyPr/>
        <a:lstStyle/>
        <a:p>
          <a:endParaRPr lang="zh-CN" altLang="en-US"/>
        </a:p>
      </dgm:t>
    </dgm:pt>
    <dgm:pt modelId="{E3B05F72-6D65-455A-BC9B-2A5A8AC63542}" type="parTrans" cxnId="{9C6829E7-3054-4379-B612-F15AEBCEF260}">
      <dgm:prSet/>
      <dgm:spPr/>
      <dgm:t>
        <a:bodyPr/>
        <a:lstStyle/>
        <a:p>
          <a:endParaRPr lang="zh-CN" altLang="en-US"/>
        </a:p>
      </dgm:t>
    </dgm:pt>
    <dgm:pt modelId="{85B2D5E3-1AF6-4F15-9DDD-A901B22F2689}" type="pres">
      <dgm:prSet presAssocID="{800FF075-63BF-417D-B9B2-8FDF0DCB82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3D6255-FC9D-48D2-9862-353173A04E13}" type="pres">
      <dgm:prSet presAssocID="{01141631-FC1E-42F7-9264-786ABF77424A}" presName="composite" presStyleCnt="0"/>
      <dgm:spPr/>
    </dgm:pt>
    <dgm:pt modelId="{2EAA2E22-6664-4ED6-95EA-BDA199857982}" type="pres">
      <dgm:prSet presAssocID="{01141631-FC1E-42F7-9264-786ABF77424A}" presName="parentText" presStyleLbl="alignNode1" presStyleIdx="0" presStyleCnt="3" custScaleX="114455" custLinFactNeighborX="-3056" custLinFactNeighborY="-13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B60C15-6824-4058-96A6-443D5EF550C4}" type="pres">
      <dgm:prSet presAssocID="{01141631-FC1E-42F7-9264-786ABF77424A}" presName="descendantText" presStyleLbl="alignAcc1" presStyleIdx="0" presStyleCnt="3" custScaleY="100000" custLinFactNeighborX="318" custLinFactNeighborY="-51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FAC14-753D-4345-BDCD-579DCC338E7C}" type="pres">
      <dgm:prSet presAssocID="{D3A720CB-A53B-410D-B33F-7E88E305312D}" presName="sp" presStyleCnt="0"/>
      <dgm:spPr/>
    </dgm:pt>
    <dgm:pt modelId="{3E95ACEC-464C-4248-B014-76A45553146D}" type="pres">
      <dgm:prSet presAssocID="{6B4E238B-2245-40C5-B417-383A1B1D7440}" presName="composite" presStyleCnt="0"/>
      <dgm:spPr/>
    </dgm:pt>
    <dgm:pt modelId="{59DEED84-C8A7-4F28-AE41-53D1EBD9B9B3}" type="pres">
      <dgm:prSet presAssocID="{6B4E238B-2245-40C5-B417-383A1B1D744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32AC08-2D27-4C52-89EA-41D300EDE51D}" type="pres">
      <dgm:prSet presAssocID="{6B4E238B-2245-40C5-B417-383A1B1D7440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AB6E3-DCE3-4A62-A326-678096CCBE37}" type="pres">
      <dgm:prSet presAssocID="{164A4EA9-5A58-4BE8-8E12-9569D83FE7F4}" presName="sp" presStyleCnt="0"/>
      <dgm:spPr/>
    </dgm:pt>
    <dgm:pt modelId="{4D299B61-D9F6-481F-85E6-5EE349106D26}" type="pres">
      <dgm:prSet presAssocID="{C8911E1F-06EB-426B-A50A-01BD2B24865B}" presName="composite" presStyleCnt="0"/>
      <dgm:spPr/>
    </dgm:pt>
    <dgm:pt modelId="{9A61A01A-9CF7-4D77-90EB-AC711A124E70}" type="pres">
      <dgm:prSet presAssocID="{C8911E1F-06EB-426B-A50A-01BD2B24865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BE3DE-EB4D-42FB-9966-76314FA590C3}" type="pres">
      <dgm:prSet presAssocID="{C8911E1F-06EB-426B-A50A-01BD2B24865B}" presName="descendantText" presStyleLbl="alignAcc1" presStyleIdx="2" presStyleCnt="3" custLinFactNeighborX="2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D8640F-E11B-482D-87E1-A8053074854C}" srcId="{800FF075-63BF-417D-B9B2-8FDF0DCB8261}" destId="{6B4E238B-2245-40C5-B417-383A1B1D7440}" srcOrd="1" destOrd="0" parTransId="{1E208D34-E913-4648-9261-96578AF97FD9}" sibTransId="{164A4EA9-5A58-4BE8-8E12-9569D83FE7F4}"/>
    <dgm:cxn modelId="{24A4D033-F97A-408C-BD70-040925A70E77}" type="presOf" srcId="{3CA9286A-4460-43B3-9087-D6A349A41CC2}" destId="{1732AC08-2D27-4C52-89EA-41D300EDE51D}" srcOrd="0" destOrd="0" presId="urn:microsoft.com/office/officeart/2005/8/layout/chevron2"/>
    <dgm:cxn modelId="{9C6829E7-3054-4379-B612-F15AEBCEF260}" srcId="{6B4E238B-2245-40C5-B417-383A1B1D7440}" destId="{3CA9286A-4460-43B3-9087-D6A349A41CC2}" srcOrd="0" destOrd="0" parTransId="{E3B05F72-6D65-455A-BC9B-2A5A8AC63542}" sibTransId="{6FDF2A44-FEBD-4510-A74D-494201845592}"/>
    <dgm:cxn modelId="{4A8ABF5D-EFED-438D-A10F-B6A81F10B945}" srcId="{C8911E1F-06EB-426B-A50A-01BD2B24865B}" destId="{87A00997-9C78-4F9D-9735-2150A2EC7AE4}" srcOrd="0" destOrd="0" parTransId="{4DD0A5F8-5889-4B22-919F-1CD8CBD42456}" sibTransId="{CA320963-3679-49E4-B74B-90ED2167ED40}"/>
    <dgm:cxn modelId="{B0861F03-F4EF-4C26-92F1-AE770F8FC676}" type="presOf" srcId="{87A00997-9C78-4F9D-9735-2150A2EC7AE4}" destId="{DA5BE3DE-EB4D-42FB-9966-76314FA590C3}" srcOrd="0" destOrd="0" presId="urn:microsoft.com/office/officeart/2005/8/layout/chevron2"/>
    <dgm:cxn modelId="{D6C50B3C-51D7-411A-8B79-191D1182C0BF}" type="presOf" srcId="{0517EAFC-9073-42B7-BED9-E7168953C6B5}" destId="{4FB60C15-6824-4058-96A6-443D5EF550C4}" srcOrd="0" destOrd="0" presId="urn:microsoft.com/office/officeart/2005/8/layout/chevron2"/>
    <dgm:cxn modelId="{08C3164E-398A-44BE-886F-160A3E91AF4C}" type="presOf" srcId="{6B4E238B-2245-40C5-B417-383A1B1D7440}" destId="{59DEED84-C8A7-4F28-AE41-53D1EBD9B9B3}" srcOrd="0" destOrd="0" presId="urn:microsoft.com/office/officeart/2005/8/layout/chevron2"/>
    <dgm:cxn modelId="{9F34BDDC-B3B0-4E67-8F3F-81524B2C796B}" srcId="{01141631-FC1E-42F7-9264-786ABF77424A}" destId="{0517EAFC-9073-42B7-BED9-E7168953C6B5}" srcOrd="0" destOrd="0" parTransId="{7DB80E36-9461-4CC9-8A2C-C0E0C690C483}" sibTransId="{92956BBD-8FAE-49DC-A609-B15CFDC99493}"/>
    <dgm:cxn modelId="{B741AAED-0684-4B99-884D-75350BC8B351}" srcId="{800FF075-63BF-417D-B9B2-8FDF0DCB8261}" destId="{C8911E1F-06EB-426B-A50A-01BD2B24865B}" srcOrd="2" destOrd="0" parTransId="{FFDC5627-09C8-4FD3-A237-44DA07DAA965}" sibTransId="{D9CA055D-BB00-4E7F-8EDD-18E37983EB5C}"/>
    <dgm:cxn modelId="{52A08FF3-8739-466F-BE17-1DD9CD71A465}" type="presOf" srcId="{C8911E1F-06EB-426B-A50A-01BD2B24865B}" destId="{9A61A01A-9CF7-4D77-90EB-AC711A124E70}" srcOrd="0" destOrd="0" presId="urn:microsoft.com/office/officeart/2005/8/layout/chevron2"/>
    <dgm:cxn modelId="{9681F225-4202-4CDD-87FF-07E760007B40}" type="presOf" srcId="{800FF075-63BF-417D-B9B2-8FDF0DCB8261}" destId="{85B2D5E3-1AF6-4F15-9DDD-A901B22F2689}" srcOrd="0" destOrd="0" presId="urn:microsoft.com/office/officeart/2005/8/layout/chevron2"/>
    <dgm:cxn modelId="{CDF2DD1F-7184-4A52-BC01-C5B58B58116A}" srcId="{800FF075-63BF-417D-B9B2-8FDF0DCB8261}" destId="{01141631-FC1E-42F7-9264-786ABF77424A}" srcOrd="0" destOrd="0" parTransId="{13A68255-C97B-4807-A1E3-BCBB0D036C22}" sibTransId="{D3A720CB-A53B-410D-B33F-7E88E305312D}"/>
    <dgm:cxn modelId="{1B2B40AB-3616-412E-9A76-0AA937D577D3}" type="presOf" srcId="{01141631-FC1E-42F7-9264-786ABF77424A}" destId="{2EAA2E22-6664-4ED6-95EA-BDA199857982}" srcOrd="0" destOrd="0" presId="urn:microsoft.com/office/officeart/2005/8/layout/chevron2"/>
    <dgm:cxn modelId="{CB975E72-EEA5-4E30-9AD7-A9BA960A1E09}" type="presParOf" srcId="{85B2D5E3-1AF6-4F15-9DDD-A901B22F2689}" destId="{273D6255-FC9D-48D2-9862-353173A04E13}" srcOrd="0" destOrd="0" presId="urn:microsoft.com/office/officeart/2005/8/layout/chevron2"/>
    <dgm:cxn modelId="{1E539868-3F0E-476B-869B-0382B1CDB81A}" type="presParOf" srcId="{273D6255-FC9D-48D2-9862-353173A04E13}" destId="{2EAA2E22-6664-4ED6-95EA-BDA199857982}" srcOrd="0" destOrd="0" presId="urn:microsoft.com/office/officeart/2005/8/layout/chevron2"/>
    <dgm:cxn modelId="{3E790F2C-2BC0-400C-9E7B-D3A9E77B827D}" type="presParOf" srcId="{273D6255-FC9D-48D2-9862-353173A04E13}" destId="{4FB60C15-6824-4058-96A6-443D5EF550C4}" srcOrd="1" destOrd="0" presId="urn:microsoft.com/office/officeart/2005/8/layout/chevron2"/>
    <dgm:cxn modelId="{9BEF3FDC-1D15-462A-AFB4-9CEE84C9C0AB}" type="presParOf" srcId="{85B2D5E3-1AF6-4F15-9DDD-A901B22F2689}" destId="{CE5FAC14-753D-4345-BDCD-579DCC338E7C}" srcOrd="1" destOrd="0" presId="urn:microsoft.com/office/officeart/2005/8/layout/chevron2"/>
    <dgm:cxn modelId="{5EDC9245-5D0E-472B-BB73-899F22CE3690}" type="presParOf" srcId="{85B2D5E3-1AF6-4F15-9DDD-A901B22F2689}" destId="{3E95ACEC-464C-4248-B014-76A45553146D}" srcOrd="2" destOrd="0" presId="urn:microsoft.com/office/officeart/2005/8/layout/chevron2"/>
    <dgm:cxn modelId="{40AE7522-5D46-4D61-BEAA-21302366BD24}" type="presParOf" srcId="{3E95ACEC-464C-4248-B014-76A45553146D}" destId="{59DEED84-C8A7-4F28-AE41-53D1EBD9B9B3}" srcOrd="0" destOrd="0" presId="urn:microsoft.com/office/officeart/2005/8/layout/chevron2"/>
    <dgm:cxn modelId="{F802E327-8789-441E-8A1D-B2E7E69D2353}" type="presParOf" srcId="{3E95ACEC-464C-4248-B014-76A45553146D}" destId="{1732AC08-2D27-4C52-89EA-41D300EDE51D}" srcOrd="1" destOrd="0" presId="urn:microsoft.com/office/officeart/2005/8/layout/chevron2"/>
    <dgm:cxn modelId="{C0278EDD-1BAA-4C4F-BF10-423C621C9C85}" type="presParOf" srcId="{85B2D5E3-1AF6-4F15-9DDD-A901B22F2689}" destId="{A9BAB6E3-DCE3-4A62-A326-678096CCBE37}" srcOrd="3" destOrd="0" presId="urn:microsoft.com/office/officeart/2005/8/layout/chevron2"/>
    <dgm:cxn modelId="{64B3AC47-081E-4379-88C3-AD1944799D66}" type="presParOf" srcId="{85B2D5E3-1AF6-4F15-9DDD-A901B22F2689}" destId="{4D299B61-D9F6-481F-85E6-5EE349106D26}" srcOrd="4" destOrd="0" presId="urn:microsoft.com/office/officeart/2005/8/layout/chevron2"/>
    <dgm:cxn modelId="{3256C7A2-16D6-450D-B7FE-65C007C852F5}" type="presParOf" srcId="{4D299B61-D9F6-481F-85E6-5EE349106D26}" destId="{9A61A01A-9CF7-4D77-90EB-AC711A124E70}" srcOrd="0" destOrd="0" presId="urn:microsoft.com/office/officeart/2005/8/layout/chevron2"/>
    <dgm:cxn modelId="{C0107193-1886-4FF0-9FCE-CC41D7FA7513}" type="presParOf" srcId="{4D299B61-D9F6-481F-85E6-5EE349106D26}" destId="{DA5BE3DE-EB4D-42FB-9966-76314FA590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FFBADF-D26D-4B5A-B5DC-48689699C79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FFB1D1-7E9B-4CAA-ABCB-94D877ECB0F1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CN" smtClean="0"/>
            <a:t>优点</a:t>
          </a:r>
          <a:endParaRPr lang="zh-CN"/>
        </a:p>
      </dgm:t>
    </dgm:pt>
    <dgm:pt modelId="{BB99D87C-6EA2-41D2-8B0F-9AC4BA1BE143}" type="parTrans" cxnId="{1DA90CFA-97D8-41AC-BC72-DD2E362C8EED}">
      <dgm:prSet/>
      <dgm:spPr/>
      <dgm:t>
        <a:bodyPr/>
        <a:lstStyle/>
        <a:p>
          <a:endParaRPr lang="zh-CN" altLang="en-US"/>
        </a:p>
      </dgm:t>
    </dgm:pt>
    <dgm:pt modelId="{02975F13-C1F3-46D6-87D3-3CAE3CB50045}" type="sibTrans" cxnId="{1DA90CFA-97D8-41AC-BC72-DD2E362C8EED}">
      <dgm:prSet/>
      <dgm:spPr/>
      <dgm:t>
        <a:bodyPr/>
        <a:lstStyle/>
        <a:p>
          <a:endParaRPr lang="zh-CN" altLang="en-US"/>
        </a:p>
      </dgm:t>
    </dgm:pt>
    <dgm:pt modelId="{20452BE6-2220-4706-8FF9-E28CCF98939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dirty="0" smtClean="0"/>
            <a:t>面向全体大学生</a:t>
          </a:r>
          <a:endParaRPr lang="zh-CN" dirty="0"/>
        </a:p>
      </dgm:t>
    </dgm:pt>
    <dgm:pt modelId="{18B6E743-65D9-45FF-8837-539B57BE0765}" type="parTrans" cxnId="{F3F44FD8-8F5C-4517-A5C2-0BAA80EDB788}">
      <dgm:prSet/>
      <dgm:spPr/>
      <dgm:t>
        <a:bodyPr/>
        <a:lstStyle/>
        <a:p>
          <a:endParaRPr lang="zh-CN" altLang="en-US"/>
        </a:p>
      </dgm:t>
    </dgm:pt>
    <dgm:pt modelId="{DBDB7A94-9B01-4C4D-8BE7-E8B98889FD62}" type="sibTrans" cxnId="{F3F44FD8-8F5C-4517-A5C2-0BAA80EDB788}">
      <dgm:prSet/>
      <dgm:spPr/>
      <dgm:t>
        <a:bodyPr/>
        <a:lstStyle/>
        <a:p>
          <a:endParaRPr lang="zh-CN" altLang="en-US"/>
        </a:p>
      </dgm:t>
    </dgm:pt>
    <dgm:pt modelId="{E015B412-A985-4892-B52C-CDB1AC2832F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dirty="0" smtClean="0"/>
            <a:t>缺点</a:t>
          </a:r>
          <a:endParaRPr lang="zh-CN" dirty="0"/>
        </a:p>
      </dgm:t>
    </dgm:pt>
    <dgm:pt modelId="{12D94121-F1AF-41C9-93F8-898925AC97E4}" type="parTrans" cxnId="{2E815097-0474-4C03-9809-5D1E440761D4}">
      <dgm:prSet/>
      <dgm:spPr/>
      <dgm:t>
        <a:bodyPr/>
        <a:lstStyle/>
        <a:p>
          <a:endParaRPr lang="zh-CN" altLang="en-US"/>
        </a:p>
      </dgm:t>
    </dgm:pt>
    <dgm:pt modelId="{9CE40185-5046-4477-8DAA-626CABBC8361}" type="sibTrans" cxnId="{2E815097-0474-4C03-9809-5D1E440761D4}">
      <dgm:prSet/>
      <dgm:spPr/>
      <dgm:t>
        <a:bodyPr/>
        <a:lstStyle/>
        <a:p>
          <a:endParaRPr lang="zh-CN" altLang="en-US"/>
        </a:p>
      </dgm:t>
    </dgm:pt>
    <dgm:pt modelId="{F0E95463-7F83-40B0-B419-45D6C63D2E2B}">
      <dgm:prSet/>
      <dgm:spPr>
        <a:ln>
          <a:solidFill>
            <a:srgbClr val="00B050"/>
          </a:solidFill>
        </a:ln>
      </dgm:spPr>
      <dgm:t>
        <a:bodyPr/>
        <a:lstStyle/>
        <a:p>
          <a:pPr rtl="0"/>
          <a:r>
            <a:rPr lang="zh-CN" altLang="en-US" dirty="0" smtClean="0"/>
            <a:t>轻量便捷</a:t>
          </a:r>
          <a:endParaRPr lang="zh-CN" dirty="0"/>
        </a:p>
      </dgm:t>
    </dgm:pt>
    <dgm:pt modelId="{97683A1F-AE1B-4C62-9D86-5D76F6D3366B}" type="parTrans" cxnId="{B5396754-835B-4CA4-9A9E-758876BEC2E8}">
      <dgm:prSet/>
      <dgm:spPr/>
      <dgm:t>
        <a:bodyPr/>
        <a:lstStyle/>
        <a:p>
          <a:endParaRPr lang="zh-CN" altLang="en-US"/>
        </a:p>
      </dgm:t>
    </dgm:pt>
    <dgm:pt modelId="{0DD1AB40-8BFD-47A6-9DB0-91107E68ABCB}" type="sibTrans" cxnId="{B5396754-835B-4CA4-9A9E-758876BEC2E8}">
      <dgm:prSet/>
      <dgm:spPr/>
      <dgm:t>
        <a:bodyPr/>
        <a:lstStyle/>
        <a:p>
          <a:endParaRPr lang="zh-CN" altLang="en-US"/>
        </a:p>
      </dgm:t>
    </dgm:pt>
    <dgm:pt modelId="{6EA202DB-9DA2-4066-8D0A-A5A98B4200A1}">
      <dgm:prSet/>
      <dgm:spPr>
        <a:ln>
          <a:solidFill>
            <a:srgbClr val="00B050"/>
          </a:solidFill>
        </a:ln>
      </dgm:spPr>
      <dgm:t>
        <a:bodyPr/>
        <a:lstStyle/>
        <a:p>
          <a:pPr rtl="0"/>
          <a:r>
            <a:rPr lang="zh-CN" altLang="en-US" dirty="0" smtClean="0"/>
            <a:t>无强烈竞争者</a:t>
          </a:r>
          <a:endParaRPr lang="zh-CN" dirty="0"/>
        </a:p>
      </dgm:t>
    </dgm:pt>
    <dgm:pt modelId="{DBC60A75-9162-4CC7-9D60-6E864155BD59}" type="parTrans" cxnId="{DD6472FC-68E3-4929-9D12-BB77BA3F79F8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36FE0500-1976-48A0-AB15-5C987DFF4731}" type="sibTrans" cxnId="{DD6472FC-68E3-4929-9D12-BB77BA3F79F8}">
      <dgm:prSet/>
      <dgm:spPr/>
      <dgm:t>
        <a:bodyPr/>
        <a:lstStyle/>
        <a:p>
          <a:endParaRPr lang="zh-CN" altLang="en-US"/>
        </a:p>
      </dgm:t>
    </dgm:pt>
    <dgm:pt modelId="{C3ACA5F1-FAEF-4742-9E5E-9ED51212E77E}">
      <dgm:prSet/>
      <dgm:spPr>
        <a:ln>
          <a:solidFill>
            <a:srgbClr val="C00000"/>
          </a:solidFill>
        </a:ln>
      </dgm:spPr>
      <dgm:t>
        <a:bodyPr/>
        <a:lstStyle/>
        <a:p>
          <a:pPr rtl="0"/>
          <a:r>
            <a:rPr lang="zh-CN" altLang="en-US" dirty="0" smtClean="0"/>
            <a:t>用户范围有限性</a:t>
          </a:r>
          <a:endParaRPr lang="zh-CN" dirty="0"/>
        </a:p>
      </dgm:t>
    </dgm:pt>
    <dgm:pt modelId="{6F60E6F3-4941-4F0C-B68D-923C220F7DCA}" type="sibTrans" cxnId="{F654894F-D69B-435D-9C97-2EDCD539C452}">
      <dgm:prSet/>
      <dgm:spPr/>
      <dgm:t>
        <a:bodyPr/>
        <a:lstStyle/>
        <a:p>
          <a:endParaRPr lang="zh-CN" altLang="en-US"/>
        </a:p>
      </dgm:t>
    </dgm:pt>
    <dgm:pt modelId="{4825EA6C-F78A-421D-BA55-B59C6E172C04}" type="parTrans" cxnId="{F654894F-D69B-435D-9C97-2EDCD539C452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30A8EFB9-9534-498E-B05E-5B94772446C1}">
      <dgm:prSet/>
      <dgm:spPr>
        <a:ln>
          <a:solidFill>
            <a:srgbClr val="C00000"/>
          </a:solidFill>
        </a:ln>
      </dgm:spPr>
      <dgm:t>
        <a:bodyPr/>
        <a:lstStyle/>
        <a:p>
          <a:pPr rtl="0"/>
          <a:r>
            <a:rPr lang="zh-CN" altLang="en-US" dirty="0" smtClean="0"/>
            <a:t>用户固定时间段流失</a:t>
          </a:r>
          <a:endParaRPr lang="zh-CN" dirty="0"/>
        </a:p>
      </dgm:t>
    </dgm:pt>
    <dgm:pt modelId="{B6EB48FF-57CA-47CA-B6AA-9B26DF284912}" type="parTrans" cxnId="{4F9D2589-5CA1-418B-885A-237F26CDCCA9}">
      <dgm:prSet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FFF63F77-13B9-4161-804F-C385A9EE6EB2}" type="sibTrans" cxnId="{4F9D2589-5CA1-418B-885A-237F26CDCCA9}">
      <dgm:prSet/>
      <dgm:spPr/>
      <dgm:t>
        <a:bodyPr/>
        <a:lstStyle/>
        <a:p>
          <a:endParaRPr lang="zh-CN" altLang="en-US"/>
        </a:p>
      </dgm:t>
    </dgm:pt>
    <dgm:pt modelId="{3B05EE3C-EF46-43DA-8E61-8979B5616E3A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pPr rtl="0"/>
          <a:r>
            <a:rPr lang="zh-CN" altLang="en-US" dirty="0" smtClean="0"/>
            <a:t>开发者同时为用户</a:t>
          </a:r>
          <a:endParaRPr lang="zh-CN" dirty="0"/>
        </a:p>
      </dgm:t>
    </dgm:pt>
    <dgm:pt modelId="{9D1F8685-F9DF-414D-A15D-E3C3FD6E7C2F}" type="sibTrans" cxnId="{167D19D5-7FD0-40C7-83DD-DC3233AD82B2}">
      <dgm:prSet/>
      <dgm:spPr/>
      <dgm:t>
        <a:bodyPr/>
        <a:lstStyle/>
        <a:p>
          <a:endParaRPr lang="zh-CN" altLang="en-US"/>
        </a:p>
      </dgm:t>
    </dgm:pt>
    <dgm:pt modelId="{CBEADFB5-CD9D-496C-973F-9B98BA8B588E}" type="parTrans" cxnId="{167D19D5-7FD0-40C7-83DD-DC3233AD82B2}">
      <dgm:prSet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  <dgm:pt modelId="{2BCCF315-9129-46F4-AD5B-20DB057569C8}" type="pres">
      <dgm:prSet presAssocID="{91FFBADF-D26D-4B5A-B5DC-48689699C7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77D3FC-836C-434F-B8C7-E10B1580C4FE}" type="pres">
      <dgm:prSet presAssocID="{09FFB1D1-7E9B-4CAA-ABCB-94D877ECB0F1}" presName="root" presStyleCnt="0"/>
      <dgm:spPr/>
    </dgm:pt>
    <dgm:pt modelId="{B75E19AD-BC58-455C-9F30-BDCB18A00F17}" type="pres">
      <dgm:prSet presAssocID="{09FFB1D1-7E9B-4CAA-ABCB-94D877ECB0F1}" presName="rootComposite" presStyleCnt="0"/>
      <dgm:spPr/>
    </dgm:pt>
    <dgm:pt modelId="{DAAC1F59-1ABC-40E9-9F19-CE5C8D6CF1E3}" type="pres">
      <dgm:prSet presAssocID="{09FFB1D1-7E9B-4CAA-ABCB-94D877ECB0F1}" presName="rootText" presStyleLbl="node1" presStyleIdx="0" presStyleCnt="2" custScaleX="193886" custLinFactX="-75824" custLinFactNeighborX="-100000" custLinFactNeighborY="4796"/>
      <dgm:spPr/>
      <dgm:t>
        <a:bodyPr/>
        <a:lstStyle/>
        <a:p>
          <a:endParaRPr lang="zh-CN" altLang="en-US"/>
        </a:p>
      </dgm:t>
    </dgm:pt>
    <dgm:pt modelId="{D0B3F4E3-9F11-49D9-82DB-829BA7632F02}" type="pres">
      <dgm:prSet presAssocID="{09FFB1D1-7E9B-4CAA-ABCB-94D877ECB0F1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B15631C-EB06-471B-9606-59E158BBFEA5}" type="pres">
      <dgm:prSet presAssocID="{09FFB1D1-7E9B-4CAA-ABCB-94D877ECB0F1}" presName="childShape" presStyleCnt="0"/>
      <dgm:spPr/>
    </dgm:pt>
    <dgm:pt modelId="{609E5A56-A3BF-4E13-862A-3165483EDC33}" type="pres">
      <dgm:prSet presAssocID="{18B6E743-65D9-45FF-8837-539B57BE0765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2AD24177-D25C-403D-8E1E-2B4F0BFCAD28}" type="pres">
      <dgm:prSet presAssocID="{20452BE6-2220-4706-8FF9-E28CCF98939F}" presName="childText" presStyleLbl="bgAcc1" presStyleIdx="0" presStyleCnt="6" custScaleX="137466" custLinFactX="-100000" custLinFactNeighborX="-1050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8A3618-3DE6-4583-9C1D-9ED3B7D08673}" type="pres">
      <dgm:prSet presAssocID="{97683A1F-AE1B-4C62-9D86-5D76F6D3366B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3AF428D2-884A-4DB2-8834-224819CDCB9B}" type="pres">
      <dgm:prSet presAssocID="{F0E95463-7F83-40B0-B419-45D6C63D2E2B}" presName="childText" presStyleLbl="bgAcc1" presStyleIdx="1" presStyleCnt="6" custScaleX="137078" custLinFactX="-100000" custLinFactNeighborX="-103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62E65-D949-4B6B-B603-56B80044867A}" type="pres">
      <dgm:prSet presAssocID="{DBC60A75-9162-4CC7-9D60-6E864155BD59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6A926416-DC78-47CC-A304-A2C81D73D642}" type="pres">
      <dgm:prSet presAssocID="{6EA202DB-9DA2-4066-8D0A-A5A98B4200A1}" presName="childText" presStyleLbl="bgAcc1" presStyleIdx="2" presStyleCnt="6" custScaleX="139548" custLinFactX="-100000" custLinFactNeighborX="-101109" custLinFactNeighborY="-2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FF7094-DDFC-40A8-B0CA-FC50877AEB4F}" type="pres">
      <dgm:prSet presAssocID="{CBEADFB5-CD9D-496C-973F-9B98BA8B588E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82D39BFA-C63D-4658-AAC1-000034E4439B}" type="pres">
      <dgm:prSet presAssocID="{3B05EE3C-EF46-43DA-8E61-8979B5616E3A}" presName="childText" presStyleLbl="bgAcc1" presStyleIdx="3" presStyleCnt="6" custScaleX="134182" custLinFactX="-100000" custLinFactNeighborX="-101123" custLinFactNeighborY="-47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6B1BC-A890-4022-9A85-DE0872751D25}" type="pres">
      <dgm:prSet presAssocID="{E015B412-A985-4892-B52C-CDB1AC2832FA}" presName="root" presStyleCnt="0"/>
      <dgm:spPr/>
    </dgm:pt>
    <dgm:pt modelId="{0A151C86-41B2-46C4-A68C-04D969F137E0}" type="pres">
      <dgm:prSet presAssocID="{E015B412-A985-4892-B52C-CDB1AC2832FA}" presName="rootComposite" presStyleCnt="0"/>
      <dgm:spPr/>
    </dgm:pt>
    <dgm:pt modelId="{C529680E-0F47-49C8-8325-535C77C05447}" type="pres">
      <dgm:prSet presAssocID="{E015B412-A985-4892-B52C-CDB1AC2832FA}" presName="rootText" presStyleLbl="node1" presStyleIdx="1" presStyleCnt="2" custScaleX="193944" custLinFactX="46195" custLinFactNeighborX="100000" custLinFactNeighborY="4796"/>
      <dgm:spPr/>
      <dgm:t>
        <a:bodyPr/>
        <a:lstStyle/>
        <a:p>
          <a:endParaRPr lang="zh-CN" altLang="en-US"/>
        </a:p>
      </dgm:t>
    </dgm:pt>
    <dgm:pt modelId="{4FA9C46B-9BD4-4B20-B6B2-C51130EC81EA}" type="pres">
      <dgm:prSet presAssocID="{E015B412-A985-4892-B52C-CDB1AC2832FA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7582C7FC-1311-4D59-A0B6-F0338B3D81B1}" type="pres">
      <dgm:prSet presAssocID="{E015B412-A985-4892-B52C-CDB1AC2832FA}" presName="childShape" presStyleCnt="0"/>
      <dgm:spPr/>
    </dgm:pt>
    <dgm:pt modelId="{D59EA689-D098-4FEB-A5C9-64FD8631E842}" type="pres">
      <dgm:prSet presAssocID="{4825EA6C-F78A-421D-BA55-B59C6E172C04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153F3735-5102-4EF5-BBE7-3CE634ED1385}" type="pres">
      <dgm:prSet presAssocID="{C3ACA5F1-FAEF-4742-9E5E-9ED51212E77E}" presName="childText" presStyleLbl="bgAcc1" presStyleIdx="4" presStyleCnt="6" custScaleX="117759" custScaleY="97641" custLinFactX="81427" custLinFactNeighborX="100000" custLinFactNeighborY="84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F784E-1509-472A-83B1-2CB7D9FEE6FA}" type="pres">
      <dgm:prSet presAssocID="{B6EB48FF-57CA-47CA-B6AA-9B26DF284912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8DED9C52-7165-4128-BDB2-D63C4DD8D984}" type="pres">
      <dgm:prSet presAssocID="{30A8EFB9-9534-498E-B05E-5B94772446C1}" presName="childText" presStyleLbl="bgAcc1" presStyleIdx="5" presStyleCnt="6" custScaleX="123665" custScaleY="96367" custLinFactX="82742" custLinFactNeighborX="100000" custLinFactNeighborY="41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7D19D5-7FD0-40C7-83DD-DC3233AD82B2}" srcId="{09FFB1D1-7E9B-4CAA-ABCB-94D877ECB0F1}" destId="{3B05EE3C-EF46-43DA-8E61-8979B5616E3A}" srcOrd="3" destOrd="0" parTransId="{CBEADFB5-CD9D-496C-973F-9B98BA8B588E}" sibTransId="{9D1F8685-F9DF-414D-A15D-E3C3FD6E7C2F}"/>
    <dgm:cxn modelId="{3B3B259F-BBA2-437A-82DA-4BF94B67C3E8}" type="presOf" srcId="{30A8EFB9-9534-498E-B05E-5B94772446C1}" destId="{8DED9C52-7165-4128-BDB2-D63C4DD8D984}" srcOrd="0" destOrd="0" presId="urn:microsoft.com/office/officeart/2005/8/layout/hierarchy3"/>
    <dgm:cxn modelId="{4F9D2589-5CA1-418B-885A-237F26CDCCA9}" srcId="{E015B412-A985-4892-B52C-CDB1AC2832FA}" destId="{30A8EFB9-9534-498E-B05E-5B94772446C1}" srcOrd="1" destOrd="0" parTransId="{B6EB48FF-57CA-47CA-B6AA-9B26DF284912}" sibTransId="{FFF63F77-13B9-4161-804F-C385A9EE6EB2}"/>
    <dgm:cxn modelId="{9D2E9681-BAC9-491C-BEF8-20A34F57E224}" type="presOf" srcId="{6EA202DB-9DA2-4066-8D0A-A5A98B4200A1}" destId="{6A926416-DC78-47CC-A304-A2C81D73D642}" srcOrd="0" destOrd="0" presId="urn:microsoft.com/office/officeart/2005/8/layout/hierarchy3"/>
    <dgm:cxn modelId="{1DA90CFA-97D8-41AC-BC72-DD2E362C8EED}" srcId="{91FFBADF-D26D-4B5A-B5DC-48689699C790}" destId="{09FFB1D1-7E9B-4CAA-ABCB-94D877ECB0F1}" srcOrd="0" destOrd="0" parTransId="{BB99D87C-6EA2-41D2-8B0F-9AC4BA1BE143}" sibTransId="{02975F13-C1F3-46D6-87D3-3CAE3CB50045}"/>
    <dgm:cxn modelId="{4E207CEB-50E1-4093-80D6-733F7FC28412}" type="presOf" srcId="{91FFBADF-D26D-4B5A-B5DC-48689699C790}" destId="{2BCCF315-9129-46F4-AD5B-20DB057569C8}" srcOrd="0" destOrd="0" presId="urn:microsoft.com/office/officeart/2005/8/layout/hierarchy3"/>
    <dgm:cxn modelId="{F654894F-D69B-435D-9C97-2EDCD539C452}" srcId="{E015B412-A985-4892-B52C-CDB1AC2832FA}" destId="{C3ACA5F1-FAEF-4742-9E5E-9ED51212E77E}" srcOrd="0" destOrd="0" parTransId="{4825EA6C-F78A-421D-BA55-B59C6E172C04}" sibTransId="{6F60E6F3-4941-4F0C-B68D-923C220F7DCA}"/>
    <dgm:cxn modelId="{8C677070-C809-40B3-A84C-92447B6C22A0}" type="presOf" srcId="{DBC60A75-9162-4CC7-9D60-6E864155BD59}" destId="{36862E65-D949-4B6B-B603-56B80044867A}" srcOrd="0" destOrd="0" presId="urn:microsoft.com/office/officeart/2005/8/layout/hierarchy3"/>
    <dgm:cxn modelId="{B5396754-835B-4CA4-9A9E-758876BEC2E8}" srcId="{09FFB1D1-7E9B-4CAA-ABCB-94D877ECB0F1}" destId="{F0E95463-7F83-40B0-B419-45D6C63D2E2B}" srcOrd="1" destOrd="0" parTransId="{97683A1F-AE1B-4C62-9D86-5D76F6D3366B}" sibTransId="{0DD1AB40-8BFD-47A6-9DB0-91107E68ABCB}"/>
    <dgm:cxn modelId="{305C09B3-FB2A-4B94-A7D4-EE8E92CD4233}" type="presOf" srcId="{20452BE6-2220-4706-8FF9-E28CCF98939F}" destId="{2AD24177-D25C-403D-8E1E-2B4F0BFCAD28}" srcOrd="0" destOrd="0" presId="urn:microsoft.com/office/officeart/2005/8/layout/hierarchy3"/>
    <dgm:cxn modelId="{79257D32-3B42-4403-8AB6-CED7563DAF28}" type="presOf" srcId="{4825EA6C-F78A-421D-BA55-B59C6E172C04}" destId="{D59EA689-D098-4FEB-A5C9-64FD8631E842}" srcOrd="0" destOrd="0" presId="urn:microsoft.com/office/officeart/2005/8/layout/hierarchy3"/>
    <dgm:cxn modelId="{DD6472FC-68E3-4929-9D12-BB77BA3F79F8}" srcId="{09FFB1D1-7E9B-4CAA-ABCB-94D877ECB0F1}" destId="{6EA202DB-9DA2-4066-8D0A-A5A98B4200A1}" srcOrd="2" destOrd="0" parTransId="{DBC60A75-9162-4CC7-9D60-6E864155BD59}" sibTransId="{36FE0500-1976-48A0-AB15-5C987DFF4731}"/>
    <dgm:cxn modelId="{2E815097-0474-4C03-9809-5D1E440761D4}" srcId="{91FFBADF-D26D-4B5A-B5DC-48689699C790}" destId="{E015B412-A985-4892-B52C-CDB1AC2832FA}" srcOrd="1" destOrd="0" parTransId="{12D94121-F1AF-41C9-93F8-898925AC97E4}" sibTransId="{9CE40185-5046-4477-8DAA-626CABBC8361}"/>
    <dgm:cxn modelId="{679E5A58-8D6C-4A9D-8FD2-7043F7C18652}" type="presOf" srcId="{09FFB1D1-7E9B-4CAA-ABCB-94D877ECB0F1}" destId="{D0B3F4E3-9F11-49D9-82DB-829BA7632F02}" srcOrd="1" destOrd="0" presId="urn:microsoft.com/office/officeart/2005/8/layout/hierarchy3"/>
    <dgm:cxn modelId="{D1006EFB-44FD-4156-81B8-C66C91B2565E}" type="presOf" srcId="{CBEADFB5-CD9D-496C-973F-9B98BA8B588E}" destId="{E0FF7094-DDFC-40A8-B0CA-FC50877AEB4F}" srcOrd="0" destOrd="0" presId="urn:microsoft.com/office/officeart/2005/8/layout/hierarchy3"/>
    <dgm:cxn modelId="{000F32F3-72B7-4E0A-B754-5D95C43BE349}" type="presOf" srcId="{E015B412-A985-4892-B52C-CDB1AC2832FA}" destId="{4FA9C46B-9BD4-4B20-B6B2-C51130EC81EA}" srcOrd="1" destOrd="0" presId="urn:microsoft.com/office/officeart/2005/8/layout/hierarchy3"/>
    <dgm:cxn modelId="{43A4ED09-D667-4BB4-BDD1-1D93113D191C}" type="presOf" srcId="{C3ACA5F1-FAEF-4742-9E5E-9ED51212E77E}" destId="{153F3735-5102-4EF5-BBE7-3CE634ED1385}" srcOrd="0" destOrd="0" presId="urn:microsoft.com/office/officeart/2005/8/layout/hierarchy3"/>
    <dgm:cxn modelId="{F3F44FD8-8F5C-4517-A5C2-0BAA80EDB788}" srcId="{09FFB1D1-7E9B-4CAA-ABCB-94D877ECB0F1}" destId="{20452BE6-2220-4706-8FF9-E28CCF98939F}" srcOrd="0" destOrd="0" parTransId="{18B6E743-65D9-45FF-8837-539B57BE0765}" sibTransId="{DBDB7A94-9B01-4C4D-8BE7-E8B98889FD62}"/>
    <dgm:cxn modelId="{148922EE-BAA1-4B08-A237-1A2064A6D8B8}" type="presOf" srcId="{97683A1F-AE1B-4C62-9D86-5D76F6D3366B}" destId="{B48A3618-3DE6-4583-9C1D-9ED3B7D08673}" srcOrd="0" destOrd="0" presId="urn:microsoft.com/office/officeart/2005/8/layout/hierarchy3"/>
    <dgm:cxn modelId="{84FC2E74-90CE-4029-B14E-0FEF3773C8EE}" type="presOf" srcId="{09FFB1D1-7E9B-4CAA-ABCB-94D877ECB0F1}" destId="{DAAC1F59-1ABC-40E9-9F19-CE5C8D6CF1E3}" srcOrd="0" destOrd="0" presId="urn:microsoft.com/office/officeart/2005/8/layout/hierarchy3"/>
    <dgm:cxn modelId="{BCAC3F49-BC74-4135-AD79-D306C7028963}" type="presOf" srcId="{B6EB48FF-57CA-47CA-B6AA-9B26DF284912}" destId="{A89F784E-1509-472A-83B1-2CB7D9FEE6FA}" srcOrd="0" destOrd="0" presId="urn:microsoft.com/office/officeart/2005/8/layout/hierarchy3"/>
    <dgm:cxn modelId="{D7C73C04-4AB7-4585-8955-52756CA6C926}" type="presOf" srcId="{3B05EE3C-EF46-43DA-8E61-8979B5616E3A}" destId="{82D39BFA-C63D-4658-AAC1-000034E4439B}" srcOrd="0" destOrd="0" presId="urn:microsoft.com/office/officeart/2005/8/layout/hierarchy3"/>
    <dgm:cxn modelId="{5B7AB8A7-C770-4584-8303-8904DBB1E926}" type="presOf" srcId="{18B6E743-65D9-45FF-8837-539B57BE0765}" destId="{609E5A56-A3BF-4E13-862A-3165483EDC33}" srcOrd="0" destOrd="0" presId="urn:microsoft.com/office/officeart/2005/8/layout/hierarchy3"/>
    <dgm:cxn modelId="{49B4947B-DC16-4A48-8B98-F7AE57E36732}" type="presOf" srcId="{E015B412-A985-4892-B52C-CDB1AC2832FA}" destId="{C529680E-0F47-49C8-8325-535C77C05447}" srcOrd="0" destOrd="0" presId="urn:microsoft.com/office/officeart/2005/8/layout/hierarchy3"/>
    <dgm:cxn modelId="{02DC25A0-7D5D-4072-82DC-43E3F5BAC7E3}" type="presOf" srcId="{F0E95463-7F83-40B0-B419-45D6C63D2E2B}" destId="{3AF428D2-884A-4DB2-8834-224819CDCB9B}" srcOrd="0" destOrd="0" presId="urn:microsoft.com/office/officeart/2005/8/layout/hierarchy3"/>
    <dgm:cxn modelId="{0C073852-4012-42D1-8B70-C5E49462F527}" type="presParOf" srcId="{2BCCF315-9129-46F4-AD5B-20DB057569C8}" destId="{DF77D3FC-836C-434F-B8C7-E10B1580C4FE}" srcOrd="0" destOrd="0" presId="urn:microsoft.com/office/officeart/2005/8/layout/hierarchy3"/>
    <dgm:cxn modelId="{038593CA-32E3-4999-8179-A34B4AD3B64F}" type="presParOf" srcId="{DF77D3FC-836C-434F-B8C7-E10B1580C4FE}" destId="{B75E19AD-BC58-455C-9F30-BDCB18A00F17}" srcOrd="0" destOrd="0" presId="urn:microsoft.com/office/officeart/2005/8/layout/hierarchy3"/>
    <dgm:cxn modelId="{85949970-2AB9-4106-B069-AC60526F4351}" type="presParOf" srcId="{B75E19AD-BC58-455C-9F30-BDCB18A00F17}" destId="{DAAC1F59-1ABC-40E9-9F19-CE5C8D6CF1E3}" srcOrd="0" destOrd="0" presId="urn:microsoft.com/office/officeart/2005/8/layout/hierarchy3"/>
    <dgm:cxn modelId="{7F79821E-E420-4C3D-AEFC-3B1F4CEC5806}" type="presParOf" srcId="{B75E19AD-BC58-455C-9F30-BDCB18A00F17}" destId="{D0B3F4E3-9F11-49D9-82DB-829BA7632F02}" srcOrd="1" destOrd="0" presId="urn:microsoft.com/office/officeart/2005/8/layout/hierarchy3"/>
    <dgm:cxn modelId="{3E1A91E4-20B6-4B5A-B01A-12D5684155A9}" type="presParOf" srcId="{DF77D3FC-836C-434F-B8C7-E10B1580C4FE}" destId="{9B15631C-EB06-471B-9606-59E158BBFEA5}" srcOrd="1" destOrd="0" presId="urn:microsoft.com/office/officeart/2005/8/layout/hierarchy3"/>
    <dgm:cxn modelId="{F36A4C6C-5C54-4B46-BD05-6FB499FD6475}" type="presParOf" srcId="{9B15631C-EB06-471B-9606-59E158BBFEA5}" destId="{609E5A56-A3BF-4E13-862A-3165483EDC33}" srcOrd="0" destOrd="0" presId="urn:microsoft.com/office/officeart/2005/8/layout/hierarchy3"/>
    <dgm:cxn modelId="{AEE8427E-FB0E-4401-8774-D07758EBDB52}" type="presParOf" srcId="{9B15631C-EB06-471B-9606-59E158BBFEA5}" destId="{2AD24177-D25C-403D-8E1E-2B4F0BFCAD28}" srcOrd="1" destOrd="0" presId="urn:microsoft.com/office/officeart/2005/8/layout/hierarchy3"/>
    <dgm:cxn modelId="{929AF13D-ACFE-44E1-A55A-9570166D21D3}" type="presParOf" srcId="{9B15631C-EB06-471B-9606-59E158BBFEA5}" destId="{B48A3618-3DE6-4583-9C1D-9ED3B7D08673}" srcOrd="2" destOrd="0" presId="urn:microsoft.com/office/officeart/2005/8/layout/hierarchy3"/>
    <dgm:cxn modelId="{902C01A1-EAE1-4908-8D83-A6F6B797158D}" type="presParOf" srcId="{9B15631C-EB06-471B-9606-59E158BBFEA5}" destId="{3AF428D2-884A-4DB2-8834-224819CDCB9B}" srcOrd="3" destOrd="0" presId="urn:microsoft.com/office/officeart/2005/8/layout/hierarchy3"/>
    <dgm:cxn modelId="{558E289D-9037-42E7-B1DB-2D431F82AE3E}" type="presParOf" srcId="{9B15631C-EB06-471B-9606-59E158BBFEA5}" destId="{36862E65-D949-4B6B-B603-56B80044867A}" srcOrd="4" destOrd="0" presId="urn:microsoft.com/office/officeart/2005/8/layout/hierarchy3"/>
    <dgm:cxn modelId="{A39C9301-6FCE-4CF1-A877-352B4E9B93B1}" type="presParOf" srcId="{9B15631C-EB06-471B-9606-59E158BBFEA5}" destId="{6A926416-DC78-47CC-A304-A2C81D73D642}" srcOrd="5" destOrd="0" presId="urn:microsoft.com/office/officeart/2005/8/layout/hierarchy3"/>
    <dgm:cxn modelId="{DFE53261-8D83-4D13-9C0E-FE3341973106}" type="presParOf" srcId="{9B15631C-EB06-471B-9606-59E158BBFEA5}" destId="{E0FF7094-DDFC-40A8-B0CA-FC50877AEB4F}" srcOrd="6" destOrd="0" presId="urn:microsoft.com/office/officeart/2005/8/layout/hierarchy3"/>
    <dgm:cxn modelId="{B283AB78-A199-4BBF-8F69-B3861B686659}" type="presParOf" srcId="{9B15631C-EB06-471B-9606-59E158BBFEA5}" destId="{82D39BFA-C63D-4658-AAC1-000034E4439B}" srcOrd="7" destOrd="0" presId="urn:microsoft.com/office/officeart/2005/8/layout/hierarchy3"/>
    <dgm:cxn modelId="{0389B6B8-3EEE-43FE-B9B8-882976774A7A}" type="presParOf" srcId="{2BCCF315-9129-46F4-AD5B-20DB057569C8}" destId="{4136B1BC-A890-4022-9A85-DE0872751D25}" srcOrd="1" destOrd="0" presId="urn:microsoft.com/office/officeart/2005/8/layout/hierarchy3"/>
    <dgm:cxn modelId="{35AEF91D-21A8-4289-8336-02207045020E}" type="presParOf" srcId="{4136B1BC-A890-4022-9A85-DE0872751D25}" destId="{0A151C86-41B2-46C4-A68C-04D969F137E0}" srcOrd="0" destOrd="0" presId="urn:microsoft.com/office/officeart/2005/8/layout/hierarchy3"/>
    <dgm:cxn modelId="{EC02889C-62B5-4B93-B263-89D4AC3201C3}" type="presParOf" srcId="{0A151C86-41B2-46C4-A68C-04D969F137E0}" destId="{C529680E-0F47-49C8-8325-535C77C05447}" srcOrd="0" destOrd="0" presId="urn:microsoft.com/office/officeart/2005/8/layout/hierarchy3"/>
    <dgm:cxn modelId="{42A32053-AB54-4672-AC7B-80C7E850EEBC}" type="presParOf" srcId="{0A151C86-41B2-46C4-A68C-04D969F137E0}" destId="{4FA9C46B-9BD4-4B20-B6B2-C51130EC81EA}" srcOrd="1" destOrd="0" presId="urn:microsoft.com/office/officeart/2005/8/layout/hierarchy3"/>
    <dgm:cxn modelId="{27CF2738-F9C9-4F6A-A17C-9C15C7229DD3}" type="presParOf" srcId="{4136B1BC-A890-4022-9A85-DE0872751D25}" destId="{7582C7FC-1311-4D59-A0B6-F0338B3D81B1}" srcOrd="1" destOrd="0" presId="urn:microsoft.com/office/officeart/2005/8/layout/hierarchy3"/>
    <dgm:cxn modelId="{1FC58DE3-1BC7-4753-B6EB-977824466A52}" type="presParOf" srcId="{7582C7FC-1311-4D59-A0B6-F0338B3D81B1}" destId="{D59EA689-D098-4FEB-A5C9-64FD8631E842}" srcOrd="0" destOrd="0" presId="urn:microsoft.com/office/officeart/2005/8/layout/hierarchy3"/>
    <dgm:cxn modelId="{083F9688-4A92-4D92-871A-679CE7BD4754}" type="presParOf" srcId="{7582C7FC-1311-4D59-A0B6-F0338B3D81B1}" destId="{153F3735-5102-4EF5-BBE7-3CE634ED1385}" srcOrd="1" destOrd="0" presId="urn:microsoft.com/office/officeart/2005/8/layout/hierarchy3"/>
    <dgm:cxn modelId="{07D558C1-BB8E-4C57-8A33-509AAB0E7850}" type="presParOf" srcId="{7582C7FC-1311-4D59-A0B6-F0338B3D81B1}" destId="{A89F784E-1509-472A-83B1-2CB7D9FEE6FA}" srcOrd="2" destOrd="0" presId="urn:microsoft.com/office/officeart/2005/8/layout/hierarchy3"/>
    <dgm:cxn modelId="{F0554843-886D-495E-8CC3-B85BEC131D8E}" type="presParOf" srcId="{7582C7FC-1311-4D59-A0B6-F0338B3D81B1}" destId="{8DED9C52-7165-4128-BDB2-D63C4DD8D98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9484EF-6AA9-4971-96C2-30E607ED99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F17226-DB3E-439F-A025-28A2BF86D63B}">
      <dgm:prSet/>
      <dgm:spPr/>
      <dgm:t>
        <a:bodyPr/>
        <a:lstStyle/>
        <a:p>
          <a:pPr rtl="0"/>
          <a:r>
            <a:rPr lang="en-US" smtClean="0"/>
            <a:t>Q:</a:t>
          </a:r>
          <a:r>
            <a:rPr lang="zh-CN" smtClean="0"/>
            <a:t>如何从教务系统得到数据库？</a:t>
          </a:r>
          <a:endParaRPr lang="zh-CN"/>
        </a:p>
      </dgm:t>
    </dgm:pt>
    <dgm:pt modelId="{13C5592C-1294-4287-9CB3-73D3B79BA209}" type="parTrans" cxnId="{43C1B7EF-E2B0-4D3B-ACB8-3101EEEEC93A}">
      <dgm:prSet/>
      <dgm:spPr/>
      <dgm:t>
        <a:bodyPr/>
        <a:lstStyle/>
        <a:p>
          <a:endParaRPr lang="zh-CN" altLang="en-US"/>
        </a:p>
      </dgm:t>
    </dgm:pt>
    <dgm:pt modelId="{501FD73F-2B9F-43C9-A515-244290B92678}" type="sibTrans" cxnId="{43C1B7EF-E2B0-4D3B-ACB8-3101EEEEC93A}">
      <dgm:prSet/>
      <dgm:spPr/>
      <dgm:t>
        <a:bodyPr/>
        <a:lstStyle/>
        <a:p>
          <a:endParaRPr lang="zh-CN" altLang="en-US"/>
        </a:p>
      </dgm:t>
    </dgm:pt>
    <dgm:pt modelId="{12365755-BCC8-46ED-8397-DA78C445945B}">
      <dgm:prSet/>
      <dgm:spPr/>
      <dgm:t>
        <a:bodyPr/>
        <a:lstStyle/>
        <a:p>
          <a:r>
            <a:rPr lang="zh-CN" altLang="en-US" dirty="0" smtClean="0">
              <a:solidFill>
                <a:schemeClr val="bg2"/>
              </a:solidFill>
            </a:rPr>
            <a:t>和教务处的老师联系</a:t>
          </a:r>
          <a:endParaRPr lang="zh-CN" altLang="en-US" dirty="0"/>
        </a:p>
      </dgm:t>
    </dgm:pt>
    <dgm:pt modelId="{45D65963-2384-4C00-B802-95EA60642ED9}" type="parTrans" cxnId="{CCB6D4B0-7B53-4A61-8D1E-A2570A421F28}">
      <dgm:prSet/>
      <dgm:spPr/>
      <dgm:t>
        <a:bodyPr/>
        <a:lstStyle/>
        <a:p>
          <a:endParaRPr lang="zh-CN" altLang="en-US"/>
        </a:p>
      </dgm:t>
    </dgm:pt>
    <dgm:pt modelId="{8BEED718-2FF4-4681-8412-A2D4FA5381A0}" type="sibTrans" cxnId="{CCB6D4B0-7B53-4A61-8D1E-A2570A421F28}">
      <dgm:prSet/>
      <dgm:spPr/>
      <dgm:t>
        <a:bodyPr/>
        <a:lstStyle/>
        <a:p>
          <a:endParaRPr lang="zh-CN" altLang="en-US"/>
        </a:p>
      </dgm:t>
    </dgm:pt>
    <dgm:pt modelId="{C814887D-BDF8-4C9A-9BF5-D44083AD433E}">
      <dgm:prSet/>
      <dgm:spPr/>
      <dgm:t>
        <a:bodyPr/>
        <a:lstStyle/>
        <a:p>
          <a:r>
            <a:rPr lang="zh-CN" altLang="en-US" smtClean="0">
              <a:solidFill>
                <a:schemeClr val="bg2"/>
              </a:solidFill>
            </a:rPr>
            <a:t>模拟登陆教务系统</a:t>
          </a:r>
          <a:endParaRPr lang="en-US" altLang="zh-CN" dirty="0" smtClean="0">
            <a:solidFill>
              <a:schemeClr val="bg2"/>
            </a:solidFill>
          </a:endParaRPr>
        </a:p>
      </dgm:t>
    </dgm:pt>
    <dgm:pt modelId="{B45B6F60-0E59-43CA-80C7-32BDBFD3A260}" type="parTrans" cxnId="{50B3C481-69BE-4F16-8D34-6257FB61BAB4}">
      <dgm:prSet/>
      <dgm:spPr/>
      <dgm:t>
        <a:bodyPr/>
        <a:lstStyle/>
        <a:p>
          <a:endParaRPr lang="zh-CN" altLang="en-US"/>
        </a:p>
      </dgm:t>
    </dgm:pt>
    <dgm:pt modelId="{646BAE4D-40CD-4129-AB9D-C3FD460DAC20}" type="sibTrans" cxnId="{50B3C481-69BE-4F16-8D34-6257FB61BAB4}">
      <dgm:prSet/>
      <dgm:spPr/>
      <dgm:t>
        <a:bodyPr/>
        <a:lstStyle/>
        <a:p>
          <a:endParaRPr lang="zh-CN" altLang="en-US"/>
        </a:p>
      </dgm:t>
    </dgm:pt>
    <dgm:pt modelId="{8CCF991B-A8C5-49E7-B662-B2A917FEA832}">
      <dgm:prSet/>
      <dgm:spPr/>
      <dgm:t>
        <a:bodyPr/>
        <a:lstStyle/>
        <a:p>
          <a:r>
            <a:rPr lang="zh-CN" altLang="en-US" smtClean="0">
              <a:solidFill>
                <a:schemeClr val="bg2"/>
              </a:solidFill>
            </a:rPr>
            <a:t>模拟教务处课程数据（得到的数据库小且工作量大）</a:t>
          </a:r>
          <a:endParaRPr lang="zh-CN" altLang="en-US" dirty="0">
            <a:solidFill>
              <a:schemeClr val="bg2"/>
            </a:solidFill>
          </a:endParaRPr>
        </a:p>
      </dgm:t>
    </dgm:pt>
    <dgm:pt modelId="{5A17A26C-9EDC-4561-ABDC-52988D6D421F}" type="parTrans" cxnId="{5907374F-ECAD-40A8-90A5-F66C767BA2F7}">
      <dgm:prSet/>
      <dgm:spPr/>
      <dgm:t>
        <a:bodyPr/>
        <a:lstStyle/>
        <a:p>
          <a:endParaRPr lang="zh-CN" altLang="en-US"/>
        </a:p>
      </dgm:t>
    </dgm:pt>
    <dgm:pt modelId="{E5A913F0-E33D-428E-A17A-FA686E3EAD18}" type="sibTrans" cxnId="{5907374F-ECAD-40A8-90A5-F66C767BA2F7}">
      <dgm:prSet/>
      <dgm:spPr/>
      <dgm:t>
        <a:bodyPr/>
        <a:lstStyle/>
        <a:p>
          <a:endParaRPr lang="zh-CN" altLang="en-US"/>
        </a:p>
      </dgm:t>
    </dgm:pt>
    <dgm:pt modelId="{2E3B850E-0E6A-4B86-ABF4-23B4829BA955}" type="pres">
      <dgm:prSet presAssocID="{189484EF-6AA9-4971-96C2-30E607ED99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AC3FED-C22F-4050-A5AC-E7A8F0750217}" type="pres">
      <dgm:prSet presAssocID="{5CF17226-DB3E-439F-A025-28A2BF86D63B}" presName="composite" presStyleCnt="0"/>
      <dgm:spPr/>
    </dgm:pt>
    <dgm:pt modelId="{E67EC4F2-5021-4D6F-9E47-5D9D51531F7E}" type="pres">
      <dgm:prSet presAssocID="{5CF17226-DB3E-439F-A025-28A2BF86D63B}" presName="parTx" presStyleLbl="alignNode1" presStyleIdx="0" presStyleCnt="1" custLinFactNeighborX="2836" custLinFactNeighborY="-122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2ED7D-345C-4815-9275-3FB96F76F496}" type="pres">
      <dgm:prSet presAssocID="{5CF17226-DB3E-439F-A025-28A2BF86D63B}" presName="desTx" presStyleLbl="alignAccFollowNode1" presStyleIdx="0" presStyleCnt="1" custScaleY="107208" custLinFactNeighborY="21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8EFD93-9C6A-4B84-A6FE-5B63506F5B0F}" type="presOf" srcId="{C814887D-BDF8-4C9A-9BF5-D44083AD433E}" destId="{C102ED7D-345C-4815-9275-3FB96F76F496}" srcOrd="0" destOrd="1" presId="urn:microsoft.com/office/officeart/2005/8/layout/hList1"/>
    <dgm:cxn modelId="{CCB6D4B0-7B53-4A61-8D1E-A2570A421F28}" srcId="{5CF17226-DB3E-439F-A025-28A2BF86D63B}" destId="{12365755-BCC8-46ED-8397-DA78C445945B}" srcOrd="0" destOrd="0" parTransId="{45D65963-2384-4C00-B802-95EA60642ED9}" sibTransId="{8BEED718-2FF4-4681-8412-A2D4FA5381A0}"/>
    <dgm:cxn modelId="{50B3C481-69BE-4F16-8D34-6257FB61BAB4}" srcId="{5CF17226-DB3E-439F-A025-28A2BF86D63B}" destId="{C814887D-BDF8-4C9A-9BF5-D44083AD433E}" srcOrd="1" destOrd="0" parTransId="{B45B6F60-0E59-43CA-80C7-32BDBFD3A260}" sibTransId="{646BAE4D-40CD-4129-AB9D-C3FD460DAC20}"/>
    <dgm:cxn modelId="{43C1B7EF-E2B0-4D3B-ACB8-3101EEEEC93A}" srcId="{189484EF-6AA9-4971-96C2-30E607ED99E2}" destId="{5CF17226-DB3E-439F-A025-28A2BF86D63B}" srcOrd="0" destOrd="0" parTransId="{13C5592C-1294-4287-9CB3-73D3B79BA209}" sibTransId="{501FD73F-2B9F-43C9-A515-244290B92678}"/>
    <dgm:cxn modelId="{5D31477D-9E56-48FA-9AAD-FFC46C19BAAB}" type="presOf" srcId="{189484EF-6AA9-4971-96C2-30E607ED99E2}" destId="{2E3B850E-0E6A-4B86-ABF4-23B4829BA955}" srcOrd="0" destOrd="0" presId="urn:microsoft.com/office/officeart/2005/8/layout/hList1"/>
    <dgm:cxn modelId="{5907374F-ECAD-40A8-90A5-F66C767BA2F7}" srcId="{5CF17226-DB3E-439F-A025-28A2BF86D63B}" destId="{8CCF991B-A8C5-49E7-B662-B2A917FEA832}" srcOrd="2" destOrd="0" parTransId="{5A17A26C-9EDC-4561-ABDC-52988D6D421F}" sibTransId="{E5A913F0-E33D-428E-A17A-FA686E3EAD18}"/>
    <dgm:cxn modelId="{60EEDD63-9518-4B8A-A3CC-651F8EF7AA58}" type="presOf" srcId="{8CCF991B-A8C5-49E7-B662-B2A917FEA832}" destId="{C102ED7D-345C-4815-9275-3FB96F76F496}" srcOrd="0" destOrd="2" presId="urn:microsoft.com/office/officeart/2005/8/layout/hList1"/>
    <dgm:cxn modelId="{BEEA14DB-25BD-440A-AFEA-92A7DCC0BBB5}" type="presOf" srcId="{5CF17226-DB3E-439F-A025-28A2BF86D63B}" destId="{E67EC4F2-5021-4D6F-9E47-5D9D51531F7E}" srcOrd="0" destOrd="0" presId="urn:microsoft.com/office/officeart/2005/8/layout/hList1"/>
    <dgm:cxn modelId="{1027BD37-8104-4B3D-B1D5-A547F4777B79}" type="presOf" srcId="{12365755-BCC8-46ED-8397-DA78C445945B}" destId="{C102ED7D-345C-4815-9275-3FB96F76F496}" srcOrd="0" destOrd="0" presId="urn:microsoft.com/office/officeart/2005/8/layout/hList1"/>
    <dgm:cxn modelId="{C64DBB50-34F6-4688-81D3-9E407F42F078}" type="presParOf" srcId="{2E3B850E-0E6A-4B86-ABF4-23B4829BA955}" destId="{C4AC3FED-C22F-4050-A5AC-E7A8F0750217}" srcOrd="0" destOrd="0" presId="urn:microsoft.com/office/officeart/2005/8/layout/hList1"/>
    <dgm:cxn modelId="{50DC105C-8635-44CB-B4C4-D46E69E96CE6}" type="presParOf" srcId="{C4AC3FED-C22F-4050-A5AC-E7A8F0750217}" destId="{E67EC4F2-5021-4D6F-9E47-5D9D51531F7E}" srcOrd="0" destOrd="0" presId="urn:microsoft.com/office/officeart/2005/8/layout/hList1"/>
    <dgm:cxn modelId="{7A5B8961-1621-46E8-86E2-5262AF89AE3D}" type="presParOf" srcId="{C4AC3FED-C22F-4050-A5AC-E7A8F0750217}" destId="{C102ED7D-345C-4815-9275-3FB96F76F4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A679A-A1CE-4D0C-8038-33E418ACCB09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B17E-FA74-49B6-B9AA-60592E504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我们是第三小组，我们的项目是一款叫此课的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首先讲一下项目背景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0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首先进行价值可行性分析。</a:t>
            </a:r>
            <a:endParaRPr lang="en-US" altLang="zh-CN" dirty="0" smtClean="0"/>
          </a:p>
          <a:p>
            <a:r>
              <a:rPr lang="zh-CN" altLang="en-US" dirty="0" smtClean="0"/>
              <a:t>先讲优势吧。</a:t>
            </a:r>
            <a:endParaRPr lang="en-US" altLang="zh-CN" dirty="0" smtClean="0"/>
          </a:p>
          <a:p>
            <a:r>
              <a:rPr lang="zh-CN" altLang="en-US" dirty="0" smtClean="0"/>
              <a:t>第一它面向全体大学生，无论为转专业迷茫，为选课陷入瓶颈、总是抢不到心爱选修课，想修双学位，想一吐为快或者只是单纯的找一些好玩课程等等，都可以通过它来获得信息的快速集成；</a:t>
            </a:r>
            <a:endParaRPr lang="en-US" altLang="zh-CN" dirty="0" smtClean="0"/>
          </a:p>
          <a:p>
            <a:r>
              <a:rPr lang="zh-CN" altLang="en-US" dirty="0" smtClean="0"/>
              <a:t>第二。功能专一，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形式轻量便捷；</a:t>
            </a:r>
            <a:endParaRPr lang="en-US" altLang="zh-CN" dirty="0" smtClean="0"/>
          </a:p>
          <a:p>
            <a:r>
              <a:rPr lang="zh-CN" altLang="en-US" dirty="0" smtClean="0"/>
              <a:t>第三 目前市场上没有一款基于蹭课的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和它竞争；</a:t>
            </a:r>
            <a:endParaRPr lang="en-US" altLang="zh-CN" dirty="0" smtClean="0"/>
          </a:p>
          <a:p>
            <a:r>
              <a:rPr lang="zh-CN" altLang="en-US" dirty="0" smtClean="0"/>
              <a:t>第四 开发者同时为用户，可以获得大学生一线需求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不足之处，作为一个校园应用，</a:t>
            </a:r>
            <a:endParaRPr lang="en-US" altLang="zh-CN" dirty="0" smtClean="0"/>
          </a:p>
          <a:p>
            <a:r>
              <a:rPr lang="zh-CN" altLang="en-US" dirty="0" smtClean="0"/>
              <a:t>它的用户范围缩小在了有限的大学校园，注定了用户基数不会太大；并且每年都有一届学生毕业、从而损失一批用户；同时一届新生入学，需要对新用户进行宣传。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总体而言，校园应用局限性不可避免，而蹭课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目前并无竞争，所以我们觉得整体而言，开发利大于弊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7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在技术方面</a:t>
            </a:r>
            <a:endParaRPr lang="en-US" altLang="zh-CN" dirty="0" smtClean="0"/>
          </a:p>
          <a:p>
            <a:r>
              <a:rPr lang="zh-CN" altLang="en-US" dirty="0" smtClean="0"/>
              <a:t>开发核心在于搜索算法。</a:t>
            </a:r>
            <a:endParaRPr lang="en-US" altLang="zh-CN" dirty="0" smtClean="0"/>
          </a:p>
          <a:p>
            <a:r>
              <a:rPr lang="zh-CN" altLang="en-US" dirty="0" smtClean="0"/>
              <a:t>按照时间检索、分类检索、按照搜索记录推荐检索、按照欢迎程度检索、按照课程名检索</a:t>
            </a:r>
            <a:endParaRPr lang="en-US" altLang="zh-CN" dirty="0" smtClean="0"/>
          </a:p>
          <a:p>
            <a:r>
              <a:rPr lang="zh-CN" altLang="en-US" dirty="0" smtClean="0"/>
              <a:t>搜索算法算不上难，但是不同的检索实现起来会很繁琐，</a:t>
            </a:r>
            <a:endParaRPr lang="en-US" altLang="zh-CN" dirty="0" smtClean="0"/>
          </a:p>
          <a:p>
            <a:r>
              <a:rPr lang="zh-CN" altLang="en-US" dirty="0" smtClean="0"/>
              <a:t>为了用户体验还需要考虑不同情况下算法的高效程度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另一个难点：数据库中数据的收集</a:t>
            </a:r>
            <a:endParaRPr lang="en-US" altLang="zh-CN" dirty="0" smtClean="0"/>
          </a:p>
          <a:p>
            <a:r>
              <a:rPr lang="zh-CN" altLang="en-US" dirty="0" smtClean="0"/>
              <a:t>关于如何得到各个学院教务系统的数据库，我们有三个可选方案：</a:t>
            </a:r>
            <a:endParaRPr lang="en-US" altLang="zh-CN" dirty="0" smtClean="0"/>
          </a:p>
          <a:p>
            <a:r>
              <a:rPr lang="zh-CN" altLang="en-US" dirty="0" smtClean="0"/>
              <a:t>前两个方案失败风险率比较大，我们的保险方案是通过模拟一个小型的学校课程数据库来进行开发</a:t>
            </a:r>
            <a:endParaRPr lang="en-US" altLang="zh-CN" dirty="0" smtClean="0"/>
          </a:p>
          <a:p>
            <a:r>
              <a:rPr lang="zh-CN" altLang="en-US" dirty="0" smtClean="0"/>
              <a:t>所以总体</a:t>
            </a:r>
            <a:r>
              <a:rPr lang="zh-CN" altLang="en-US" smtClean="0"/>
              <a:t>而言，在技术</a:t>
            </a:r>
            <a:r>
              <a:rPr lang="zh-CN" altLang="en-US" dirty="0" smtClean="0"/>
              <a:t>上也是完全可行的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1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来到大学以后，学习模式发生了变化，大家开始有比较多的时间可以做自己喜欢的事。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同时，从高质量的专业课到各种劲爆的选修课，学校能提供的课程资源也变得丰富多样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大学生群体有兴趣多样性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大学平台有课程多样性 所以其实有很多的个人兴趣是可以从大学这个平台上找到答案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但是由于专业和选课限制，学生能接触到的课程资源其实只是大学平台的冰山一角，学校课程资源利用率有待提高。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1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在这样的大环境下，我举一个例子来引入几个问题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一个同学想学音乐，所以在选课期间他在茫茫的选课列表里找到了一门课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基本乐理与视唱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看着这个课程名字，他会有一连串的问题：这门课难度怎么样我没有基础会很费力吗？视唱是要唱歌吗我五音不全怎么办？我能通过这门课得到我想要的识谱能力吗？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只能在选课阶段获得一个模糊的课程信息，如果选中了那么这门课，那这门课真的选对了吗？更不要说有很大的概率是选不中的。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由此可以发现两个问题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如何在任何时候都可以快速获得课程信息</a:t>
            </a:r>
            <a:r>
              <a:rPr lang="en-US" altLang="zh-CN" dirty="0" smtClean="0">
                <a:solidFill>
                  <a:schemeClr val="bg1"/>
                </a:solidFill>
              </a:rPr>
              <a:t>==</a:t>
            </a:r>
            <a:r>
              <a:rPr lang="zh-CN" altLang="en-US" dirty="0" smtClean="0">
                <a:solidFill>
                  <a:schemeClr val="bg1"/>
                </a:solidFill>
              </a:rPr>
              <a:t>如何判断某个课程是否适合自己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2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解决方法就是不局限于选课的蹭课模式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把繁琐的获得课程信息的过程封装起来，通过选修过课程的同学的评论对课程进行初步判断。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从而减少在寻找课程资源和不合适资源上花费的时间，帮助学生快速获得和筛选资源。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所以我们找到的解决方案是</a:t>
            </a:r>
            <a:r>
              <a:rPr lang="en-US" altLang="zh-CN" sz="1200" dirty="0" smtClean="0">
                <a:solidFill>
                  <a:schemeClr val="bg1"/>
                </a:solidFill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</a:rPr>
              <a:t>基于蹭课模式的应用开发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我们提出了两个可选方案，</a:t>
            </a:r>
            <a:endParaRPr lang="en-US" altLang="zh-CN" dirty="0" smtClean="0"/>
          </a:p>
          <a:p>
            <a:r>
              <a:rPr lang="zh-CN" altLang="en-US" dirty="0" smtClean="0"/>
              <a:t>第一个方案是基于网页的论坛形式</a:t>
            </a:r>
            <a:r>
              <a:rPr lang="zh-CN" altLang="en-US" baseline="0" dirty="0" smtClean="0"/>
              <a:t>。因为网页兼容性强，无论是安卓、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、电脑都可以使用，所以我们第一个想到它。但是由于论坛形式的局限性，本质上来讲，只是由杂乱的课程信息变成了杂乱的课程评论帖子，同样需要花费时间筛选。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考虑到这些缺点，我们最终决定做成</a:t>
            </a:r>
            <a:r>
              <a:rPr lang="en-US" altLang="zh-CN" baseline="0" dirty="0" smtClean="0"/>
              <a:t>app</a:t>
            </a:r>
            <a:r>
              <a:rPr lang="zh-CN" altLang="en-US" baseline="0" dirty="0" smtClean="0"/>
              <a:t>形式</a:t>
            </a:r>
            <a:endParaRPr lang="en-US" altLang="zh-CN" baseline="0" dirty="0" smtClean="0"/>
          </a:p>
          <a:p>
            <a:r>
              <a:rPr lang="zh-CN" altLang="en-US" baseline="0" dirty="0" smtClean="0"/>
              <a:t>虽然兼容性变差了一点，但是保留了手机一键查询这个最便捷的方式</a:t>
            </a: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并且对我们开发而言，一个旨在“蹭课”和推荐好课程的轻量级</a:t>
            </a:r>
            <a:r>
              <a:rPr lang="en-US" altLang="zh-CN" baseline="0" dirty="0" smtClean="0"/>
              <a:t>app</a:t>
            </a:r>
            <a:r>
              <a:rPr lang="zh-CN" altLang="en-US" baseline="0" dirty="0" smtClean="0"/>
              <a:t>会显得清晰好管理很多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8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接下来讲一下这个</a:t>
            </a:r>
            <a:r>
              <a:rPr lang="en-US" altLang="zh-CN" dirty="0" smtClean="0">
                <a:solidFill>
                  <a:schemeClr val="bg1"/>
                </a:solidFill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</a:rPr>
              <a:t>的主要概念设计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第一个功能：</a:t>
            </a:r>
            <a:r>
              <a:rPr lang="zh-CN" altLang="en-US" sz="1200" kern="12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一键获取空闲时间段可选课程列表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根据这个流程图，首先，导入当前课表，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上面一列是基本的课表功能，对于课表中已占用的课时，通过点击来获得此门课程详细信息，并且可以对这门课进行评价、点赞、记笔记等；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下面一列是蹭课功能，对于空闲时间段（假设以两小时为一单位），通过点击获得在这个时间段的可选课程列表，选择感兴趣的课程后可以点开进一步具体查看；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考虑到固定时间段内面向全校的可选课程比较多，所以希望通过算法按照</a:t>
            </a:r>
            <a:r>
              <a:rPr lang="en-US" altLang="zh-CN" dirty="0" smtClean="0">
                <a:solidFill>
                  <a:schemeClr val="bg1"/>
                </a:solidFill>
              </a:rPr>
              <a:t>A-Z</a:t>
            </a:r>
            <a:r>
              <a:rPr lang="zh-CN" altLang="en-US" dirty="0" smtClean="0">
                <a:solidFill>
                  <a:schemeClr val="bg1"/>
                </a:solidFill>
              </a:rPr>
              <a:t>或者课程分类两种方法来显示查找到的课程列表。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4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第二个功能是好课推荐，</a:t>
            </a:r>
            <a:endParaRPr lang="en-US" altLang="zh-CN" dirty="0" smtClean="0"/>
          </a:p>
          <a:p>
            <a:r>
              <a:rPr lang="zh-CN" altLang="en-US" dirty="0" smtClean="0"/>
              <a:t>以个人为单位发现好课能力微乎其微，这个模块根据所有同学的评分记录对课程进行欢迎程度的排序，定期推荐好课。</a:t>
            </a:r>
            <a:endParaRPr lang="en-US" altLang="zh-CN" dirty="0" smtClean="0"/>
          </a:p>
          <a:p>
            <a:r>
              <a:rPr lang="zh-CN" altLang="en-US" dirty="0" smtClean="0"/>
              <a:t>它又分为三个子部分</a:t>
            </a:r>
            <a:endParaRPr lang="en-US" altLang="zh-CN" dirty="0" smtClean="0"/>
          </a:p>
          <a:p>
            <a:r>
              <a:rPr lang="zh-CN" altLang="en-US" dirty="0" smtClean="0"/>
              <a:t>分类推荐：根据学科类别推荐受好评的课（分栏列表形式呈现）</a:t>
            </a:r>
            <a:endParaRPr lang="en-US" altLang="zh-CN" dirty="0" smtClean="0"/>
          </a:p>
          <a:p>
            <a:r>
              <a:rPr lang="zh-CN" altLang="en-US" dirty="0" smtClean="0"/>
              <a:t>量身推荐：在分类推荐的基础上，根据用户的搜索记录，预测用户喜欢的课程。</a:t>
            </a:r>
            <a:endParaRPr lang="en-US" altLang="zh-CN" dirty="0" smtClean="0"/>
          </a:p>
          <a:p>
            <a:r>
              <a:rPr lang="zh-CN" altLang="en-US" dirty="0" smtClean="0"/>
              <a:t>最火课程：以画廊图片的形式，循环播放最受欢迎的课程。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2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为选课提供参考。</a:t>
            </a:r>
            <a:endParaRPr lang="en-US" altLang="zh-CN" dirty="0" smtClean="0"/>
          </a:p>
          <a:p>
            <a:r>
              <a:rPr lang="zh-CN" altLang="en-US" dirty="0" smtClean="0"/>
              <a:t>选课的时候往往只知道待选课程名字和开课学院，信息匮乏，无从下手。</a:t>
            </a:r>
            <a:endParaRPr lang="en-US" altLang="zh-CN" dirty="0" smtClean="0"/>
          </a:p>
          <a:p>
            <a:r>
              <a:rPr lang="zh-CN" altLang="en-US" dirty="0" smtClean="0"/>
              <a:t>这个功能通过提供课程内容简介和评价，来帮助选课；</a:t>
            </a:r>
            <a:endParaRPr lang="en-US" altLang="zh-CN" dirty="0" smtClean="0"/>
          </a:p>
          <a:p>
            <a:r>
              <a:rPr lang="zh-CN" altLang="en-US" dirty="0" smtClean="0"/>
              <a:t>同时，针对同一课程可能存在不同老师或不同课堂的情况，通过在该课程内页查看课堂信息列表来了解不同课堂的差异性，</a:t>
            </a:r>
            <a:endParaRPr lang="en-US" altLang="zh-CN" dirty="0" smtClean="0"/>
          </a:p>
          <a:p>
            <a:r>
              <a:rPr lang="zh-CN" altLang="en-US" dirty="0" smtClean="0"/>
              <a:t>参考前面同学的评论，最终做出选课决定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49B17E-FA74-49B6-B9AA-60592E5048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82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大概讲完了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的几个主要功能，这一步来反思一下它的可行性。</a:t>
            </a:r>
            <a:endParaRPr lang="en-US" altLang="zh-CN" dirty="0" smtClean="0"/>
          </a:p>
          <a:p>
            <a:r>
              <a:rPr lang="zh-CN" altLang="en-US" dirty="0" smtClean="0"/>
              <a:t>它的现实意义在哪里？它在技术上是可以实现的吗？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B17E-FA74-49B6-B9AA-60592E5048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6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5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6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1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65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2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995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400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4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92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727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03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47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38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80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357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947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136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29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6B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C6B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37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algun Gothic Semilight" panose="020B0502040204020203" pitchFamily="34" charset="-122"/>
              </a:rPr>
              <a:t>此课 </a:t>
            </a:r>
            <a:r>
              <a:rPr lang="en-US" altLang="zh-CN" sz="4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algun Gothic Semilight" panose="020B0502040204020203" pitchFamily="34" charset="-122"/>
              </a:rPr>
              <a:t>——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  <a:cs typeface="Malgun Gothic Semilight" panose="020B0502040204020203" pitchFamily="34" charset="-122"/>
              </a:rPr>
              <a:t>发现身边的好课</a:t>
            </a:r>
            <a:endParaRPr lang="zh-CN" altLang="en-US" sz="8000" dirty="0">
              <a:latin typeface="方正舒体" panose="02010601030101010101" pitchFamily="2" charset="-122"/>
              <a:ea typeface="方正舒体" panose="02010601030101010101" pitchFamily="2" charset="-122"/>
              <a:cs typeface="Malgun Gothic Semi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4204" y="5321205"/>
            <a:ext cx="12085383" cy="1288765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35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——By Team3:    </a:t>
            </a:r>
            <a:r>
              <a:rPr lang="en-US" altLang="zh-CN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13301038-</a:t>
            </a:r>
            <a:r>
              <a:rPr lang="zh-CN" altLang="en-US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李佩佩</a:t>
            </a:r>
            <a:endParaRPr lang="en-US" altLang="zh-CN" sz="80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      13301027-</a:t>
            </a:r>
            <a:r>
              <a:rPr lang="zh-CN" altLang="en-US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英南</a:t>
            </a:r>
            <a:r>
              <a:rPr lang="en-US" altLang="zh-CN" sz="8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13301031-</a:t>
            </a:r>
            <a:r>
              <a:rPr lang="zh-CN" altLang="en-US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丁旺</a:t>
            </a:r>
            <a:endParaRPr lang="en-US" altLang="zh-CN" sz="8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      13301033-</a:t>
            </a:r>
            <a:r>
              <a:rPr lang="zh-CN" altLang="en-US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郝晓睿</a:t>
            </a:r>
            <a:r>
              <a:rPr lang="en-US" altLang="zh-CN" sz="8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12304027-Beka</a:t>
            </a:r>
            <a:endParaRPr lang="en-US" altLang="zh-CN" sz="8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zh-CN" altLang="en-US" sz="60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价值可行性分析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5915883"/>
              </p:ext>
            </p:extLst>
          </p:nvPr>
        </p:nvGraphicFramePr>
        <p:xfrm>
          <a:off x="1228724" y="2449318"/>
          <a:ext cx="10153274" cy="408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7" y="2823930"/>
            <a:ext cx="2947988" cy="33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技术可行性分析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1009" y="2771335"/>
            <a:ext cx="6597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基于安卓</a:t>
            </a:r>
            <a:endParaRPr lang="en-US" altLang="zh-CN" sz="3200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基于数据库的搜索算法</a:t>
            </a:r>
            <a:endParaRPr lang="en-US" altLang="zh-CN" sz="3200" dirty="0" smtClean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板块功能清晰</a:t>
            </a:r>
            <a:endParaRPr lang="en-US" altLang="zh-CN" sz="3200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3200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简洁易操作</a:t>
            </a:r>
            <a:endParaRPr lang="en-US" altLang="zh-CN" sz="3200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61216278"/>
              </p:ext>
            </p:extLst>
          </p:nvPr>
        </p:nvGraphicFramePr>
        <p:xfrm>
          <a:off x="7143751" y="2185988"/>
          <a:ext cx="385248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90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62025" y="2290215"/>
            <a:ext cx="5436055" cy="1468800"/>
          </a:xfrm>
        </p:spPr>
        <p:txBody>
          <a:bodyPr/>
          <a:lstStyle/>
          <a:p>
            <a:r>
              <a:rPr lang="en-US" altLang="zh-CN" sz="6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End_     </a:t>
            </a:r>
            <a:endParaRPr lang="zh-CN" altLang="en-US" sz="66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6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880" y="503459"/>
            <a:ext cx="10571998" cy="970450"/>
          </a:xfrm>
        </p:spPr>
        <p:txBody>
          <a:bodyPr/>
          <a:lstStyle/>
          <a:p>
            <a:r>
              <a:rPr lang="en-US" altLang="zh-CN" dirty="0"/>
              <a:t>Part1 </a:t>
            </a:r>
            <a:r>
              <a:rPr lang="en-US" altLang="zh-CN" dirty="0" smtClean="0"/>
              <a:t>Context Analysis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008" y="2239137"/>
            <a:ext cx="5685597" cy="43060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4816" y="2487168"/>
            <a:ext cx="45841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大学大背景</a:t>
            </a:r>
            <a:endParaRPr lang="en-US" altLang="zh-CN" sz="3600" dirty="0" smtClean="0">
              <a:solidFill>
                <a:schemeClr val="bg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自由时间多</a:t>
            </a:r>
            <a:endParaRPr lang="en-US" altLang="zh-CN" sz="3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兴趣多样性</a:t>
            </a:r>
            <a:endParaRPr lang="en-US" altLang="zh-CN" sz="3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课程资源丰富</a:t>
            </a:r>
            <a:endParaRPr lang="en-US" altLang="zh-CN" sz="3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7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 P</a:t>
            </a:r>
            <a:r>
              <a:rPr lang="en-US" altLang="zh-CN" dirty="0" smtClean="0"/>
              <a:t>roblem Definition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294" y="2202466"/>
            <a:ext cx="4119704" cy="10233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294" y="3225832"/>
            <a:ext cx="4119704" cy="3268525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8567885"/>
              </p:ext>
            </p:extLst>
          </p:nvPr>
        </p:nvGraphicFramePr>
        <p:xfrm>
          <a:off x="810000" y="2485548"/>
          <a:ext cx="5962275" cy="400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085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Part3 O</a:t>
            </a:r>
            <a:r>
              <a:rPr lang="en-US" altLang="zh-CN" dirty="0" smtClean="0"/>
              <a:t>pportunity Recognition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09624270"/>
              </p:ext>
            </p:extLst>
          </p:nvPr>
        </p:nvGraphicFramePr>
        <p:xfrm>
          <a:off x="4254655" y="2233013"/>
          <a:ext cx="8875776" cy="439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0000" y="2475067"/>
            <a:ext cx="50217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方式</a:t>
            </a:r>
            <a:endParaRPr lang="en-US" altLang="zh-CN" sz="4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Answer1 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封装</a:t>
            </a:r>
            <a:endParaRPr lang="en-US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Answer2 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评论</a:t>
            </a:r>
            <a:endParaRPr lang="en-US" altLang="zh-CN" sz="28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目标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用户体验     </a:t>
            </a:r>
            <a:r>
              <a:rPr lang="en-US" altLang="zh-CN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资源利用率 </a:t>
            </a:r>
            <a:r>
              <a:rPr lang="en-US" altLang="zh-CN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</a:t>
            </a:r>
            <a:r>
              <a:rPr lang="zh-CN" altLang="en-US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成本     </a:t>
            </a:r>
            <a:r>
              <a:rPr lang="en-US" altLang="zh-CN" sz="28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DOWN</a:t>
            </a:r>
          </a:p>
        </p:txBody>
      </p:sp>
      <p:sp>
        <p:nvSpPr>
          <p:cNvPr id="3" name="上箭头 2"/>
          <p:cNvSpPr/>
          <p:nvPr/>
        </p:nvSpPr>
        <p:spPr>
          <a:xfrm>
            <a:off x="3780016" y="5513738"/>
            <a:ext cx="134911" cy="2848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3780016" y="5132467"/>
            <a:ext cx="134911" cy="2848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flipV="1">
            <a:off x="4478284" y="5967406"/>
            <a:ext cx="134911" cy="2848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Part4 O</a:t>
            </a:r>
            <a:r>
              <a:rPr lang="en-US" altLang="zh-CN" dirty="0" smtClean="0"/>
              <a:t>ptimal </a:t>
            </a:r>
            <a:r>
              <a:rPr lang="en-US" altLang="zh-CN" dirty="0"/>
              <a:t>S</a:t>
            </a:r>
            <a:r>
              <a:rPr lang="en-US" altLang="zh-CN" dirty="0" smtClean="0"/>
              <a:t>olution Design (High Level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3222" y="5340481"/>
            <a:ext cx="1955409" cy="8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zh-CN" altLang="en-US" dirty="0" smtClean="0">
                <a:solidFill>
                  <a:schemeClr val="bg1"/>
                </a:solidFill>
              </a:rPr>
              <a:t>校大学生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6530" y="5063067"/>
            <a:ext cx="3727940" cy="154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此课</a:t>
            </a:r>
            <a:r>
              <a:rPr lang="en-US" altLang="zh-CN" sz="4000" dirty="0"/>
              <a:t>app</a:t>
            </a:r>
            <a:endParaRPr lang="zh-CN" altLang="en-US" sz="4000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3044247" y="5835396"/>
            <a:ext cx="682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974803" y="5406331"/>
            <a:ext cx="3516923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丰富的在校课程资源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endCxn id="11" idx="3"/>
          </p:cNvCxnSpPr>
          <p:nvPr/>
        </p:nvCxnSpPr>
        <p:spPr>
          <a:xfrm flipH="1">
            <a:off x="7454470" y="5821328"/>
            <a:ext cx="682283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69499" y="2757139"/>
            <a:ext cx="5489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</a:rPr>
              <a:t>此</a:t>
            </a:r>
            <a:r>
              <a:rPr lang="zh-CN" altLang="en-US" sz="4000" dirty="0">
                <a:solidFill>
                  <a:schemeClr val="bg1"/>
                </a:solidFill>
              </a:rPr>
              <a:t>课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论坛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endParaRPr lang="en-US" altLang="zh-CN" sz="40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bg1"/>
                </a:solidFill>
              </a:rPr>
              <a:t>此课</a:t>
            </a:r>
            <a:r>
              <a:rPr lang="en-US" altLang="zh-CN" sz="4000" dirty="0" smtClean="0">
                <a:solidFill>
                  <a:schemeClr val="bg1"/>
                </a:solidFill>
              </a:rPr>
              <a:t>-app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20882203">
            <a:off x="3727723" y="2474578"/>
            <a:ext cx="1800225" cy="792162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rgbClr val="FF0000"/>
                </a:solidFill>
              </a:rPr>
              <a:t>K.O.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20882203">
            <a:off x="3727723" y="3814081"/>
            <a:ext cx="1800225" cy="792162"/>
          </a:xfrm>
          <a:prstGeom prst="rect">
            <a:avLst/>
          </a:prstGeom>
          <a:solidFill>
            <a:schemeClr val="tx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800" b="1" dirty="0" smtClean="0">
                <a:solidFill>
                  <a:srgbClr val="FF0000"/>
                </a:solidFill>
              </a:rPr>
              <a:t>PASS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</a:t>
            </a:r>
            <a:r>
              <a:rPr lang="zh-CN" altLang="en-US" dirty="0" smtClean="0"/>
              <a:t>此课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0000" y="2401619"/>
            <a:ext cx="64289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功能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一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一键获取空闲时间段可选课程列表</a:t>
            </a:r>
            <a:endParaRPr lang="en-US" altLang="zh-CN" sz="3200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87612" y="4624653"/>
            <a:ext cx="1818900" cy="769024"/>
            <a:chOff x="7207" y="0"/>
            <a:chExt cx="2154370" cy="1200329"/>
          </a:xfrm>
        </p:grpSpPr>
        <p:sp>
          <p:nvSpPr>
            <p:cNvPr id="8" name="圆角矩形 7"/>
            <p:cNvSpPr/>
            <p:nvPr/>
          </p:nvSpPr>
          <p:spPr>
            <a:xfrm>
              <a:off x="7207" y="0"/>
              <a:ext cx="2154370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2363" y="35156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导入课表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35293" y="5383923"/>
            <a:ext cx="1818900" cy="1129382"/>
            <a:chOff x="7207" y="0"/>
            <a:chExt cx="2154370" cy="1200329"/>
          </a:xfrm>
        </p:grpSpPr>
        <p:sp>
          <p:nvSpPr>
            <p:cNvPr id="14" name="圆角矩形 13"/>
            <p:cNvSpPr/>
            <p:nvPr/>
          </p:nvSpPr>
          <p:spPr>
            <a:xfrm>
              <a:off x="7207" y="0"/>
              <a:ext cx="2154370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42363" y="35156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点击空白时间段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93" y="3775563"/>
            <a:ext cx="1818900" cy="839329"/>
            <a:chOff x="7207" y="0"/>
            <a:chExt cx="2154370" cy="1200329"/>
          </a:xfrm>
        </p:grpSpPr>
        <p:sp>
          <p:nvSpPr>
            <p:cNvPr id="17" name="圆角矩形 16"/>
            <p:cNvSpPr/>
            <p:nvPr/>
          </p:nvSpPr>
          <p:spPr>
            <a:xfrm>
              <a:off x="7207" y="0"/>
              <a:ext cx="2154370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42363" y="35156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点击课程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93229" y="3755836"/>
            <a:ext cx="1881258" cy="891341"/>
            <a:chOff x="7207" y="0"/>
            <a:chExt cx="2154370" cy="1200329"/>
          </a:xfrm>
        </p:grpSpPr>
        <p:sp>
          <p:nvSpPr>
            <p:cNvPr id="20" name="圆角矩形 19"/>
            <p:cNvSpPr/>
            <p:nvPr/>
          </p:nvSpPr>
          <p:spPr>
            <a:xfrm>
              <a:off x="7207" y="0"/>
              <a:ext cx="2154370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42363" y="35156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课程详细信息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16389" y="3765553"/>
            <a:ext cx="1918912" cy="893290"/>
            <a:chOff x="7207" y="0"/>
            <a:chExt cx="2466578" cy="1200329"/>
          </a:xfrm>
        </p:grpSpPr>
        <p:sp>
          <p:nvSpPr>
            <p:cNvPr id="23" name="圆角矩形 22"/>
            <p:cNvSpPr/>
            <p:nvPr/>
          </p:nvSpPr>
          <p:spPr>
            <a:xfrm>
              <a:off x="7207" y="0"/>
              <a:ext cx="2466578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/>
            <p:cNvSpPr/>
            <p:nvPr/>
          </p:nvSpPr>
          <p:spPr>
            <a:xfrm>
              <a:off x="42363" y="35156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查看</a:t>
              </a:r>
              <a:r>
                <a:rPr lang="en-US" altLang="zh-CN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  <a:r>
                <a:rPr lang="zh-CN" altLang="en-US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进行评论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93229" y="5383923"/>
            <a:ext cx="1818900" cy="1164106"/>
            <a:chOff x="7207" y="0"/>
            <a:chExt cx="2154370" cy="1200329"/>
          </a:xfrm>
        </p:grpSpPr>
        <p:sp>
          <p:nvSpPr>
            <p:cNvPr id="26" name="圆角矩形 25"/>
            <p:cNvSpPr/>
            <p:nvPr/>
          </p:nvSpPr>
          <p:spPr>
            <a:xfrm>
              <a:off x="7207" y="0"/>
              <a:ext cx="2154370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圆角矩形 4"/>
            <p:cNvSpPr/>
            <p:nvPr/>
          </p:nvSpPr>
          <p:spPr>
            <a:xfrm>
              <a:off x="42362" y="63525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此时间段所有课程列表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78010" y="5270773"/>
            <a:ext cx="2351866" cy="1390405"/>
            <a:chOff x="7207" y="0"/>
            <a:chExt cx="2154370" cy="1200329"/>
          </a:xfrm>
        </p:grpSpPr>
        <p:sp>
          <p:nvSpPr>
            <p:cNvPr id="29" name="圆角矩形 28"/>
            <p:cNvSpPr/>
            <p:nvPr/>
          </p:nvSpPr>
          <p:spPr>
            <a:xfrm>
              <a:off x="7207" y="0"/>
              <a:ext cx="2154370" cy="12003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42363" y="35156"/>
              <a:ext cx="2084058" cy="11300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点击查看任意课程信息</a:t>
              </a:r>
              <a:r>
                <a:rPr lang="en-US" altLang="zh-CN" sz="29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  <a:r>
                <a:rPr lang="zh-CN" altLang="en-US" sz="29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课程评价</a:t>
              </a:r>
              <a:endParaRPr lang="zh-CN" sz="29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cxnSp>
        <p:nvCxnSpPr>
          <p:cNvPr id="32" name="直接箭头连接符 31"/>
          <p:cNvCxnSpPr>
            <a:stCxn id="8" idx="3"/>
            <a:endCxn id="17" idx="1"/>
          </p:cNvCxnSpPr>
          <p:nvPr/>
        </p:nvCxnSpPr>
        <p:spPr>
          <a:xfrm flipV="1">
            <a:off x="2806512" y="4195228"/>
            <a:ext cx="428781" cy="8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14" idx="1"/>
          </p:cNvCxnSpPr>
          <p:nvPr/>
        </p:nvCxnSpPr>
        <p:spPr>
          <a:xfrm>
            <a:off x="2806512" y="5009165"/>
            <a:ext cx="428781" cy="9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3"/>
            <a:endCxn id="20" idx="1"/>
          </p:cNvCxnSpPr>
          <p:nvPr/>
        </p:nvCxnSpPr>
        <p:spPr>
          <a:xfrm>
            <a:off x="5054193" y="4195228"/>
            <a:ext cx="539036" cy="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26" idx="1"/>
          </p:cNvCxnSpPr>
          <p:nvPr/>
        </p:nvCxnSpPr>
        <p:spPr>
          <a:xfrm>
            <a:off x="5054193" y="5948614"/>
            <a:ext cx="53903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3"/>
            <a:endCxn id="23" idx="1"/>
          </p:cNvCxnSpPr>
          <p:nvPr/>
        </p:nvCxnSpPr>
        <p:spPr>
          <a:xfrm>
            <a:off x="7474487" y="4201507"/>
            <a:ext cx="641902" cy="1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6" idx="3"/>
            <a:endCxn id="29" idx="1"/>
          </p:cNvCxnSpPr>
          <p:nvPr/>
        </p:nvCxnSpPr>
        <p:spPr>
          <a:xfrm>
            <a:off x="7412129" y="5965976"/>
            <a:ext cx="66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zh-CN" altLang="en-US" dirty="0"/>
              <a:t>此课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0000" y="2648278"/>
            <a:ext cx="3608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C6BB">
                    <a:lumMod val="50000"/>
                  </a:srgbClr>
                </a:solidFill>
                <a:latin typeface="宋体" panose="02010600030101010101" pitchFamily="2" charset="-122"/>
              </a:rPr>
              <a:t>功能二</a:t>
            </a:r>
            <a:r>
              <a:rPr lang="en-US" altLang="zh-CN" sz="3200" dirty="0" smtClean="0">
                <a:solidFill>
                  <a:srgbClr val="00C6BB">
                    <a:lumMod val="50000"/>
                  </a:srgbClr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3200" dirty="0" smtClean="0">
                <a:solidFill>
                  <a:srgbClr val="00C6BB">
                    <a:lumMod val="50000"/>
                  </a:srgbClr>
                </a:solidFill>
                <a:latin typeface="宋体" panose="02010600030101010101" pitchFamily="2" charset="-122"/>
              </a:rPr>
              <a:t>好课推荐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96497740"/>
              </p:ext>
            </p:extLst>
          </p:nvPr>
        </p:nvGraphicFramePr>
        <p:xfrm>
          <a:off x="4097875" y="1417638"/>
          <a:ext cx="8152526" cy="5439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爆炸形 1 6"/>
          <p:cNvSpPr/>
          <p:nvPr/>
        </p:nvSpPr>
        <p:spPr>
          <a:xfrm>
            <a:off x="8693307" y="3236327"/>
            <a:ext cx="1623848" cy="137160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画廊播放</a:t>
            </a:r>
            <a:endParaRPr lang="zh-CN" altLang="en-US" dirty="0"/>
          </a:p>
        </p:txBody>
      </p:sp>
      <p:sp>
        <p:nvSpPr>
          <p:cNvPr id="8" name="爆炸形 1 7"/>
          <p:cNvSpPr/>
          <p:nvPr/>
        </p:nvSpPr>
        <p:spPr>
          <a:xfrm>
            <a:off x="6710628" y="1387182"/>
            <a:ext cx="1623848" cy="137160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分栏列表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498940"/>
            <a:ext cx="4152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zh-CN" altLang="en-US" dirty="0"/>
              <a:t>此课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45597825"/>
              </p:ext>
            </p:extLst>
          </p:nvPr>
        </p:nvGraphicFramePr>
        <p:xfrm>
          <a:off x="1854992" y="2328863"/>
          <a:ext cx="8482013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0000" y="2328863"/>
            <a:ext cx="677108" cy="4586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功能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</a:rPr>
              <a:t>三：选课指导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Part5 </a:t>
            </a:r>
            <a:r>
              <a:rPr lang="en-US" altLang="zh-CN" dirty="0" smtClean="0"/>
              <a:t>Feasibility Analysis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26674" y="3668634"/>
            <a:ext cx="2218950" cy="1191063"/>
            <a:chOff x="39" y="302262"/>
            <a:chExt cx="3812188" cy="1524875"/>
          </a:xfrm>
        </p:grpSpPr>
        <p:sp>
          <p:nvSpPr>
            <p:cNvPr id="6" name="矩形 5"/>
            <p:cNvSpPr/>
            <p:nvPr/>
          </p:nvSpPr>
          <p:spPr>
            <a:xfrm>
              <a:off x="39" y="302262"/>
              <a:ext cx="3812188" cy="1524875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39" y="302262"/>
              <a:ext cx="3812188" cy="1524875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4000" kern="1200" dirty="0" smtClean="0"/>
                <a:t>可行性分析</a:t>
              </a:r>
              <a:endParaRPr lang="zh-CN" sz="40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86962" y="4655248"/>
            <a:ext cx="2685838" cy="1177103"/>
            <a:chOff x="38" y="302262"/>
            <a:chExt cx="3812189" cy="1543176"/>
          </a:xfrm>
        </p:grpSpPr>
        <p:sp>
          <p:nvSpPr>
            <p:cNvPr id="9" name="矩形 8"/>
            <p:cNvSpPr/>
            <p:nvPr/>
          </p:nvSpPr>
          <p:spPr>
            <a:xfrm>
              <a:off x="39" y="302262"/>
              <a:ext cx="3812188" cy="15248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38" y="320563"/>
              <a:ext cx="3812188" cy="15248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4000" kern="1200" dirty="0" smtClean="0"/>
                <a:t>技术可行性分析</a:t>
              </a:r>
              <a:endParaRPr lang="zh-CN" sz="40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6962" y="2854180"/>
            <a:ext cx="2685837" cy="1285876"/>
            <a:chOff x="39" y="302262"/>
            <a:chExt cx="3812188" cy="1524875"/>
          </a:xfrm>
        </p:grpSpPr>
        <p:sp>
          <p:nvSpPr>
            <p:cNvPr id="12" name="矩形 11"/>
            <p:cNvSpPr/>
            <p:nvPr/>
          </p:nvSpPr>
          <p:spPr>
            <a:xfrm>
              <a:off x="39" y="302262"/>
              <a:ext cx="3812188" cy="15248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矩形 12"/>
            <p:cNvSpPr/>
            <p:nvPr/>
          </p:nvSpPr>
          <p:spPr>
            <a:xfrm>
              <a:off x="39" y="302262"/>
              <a:ext cx="3812188" cy="15248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dirty="0"/>
                <a:t>价值</a:t>
              </a:r>
              <a:r>
                <a:rPr lang="zh-CN" sz="4000" kern="1200" dirty="0" smtClean="0"/>
                <a:t>可行性分析</a:t>
              </a:r>
              <a:endParaRPr lang="zh-CN" sz="4000" kern="1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0358" y="4710977"/>
            <a:ext cx="3012454" cy="1127559"/>
            <a:chOff x="39" y="302262"/>
            <a:chExt cx="3812188" cy="1524875"/>
          </a:xfrm>
          <a:solidFill>
            <a:schemeClr val="accent1">
              <a:lumMod val="5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39" y="302262"/>
              <a:ext cx="3812188" cy="1524875"/>
            </a:xfrm>
            <a:prstGeom prst="round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39" y="302262"/>
              <a:ext cx="3812188" cy="1524875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 smtClean="0"/>
                <a:t> 能否实现？</a:t>
              </a:r>
              <a:endParaRPr lang="zh-CN" sz="4000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8048" y="2854180"/>
            <a:ext cx="3004764" cy="1054724"/>
            <a:chOff x="39" y="302262"/>
            <a:chExt cx="3812188" cy="1524875"/>
          </a:xfrm>
        </p:grpSpPr>
        <p:sp>
          <p:nvSpPr>
            <p:cNvPr id="18" name="矩形 17"/>
            <p:cNvSpPr/>
            <p:nvPr/>
          </p:nvSpPr>
          <p:spPr>
            <a:xfrm>
              <a:off x="39" y="302262"/>
              <a:ext cx="3812188" cy="1524875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>
            <a:xfrm>
              <a:off x="39" y="302262"/>
              <a:ext cx="3812188" cy="152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dirty="0" smtClean="0"/>
                <a:t> 现实</a:t>
              </a:r>
              <a:r>
                <a:rPr lang="zh-CN" altLang="en-US" sz="4000" kern="1200" dirty="0" smtClean="0"/>
                <a:t>意义？</a:t>
              </a:r>
              <a:endParaRPr lang="zh-CN" sz="4000" kern="1200" dirty="0"/>
            </a:p>
          </p:txBody>
        </p:sp>
      </p:grpSp>
      <p:cxnSp>
        <p:nvCxnSpPr>
          <p:cNvPr id="23" name="直接箭头连接符 22"/>
          <p:cNvCxnSpPr>
            <a:stCxn id="15" idx="3"/>
            <a:endCxn id="6" idx="1"/>
          </p:cNvCxnSpPr>
          <p:nvPr/>
        </p:nvCxnSpPr>
        <p:spPr>
          <a:xfrm flipV="1">
            <a:off x="3992812" y="4264166"/>
            <a:ext cx="1033862" cy="101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6" idx="1"/>
          </p:cNvCxnSpPr>
          <p:nvPr/>
        </p:nvCxnSpPr>
        <p:spPr>
          <a:xfrm>
            <a:off x="3992812" y="3381542"/>
            <a:ext cx="1033862" cy="8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9" idx="1"/>
          </p:cNvCxnSpPr>
          <p:nvPr/>
        </p:nvCxnSpPr>
        <p:spPr>
          <a:xfrm>
            <a:off x="7245624" y="4264166"/>
            <a:ext cx="1041339" cy="9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12" idx="1"/>
          </p:cNvCxnSpPr>
          <p:nvPr/>
        </p:nvCxnSpPr>
        <p:spPr>
          <a:xfrm flipV="1">
            <a:off x="7245624" y="3497118"/>
            <a:ext cx="1041338" cy="76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1184</TotalTime>
  <Words>1547</Words>
  <Application>Microsoft Office PowerPoint</Application>
  <PresentationFormat>宽屏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 Unicode MS</vt:lpstr>
      <vt:lpstr>Malgun Gothic Semilight</vt:lpstr>
      <vt:lpstr>Microsoft JhengHei</vt:lpstr>
      <vt:lpstr>方正舒体</vt:lpstr>
      <vt:lpstr>华文楷体</vt:lpstr>
      <vt:lpstr>华文新魏</vt:lpstr>
      <vt:lpstr>宋体</vt:lpstr>
      <vt:lpstr>Arial</vt:lpstr>
      <vt:lpstr>Calibri</vt:lpstr>
      <vt:lpstr>Century Gothic</vt:lpstr>
      <vt:lpstr>Wingdings 2</vt:lpstr>
      <vt:lpstr>值得引用的</vt:lpstr>
      <vt:lpstr>1_值得引用的</vt:lpstr>
      <vt:lpstr>此课 ——发现身边的好课</vt:lpstr>
      <vt:lpstr>Part1 Context Analysis</vt:lpstr>
      <vt:lpstr>Part2 Problem Definition</vt:lpstr>
      <vt:lpstr>Part3 Opportunity Recognition</vt:lpstr>
      <vt:lpstr>Part4 Optimal Solution Design (High Level)</vt:lpstr>
      <vt:lpstr>About 此课app</vt:lpstr>
      <vt:lpstr>About 此课app</vt:lpstr>
      <vt:lpstr>About 此课app</vt:lpstr>
      <vt:lpstr>Part5 Feasibility Analysis</vt:lpstr>
      <vt:lpstr>价值可行性分析</vt:lpstr>
      <vt:lpstr>技术可行性分析</vt:lpstr>
      <vt:lpstr>The End_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李佩佩</dc:creator>
  <cp:lastModifiedBy>李佩佩</cp:lastModifiedBy>
  <cp:revision>89</cp:revision>
  <dcterms:created xsi:type="dcterms:W3CDTF">2016-03-22T01:20:49Z</dcterms:created>
  <dcterms:modified xsi:type="dcterms:W3CDTF">2016-03-24T00:14:35Z</dcterms:modified>
</cp:coreProperties>
</file>