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5760" cy="56700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Click to edit the title text format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Second Outline Level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5B0BCA88-DF9E-46FD-AEF4-28FED1CF45E2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3840480" y="72000"/>
            <a:ext cx="1188720" cy="20116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200" spc="-1" strike="noStrike">
                <a:latin typeface="Arial"/>
              </a:rPr>
              <a:t>Firstname</a:t>
            </a:r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Lastname</a:t>
            </a:r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Email</a:t>
            </a:r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Password</a:t>
            </a:r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TwitterID</a:t>
            </a:r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LinkedID</a:t>
            </a:r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FacebookID</a:t>
            </a:r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InstagramID</a:t>
            </a:r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Active</a:t>
            </a:r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Confirmed_At</a:t>
            </a:r>
            <a:endParaRPr b="0" lang="en-US" sz="1200" spc="-1" strike="noStrike">
              <a:latin typeface="Arial"/>
            </a:endParaRPr>
          </a:p>
          <a:p>
            <a:pPr algn="ctr"/>
            <a:endParaRPr b="0" lang="en-US" sz="12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1737360" y="640080"/>
            <a:ext cx="1737360" cy="548640"/>
          </a:xfrm>
          <a:custGeom>
            <a:avLst/>
            <a:gdLst/>
            <a:ahLst/>
            <a:rect l="0" t="0" r="r" b="b"/>
            <a:pathLst>
              <a:path w="4828" h="1525">
                <a:moveTo>
                  <a:pt x="254" y="0"/>
                </a:moveTo>
                <a:cubicBezTo>
                  <a:pt x="127" y="0"/>
                  <a:pt x="0" y="127"/>
                  <a:pt x="0" y="254"/>
                </a:cubicBezTo>
                <a:lnTo>
                  <a:pt x="0" y="1270"/>
                </a:lnTo>
                <a:cubicBezTo>
                  <a:pt x="0" y="1397"/>
                  <a:pt x="127" y="1524"/>
                  <a:pt x="254" y="1524"/>
                </a:cubicBezTo>
                <a:lnTo>
                  <a:pt x="4572" y="1524"/>
                </a:lnTo>
                <a:cubicBezTo>
                  <a:pt x="4699" y="1524"/>
                  <a:pt x="4827" y="1397"/>
                  <a:pt x="4827" y="1270"/>
                </a:cubicBezTo>
                <a:lnTo>
                  <a:pt x="4827" y="254"/>
                </a:lnTo>
                <a:cubicBezTo>
                  <a:pt x="4827" y="127"/>
                  <a:pt x="4699" y="0"/>
                  <a:pt x="4572" y="0"/>
                </a:cubicBezTo>
                <a:lnTo>
                  <a:pt x="254" y="0"/>
                </a:lnTo>
              </a:path>
            </a:pathLst>
          </a:cu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SQLite3 DB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1645920" y="3474720"/>
            <a:ext cx="1737360" cy="548640"/>
          </a:xfrm>
          <a:custGeom>
            <a:avLst/>
            <a:gdLst/>
            <a:ahLst/>
            <a:rect l="0" t="0" r="r" b="b"/>
            <a:pathLst>
              <a:path w="4828" h="1525">
                <a:moveTo>
                  <a:pt x="254" y="0"/>
                </a:moveTo>
                <a:cubicBezTo>
                  <a:pt x="127" y="0"/>
                  <a:pt x="0" y="127"/>
                  <a:pt x="0" y="254"/>
                </a:cubicBezTo>
                <a:lnTo>
                  <a:pt x="0" y="1270"/>
                </a:lnTo>
                <a:cubicBezTo>
                  <a:pt x="0" y="1397"/>
                  <a:pt x="127" y="1524"/>
                  <a:pt x="254" y="1524"/>
                </a:cubicBezTo>
                <a:lnTo>
                  <a:pt x="4572" y="1524"/>
                </a:lnTo>
                <a:cubicBezTo>
                  <a:pt x="4699" y="1524"/>
                  <a:pt x="4827" y="1397"/>
                  <a:pt x="4827" y="1270"/>
                </a:cubicBezTo>
                <a:lnTo>
                  <a:pt x="4827" y="254"/>
                </a:lnTo>
                <a:cubicBezTo>
                  <a:pt x="4827" y="127"/>
                  <a:pt x="4699" y="0"/>
                  <a:pt x="4572" y="0"/>
                </a:cubicBezTo>
                <a:lnTo>
                  <a:pt x="254" y="0"/>
                </a:lnTo>
              </a:path>
            </a:pathLst>
          </a:cu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MongoDB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8595360" y="36576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TextShape 5"/>
          <p:cNvSpPr txBox="1"/>
          <p:nvPr/>
        </p:nvSpPr>
        <p:spPr>
          <a:xfrm>
            <a:off x="9052560" y="385200"/>
            <a:ext cx="9144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User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7040880" y="1188720"/>
            <a:ext cx="1097280" cy="1554480"/>
          </a:xfrm>
          <a:custGeom>
            <a:avLst/>
            <a:gdLst/>
            <a:ahLst/>
            <a:rect l="0" t="0" r="r" b="b"/>
            <a:pathLst>
              <a:path w="3050" h="4320">
                <a:moveTo>
                  <a:pt x="508" y="0"/>
                </a:moveTo>
                <a:cubicBezTo>
                  <a:pt x="254" y="0"/>
                  <a:pt x="0" y="254"/>
                  <a:pt x="0" y="508"/>
                </a:cubicBezTo>
                <a:lnTo>
                  <a:pt x="0" y="3810"/>
                </a:lnTo>
                <a:cubicBezTo>
                  <a:pt x="0" y="4064"/>
                  <a:pt x="254" y="4319"/>
                  <a:pt x="508" y="4319"/>
                </a:cubicBezTo>
                <a:lnTo>
                  <a:pt x="2540" y="4319"/>
                </a:lnTo>
                <a:cubicBezTo>
                  <a:pt x="2794" y="4319"/>
                  <a:pt x="3049" y="4064"/>
                  <a:pt x="3049" y="3810"/>
                </a:cubicBezTo>
                <a:lnTo>
                  <a:pt x="3049" y="508"/>
                </a:lnTo>
                <a:cubicBezTo>
                  <a:pt x="3049" y="254"/>
                  <a:pt x="2794" y="0"/>
                  <a:pt x="2540" y="0"/>
                </a:cubicBezTo>
                <a:lnTo>
                  <a:pt x="508" y="0"/>
                </a:lnTo>
              </a:path>
            </a:pathLst>
          </a:cu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UNITE </a:t>
            </a:r>
            <a:br/>
            <a:r>
              <a:rPr b="0" lang="en-US" sz="1800" spc="-1" strike="noStrike">
                <a:latin typeface="Arial"/>
              </a:rPr>
              <a:t>WebApp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Line 7"/>
          <p:cNvSpPr/>
          <p:nvPr/>
        </p:nvSpPr>
        <p:spPr>
          <a:xfrm flipH="1">
            <a:off x="7589520" y="640080"/>
            <a:ext cx="100584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8"/>
          <p:cNvSpPr/>
          <p:nvPr/>
        </p:nvSpPr>
        <p:spPr>
          <a:xfrm>
            <a:off x="3840480" y="2926080"/>
            <a:ext cx="1188720" cy="18288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200" spc="-1" strike="noStrike">
                <a:latin typeface="Arial"/>
              </a:rPr>
              <a:t>Name</a:t>
            </a:r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Email</a:t>
            </a:r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InstagramData</a:t>
            </a:r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TwitterData</a:t>
            </a:r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FacebookPhotos</a:t>
            </a:r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DOB</a:t>
            </a:r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Address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" name="TextShape 9"/>
          <p:cNvSpPr txBox="1"/>
          <p:nvPr/>
        </p:nvSpPr>
        <p:spPr>
          <a:xfrm>
            <a:off x="7498080" y="548640"/>
            <a:ext cx="1188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Register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Line 10"/>
          <p:cNvSpPr/>
          <p:nvPr/>
        </p:nvSpPr>
        <p:spPr>
          <a:xfrm flipH="1" flipV="1">
            <a:off x="5029200" y="914400"/>
            <a:ext cx="2011680" cy="640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1"/>
          <p:cNvSpPr/>
          <p:nvPr/>
        </p:nvSpPr>
        <p:spPr>
          <a:xfrm>
            <a:off x="5303520" y="1920240"/>
            <a:ext cx="822960" cy="109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Search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Line 12"/>
          <p:cNvSpPr/>
          <p:nvPr/>
        </p:nvSpPr>
        <p:spPr>
          <a:xfrm flipH="1">
            <a:off x="6126480" y="2468880"/>
            <a:ext cx="9144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54" name="Line 1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55" name="Line 1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56" name="Line 1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57" name="TextShape 16"/>
          <p:cNvSpPr txBox="1"/>
          <p:nvPr/>
        </p:nvSpPr>
        <p:spPr>
          <a:xfrm>
            <a:off x="5577840" y="4572000"/>
            <a:ext cx="1828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Search Result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CustomShape 17"/>
          <p:cNvSpPr/>
          <p:nvPr/>
        </p:nvSpPr>
        <p:spPr>
          <a:xfrm>
            <a:off x="9144000" y="365760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TextShape 18"/>
          <p:cNvSpPr txBox="1"/>
          <p:nvPr/>
        </p:nvSpPr>
        <p:spPr>
          <a:xfrm>
            <a:off x="9052560" y="4134240"/>
            <a:ext cx="1188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Sales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60" name="Line 1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61" name="TextShape 20"/>
          <p:cNvSpPr txBox="1"/>
          <p:nvPr/>
        </p:nvSpPr>
        <p:spPr>
          <a:xfrm>
            <a:off x="9372600" y="256032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latin typeface="Arial"/>
              </a:rPr>
              <a:t>Can see search results</a:t>
            </a:r>
            <a:endParaRPr b="0" lang="en-US" sz="1200" spc="-1" strike="noStrike">
              <a:latin typeface="Arial"/>
            </a:endParaRPr>
          </a:p>
        </p:txBody>
      </p:sp>
      <p:cxnSp>
        <p:nvCxnSpPr>
          <p:cNvPr id="62" name="Line 2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808080"/>
            </a:solidFill>
          </a:ln>
        </p:spPr>
      </p:cxnSp>
      <p:cxnSp>
        <p:nvCxnSpPr>
          <p:cNvPr id="63" name="Line 2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808080"/>
            </a:solidFill>
          </a:ln>
        </p:spPr>
      </p:cxn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2020-01-28T14:50:39Z</dcterms:created>
  <dc:creator/>
  <dc:description/>
  <dc:language>en-US</dc:language>
  <cp:lastModifiedBy/>
  <dcterms:modified xsi:type="dcterms:W3CDTF">2020-01-28T15:03:56Z</dcterms:modified>
  <cp:revision>3</cp:revision>
  <dc:subject/>
  <dc:title>DNA</dc:title>
</cp:coreProperties>
</file>