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2" r:id="rId7"/>
    <p:sldId id="26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99CC00"/>
    <a:srgbClr val="009900"/>
    <a:srgbClr val="00CC66"/>
    <a:srgbClr val="6CD6AB"/>
    <a:srgbClr val="03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70B8-BF3C-515C-52BE-EBF166FB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3ED27-35EC-633B-1B17-3DA884AA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60C6-BD23-2AC5-F0BC-B25E4363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3AF2-F129-826B-F762-35B0F91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7829-6386-E884-46CF-9DEDFDDF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AA7A-9F75-16F1-1791-0407CD42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BA2B-031E-D1B1-2B1A-73A92D61A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14A5-5E85-1144-B562-7C6E3BA1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3EA4-F39D-0535-318F-3922447E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3A43-291A-6913-4AFC-75E5439C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659DB-16DA-BBD0-6FDD-0623B7F72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557B2-3AB9-F761-FE2E-D980A661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6966-8A5E-E6EE-B85D-F26342B0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9C0-B823-FC3B-80B1-0460DACD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1C2A-A713-DAA0-E96D-638EE98F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EDF7-7A39-AC7E-675B-9FF0D34A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68E1-E520-9344-4359-72DBB8CF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8CFD-2744-2D1E-FC8E-1654219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7E82-F7AE-BE89-A77A-E47395DB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CDC9-D389-062F-083A-5D84ED9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2CD9-5268-4B46-2909-418BDAB0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5409-3117-1F90-7F8C-073F597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3459-382E-D74C-3377-18BAEC8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3935-4002-37F0-ED24-20277255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FFD1-6D8F-F446-E636-E152980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6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D22C-EAA1-8F84-21A3-8B2366D8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DFED-18F3-E934-CBA2-28A24AD98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5AF7-B139-6429-DF54-CC0D2814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69BB-CD9A-0C5F-BD8A-52E54B27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52E9-6A8D-59F2-4552-704D635D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7A04-2599-D8C4-29BA-CE119F0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433-BC55-793D-EEBA-8187C3A3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4F52-1460-82E9-BDA4-6B994E9F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ED83-E5B1-DF60-56CB-0961735B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A0159-F398-0D42-2349-3DA22B1B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B89C-1A8A-FEA1-D09A-C601CDBBF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A12C-A69D-2E9C-6F02-7AD8656C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EAF2A-B40F-A3A1-A0FD-D9D75244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F8B17-25E6-1F72-A56F-2B7B4421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201E-465E-891A-31C3-94117C8F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9D3F-B742-CFF5-663B-7B1C8B5E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5E66-F117-F782-E287-FA2993F6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00E8-A9C6-8F6C-3F68-907C97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27C23-7B38-9F82-5087-11DFB08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05879-A0D8-5CCC-7743-396043BF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C48D-19C1-C776-9737-6B130030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4A88-AC54-C2EC-0ECC-D265B05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27F7-8D9F-8937-2645-5010BD02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B5164-F364-E035-157F-5987EF03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87BE-B0B1-E501-8829-7D2B204D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D43D-2AD6-BB6B-CB7E-14282C54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231B-217D-14DB-FF15-D751CF46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9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0A4-F817-1023-9129-896AF0B7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DF246-AF8F-B976-3210-97B62A01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CBAD-5DA3-1B01-487D-0BA92F47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783A-D63B-0643-143C-CE663F8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FB04-2641-3226-7D52-2FC13FC3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63A6-7006-E567-905A-D911F63A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3CC8C-BF34-E222-A3BA-3007BC4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DAB-3F7F-FAA6-C4A7-292F94B9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5754-2E6A-DD24-F88F-F21AC9A6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9185-50C6-4E25-A5BB-BE3CD97203D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A806-FE2D-3AB4-A33C-A233D3984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11AD-306A-64D7-4075-D6629907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138EA-DC6C-B28D-B1DC-B798013EC61F}"/>
              </a:ext>
            </a:extLst>
          </p:cNvPr>
          <p:cNvSpPr/>
          <p:nvPr/>
        </p:nvSpPr>
        <p:spPr>
          <a:xfrm>
            <a:off x="8181975" y="0"/>
            <a:ext cx="40100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C7E6E4-05A1-2A05-084E-90708DB64BDA}"/>
              </a:ext>
            </a:extLst>
          </p:cNvPr>
          <p:cNvSpPr/>
          <p:nvPr/>
        </p:nvSpPr>
        <p:spPr>
          <a:xfrm>
            <a:off x="6288505" y="66675"/>
            <a:ext cx="3577390" cy="336232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BF5F684-7576-2B79-06A7-DE40CD6BEA70}"/>
              </a:ext>
            </a:extLst>
          </p:cNvPr>
          <p:cNvSpPr/>
          <p:nvPr/>
        </p:nvSpPr>
        <p:spPr>
          <a:xfrm>
            <a:off x="5795963" y="2571750"/>
            <a:ext cx="4562474" cy="421957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7FA87-4C54-4FB1-EEB6-72CC8427E03F}"/>
              </a:ext>
            </a:extLst>
          </p:cNvPr>
          <p:cNvSpPr txBox="1"/>
          <p:nvPr/>
        </p:nvSpPr>
        <p:spPr>
          <a:xfrm>
            <a:off x="367645" y="66675"/>
            <a:ext cx="613684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Arial Black" panose="020B0A04020102020204" pitchFamily="34" charset="0"/>
              </a:rPr>
              <a:t>NAME	             : JANNATHUL HALFIA M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IN" sz="1600" b="1" dirty="0">
                <a:latin typeface="Arial Black" panose="020B0A04020102020204" pitchFamily="34" charset="0"/>
              </a:rPr>
              <a:t>REGISTOR NO   : 24131210500122018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IN" sz="1600" b="1" dirty="0">
                <a:latin typeface="Arial Black" panose="020B0A04020102020204" pitchFamily="34" charset="0"/>
              </a:rPr>
              <a:t>NM ID                 : 24131210500122018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DEPARTMENT   :2</a:t>
            </a:r>
            <a:r>
              <a:rPr lang="en-US" sz="1600" b="1" baseline="30000" dirty="0">
                <a:latin typeface="Arial Black" panose="020B0A04020102020204" pitchFamily="34" charset="0"/>
              </a:rPr>
              <a:t>nd</a:t>
            </a:r>
            <a:r>
              <a:rPr lang="en-US" sz="1600" b="1" dirty="0">
                <a:latin typeface="Arial Black" panose="020B0A04020102020204" pitchFamily="34" charset="0"/>
              </a:rPr>
              <a:t> BCA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COLLEGE          : IMMACULATE COLLEGE FOR        WOMEN</a:t>
            </a:r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05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3278C-3A30-0D4B-CB7A-FE957DC91A52}"/>
              </a:ext>
            </a:extLst>
          </p:cNvPr>
          <p:cNvSpPr txBox="1"/>
          <p:nvPr/>
        </p:nvSpPr>
        <p:spPr>
          <a:xfrm>
            <a:off x="772997" y="160257"/>
            <a:ext cx="63817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64504-C82B-C9EF-9CA0-6605231E8918}"/>
              </a:ext>
            </a:extLst>
          </p:cNvPr>
          <p:cNvSpPr txBox="1"/>
          <p:nvPr/>
        </p:nvSpPr>
        <p:spPr>
          <a:xfrm>
            <a:off x="952108" y="838986"/>
            <a:ext cx="7214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"C:\Users\HALFIA\Desktop\portfolio\BBindex.html“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08AC-18E1-DAD5-0860-B0B75089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" t="12233" r="-1" b="6942"/>
          <a:stretch>
            <a:fillRect/>
          </a:stretch>
        </p:blipFill>
        <p:spPr>
          <a:xfrm>
            <a:off x="887411" y="1338605"/>
            <a:ext cx="2149202" cy="233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383A9-5EC5-04C6-15E2-17BD9016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t="4948" r="1634" b="11066"/>
          <a:stretch>
            <a:fillRect/>
          </a:stretch>
        </p:blipFill>
        <p:spPr>
          <a:xfrm>
            <a:off x="876300" y="4085361"/>
            <a:ext cx="2139192" cy="2192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1FDD8B-B23D-74B1-C694-73BB9F484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12233" r="2552" b="21237"/>
          <a:stretch>
            <a:fillRect/>
          </a:stretch>
        </p:blipFill>
        <p:spPr>
          <a:xfrm>
            <a:off x="3466118" y="1379987"/>
            <a:ext cx="2252524" cy="2426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E2184-5BB9-2B62-2B15-EF9293AC0C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9" t="13556" r="2453" b="10516"/>
          <a:stretch>
            <a:fillRect/>
          </a:stretch>
        </p:blipFill>
        <p:spPr>
          <a:xfrm>
            <a:off x="3466118" y="4067261"/>
            <a:ext cx="2220307" cy="22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4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2EDD30-0766-AFB3-03CF-A91F7B0ABD6F}"/>
              </a:ext>
            </a:extLst>
          </p:cNvPr>
          <p:cNvSpPr/>
          <p:nvPr/>
        </p:nvSpPr>
        <p:spPr>
          <a:xfrm rot="10800000">
            <a:off x="7258639" y="169680"/>
            <a:ext cx="4732256" cy="2931738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5DE2CE7-5725-EDDE-4ECE-A55CFBF24925}"/>
              </a:ext>
            </a:extLst>
          </p:cNvPr>
          <p:cNvSpPr/>
          <p:nvPr/>
        </p:nvSpPr>
        <p:spPr>
          <a:xfrm>
            <a:off x="7154944" y="3429000"/>
            <a:ext cx="4931790" cy="325932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8C73126-BDC7-4F84-F1BE-29120A69A8C1}"/>
              </a:ext>
            </a:extLst>
          </p:cNvPr>
          <p:cNvSpPr/>
          <p:nvPr/>
        </p:nvSpPr>
        <p:spPr>
          <a:xfrm rot="16200000">
            <a:off x="7795968" y="2290713"/>
            <a:ext cx="6183982" cy="22058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DADC2-01FB-6DAA-B3E6-9D502BBDB3D5}"/>
              </a:ext>
            </a:extLst>
          </p:cNvPr>
          <p:cNvSpPr txBox="1"/>
          <p:nvPr/>
        </p:nvSpPr>
        <p:spPr>
          <a:xfrm>
            <a:off x="339366" y="1357461"/>
            <a:ext cx="88022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  <a:p>
            <a:endParaRPr lang="en-IN" dirty="0"/>
          </a:p>
          <a:p>
            <a:r>
              <a:rPr lang="en-IN" sz="3600" dirty="0">
                <a:solidFill>
                  <a:srgbClr val="FF5050"/>
                </a:solidFill>
                <a:latin typeface="Arial Black" panose="020B0A04020102020204" pitchFamily="34" charset="0"/>
              </a:rPr>
              <a:t>Finally create a students portfolio by myself and </a:t>
            </a:r>
            <a:r>
              <a:rPr lang="en-US" sz="3600" dirty="0">
                <a:solidFill>
                  <a:srgbClr val="FF5050"/>
                </a:solidFill>
                <a:latin typeface="Arial Black" panose="020B0A04020102020204" pitchFamily="34" charset="0"/>
              </a:rPr>
              <a:t>it’s a wonderful experience</a:t>
            </a:r>
            <a:r>
              <a:rPr lang="en-IN" sz="2400" dirty="0">
                <a:solidFill>
                  <a:srgbClr val="FF505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35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3497395-BACA-4FCF-D69C-3109ED040BC4}"/>
              </a:ext>
            </a:extLst>
          </p:cNvPr>
          <p:cNvSpPr/>
          <p:nvPr/>
        </p:nvSpPr>
        <p:spPr>
          <a:xfrm rot="10800000">
            <a:off x="6705600" y="144377"/>
            <a:ext cx="5486400" cy="328462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2D2EFEE-2FC5-F875-54A0-0DD5BC802A27}"/>
              </a:ext>
            </a:extLst>
          </p:cNvPr>
          <p:cNvSpPr/>
          <p:nvPr/>
        </p:nvSpPr>
        <p:spPr>
          <a:xfrm rot="16200000">
            <a:off x="8173453" y="2201779"/>
            <a:ext cx="5438274" cy="2598821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C5E94C3-C2BA-FA42-13A4-5BFA7936ACBB}"/>
              </a:ext>
            </a:extLst>
          </p:cNvPr>
          <p:cNvSpPr/>
          <p:nvPr/>
        </p:nvSpPr>
        <p:spPr>
          <a:xfrm>
            <a:off x="6705600" y="3573378"/>
            <a:ext cx="5486400" cy="314024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3DA31-4DCD-7897-897A-F0E9423542F9}"/>
              </a:ext>
            </a:extLst>
          </p:cNvPr>
          <p:cNvSpPr txBox="1"/>
          <p:nvPr/>
        </p:nvSpPr>
        <p:spPr>
          <a:xfrm>
            <a:off x="970960" y="1112363"/>
            <a:ext cx="6636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</a:rPr>
              <a:t>Github</a:t>
            </a:r>
            <a:r>
              <a:rPr lang="en-IN" sz="4400" dirty="0">
                <a:latin typeface="Arial Black" panose="020B0A04020102020204" pitchFamily="34" charset="0"/>
              </a:rPr>
              <a:t> Link</a:t>
            </a:r>
          </a:p>
          <a:p>
            <a:endParaRPr lang="en-IN" sz="4400" dirty="0">
              <a:latin typeface="Arial Black" panose="020B0A04020102020204" pitchFamily="34" charset="0"/>
            </a:endParaRPr>
          </a:p>
          <a:p>
            <a:r>
              <a:rPr lang="en-IN" sz="2800" dirty="0">
                <a:latin typeface="Arial Black" panose="020B0A04020102020204" pitchFamily="34" charset="0"/>
              </a:rPr>
              <a:t>https://github.com/halfiyakenzo-gif/Halfiya-TNSDC-FWD-DP</a:t>
            </a:r>
          </a:p>
          <a:p>
            <a:endParaRPr lang="en-IN" sz="2800" dirty="0">
              <a:latin typeface="Arial Black" panose="020B0A04020102020204" pitchFamily="34" charset="0"/>
            </a:endParaRPr>
          </a:p>
          <a:p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266F9212-ECAC-06D0-FC05-F66B14A6CCAA}"/>
              </a:ext>
            </a:extLst>
          </p:cNvPr>
          <p:cNvSpPr/>
          <p:nvPr/>
        </p:nvSpPr>
        <p:spPr>
          <a:xfrm rot="16200000">
            <a:off x="7867650" y="2533648"/>
            <a:ext cx="3219449" cy="5429252"/>
          </a:xfrm>
          <a:prstGeom prst="rtTriangle">
            <a:avLst/>
          </a:prstGeom>
          <a:solidFill>
            <a:srgbClr val="0327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D36B972-7368-AC81-3DA7-A189C992C727}"/>
              </a:ext>
            </a:extLst>
          </p:cNvPr>
          <p:cNvSpPr/>
          <p:nvPr/>
        </p:nvSpPr>
        <p:spPr>
          <a:xfrm>
            <a:off x="7757344" y="-678426"/>
            <a:ext cx="5562600" cy="519696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3C45E6-8316-0699-7BFE-4D3729B63864}"/>
              </a:ext>
            </a:extLst>
          </p:cNvPr>
          <p:cNvSpPr/>
          <p:nvPr/>
        </p:nvSpPr>
        <p:spPr>
          <a:xfrm>
            <a:off x="7033599" y="2092751"/>
            <a:ext cx="3814916" cy="36576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DCB8E-628C-C508-083E-BF5A57E19EF9}"/>
              </a:ext>
            </a:extLst>
          </p:cNvPr>
          <p:cNvSpPr txBox="1"/>
          <p:nvPr/>
        </p:nvSpPr>
        <p:spPr>
          <a:xfrm>
            <a:off x="735291" y="2092751"/>
            <a:ext cx="7211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3270F"/>
                </a:solidFill>
                <a:latin typeface="Algerian" panose="04020705040A02060702" pitchFamily="82" charset="0"/>
              </a:rPr>
              <a:t>PORTFOLIO</a:t>
            </a:r>
            <a:endParaRPr lang="en-IN" sz="9600" b="1" dirty="0">
              <a:solidFill>
                <a:srgbClr val="03270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3EDB9-BEF6-D13E-F1E6-64210B3AB3A4}"/>
              </a:ext>
            </a:extLst>
          </p:cNvPr>
          <p:cNvSpPr/>
          <p:nvPr/>
        </p:nvSpPr>
        <p:spPr>
          <a:xfrm>
            <a:off x="-121920" y="0"/>
            <a:ext cx="7535119" cy="6858000"/>
          </a:xfrm>
          <a:prstGeom prst="rect">
            <a:avLst/>
          </a:prstGeom>
          <a:solidFill>
            <a:srgbClr val="0327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192C8-A428-5988-7C6D-735173C53207}"/>
              </a:ext>
            </a:extLst>
          </p:cNvPr>
          <p:cNvSpPr txBox="1"/>
          <p:nvPr/>
        </p:nvSpPr>
        <p:spPr>
          <a:xfrm>
            <a:off x="1219200" y="518160"/>
            <a:ext cx="548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15C78-A9E8-FCB7-F1FB-F39D10B80070}"/>
              </a:ext>
            </a:extLst>
          </p:cNvPr>
          <p:cNvSpPr txBox="1"/>
          <p:nvPr/>
        </p:nvSpPr>
        <p:spPr>
          <a:xfrm>
            <a:off x="1950720" y="1950720"/>
            <a:ext cx="4872087" cy="438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1. problem statement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2.Project overview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3.End user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4.Tools and Technologies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5.Portfolio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6.Features and Functionality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7.Results and Screenshots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8.Conclusion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9.Github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7175368" y="-2375717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83366-D666-4C2F-7A2E-47BCC476E194}"/>
              </a:ext>
            </a:extLst>
          </p:cNvPr>
          <p:cNvSpPr txBox="1"/>
          <p:nvPr/>
        </p:nvSpPr>
        <p:spPr>
          <a:xfrm>
            <a:off x="336884" y="1572126"/>
            <a:ext cx="7812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Describe the problem or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challenge you aimed to solve with your portfolio/project. For example, "Creating a visually appealing and user-friendly portfolio to showcase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my skills and experience as a 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student editor."</a:t>
            </a:r>
          </a:p>
          <a:p>
            <a:endParaRPr lang="en-US" sz="40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IN" sz="40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7602088" y="-2450340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5E3ED-0C51-088A-9CFC-B1B721790BC8}"/>
              </a:ext>
            </a:extLst>
          </p:cNvPr>
          <p:cNvSpPr txBox="1"/>
          <p:nvPr/>
        </p:nvSpPr>
        <p:spPr>
          <a:xfrm>
            <a:off x="0" y="1406770"/>
            <a:ext cx="863065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Project Overview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</a:p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Describe the problem or challenge you aimed to solve with your portfolio/project. For example, "Creating a visually appealing and user-friendly portfolio to showcase my skills and experience as a student editor."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6718168" y="-2328420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950E5-340B-02E9-A585-EB2B60A5DAD7}"/>
              </a:ext>
            </a:extLst>
          </p:cNvPr>
          <p:cNvSpPr txBox="1"/>
          <p:nvPr/>
        </p:nvSpPr>
        <p:spPr>
          <a:xfrm>
            <a:off x="465221" y="1155030"/>
            <a:ext cx="72189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End Users</a:t>
            </a:r>
          </a:p>
          <a:p>
            <a:endParaRPr lang="en-US" sz="3200" dirty="0"/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Identify the target audience for your portfolio. For example, "Potential employers, clients, or collaborators who want to learn more about my skills and experience.".</a:t>
            </a:r>
            <a:endParaRPr lang="en-IN" sz="2800" b="1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6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57907" y="1761013"/>
            <a:ext cx="73386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Tools and Technologies</a:t>
            </a:r>
          </a:p>
          <a:p>
            <a:endParaRPr lang="en-US" sz="3600" b="1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  List the tools and technologies you used to build your portfolio. For example, "HTML, CSS, JavaScript, and design tools like Adobe Photoshop."</a:t>
            </a:r>
            <a:endParaRPr lang="en-IN" sz="28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4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14697" y="1761013"/>
            <a:ext cx="8738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A9AB-EBC0-2A38-06FA-CE355B7021F0}"/>
              </a:ext>
            </a:extLst>
          </p:cNvPr>
          <p:cNvSpPr txBox="1"/>
          <p:nvPr/>
        </p:nvSpPr>
        <p:spPr>
          <a:xfrm>
            <a:off x="609600" y="1000125"/>
            <a:ext cx="750770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4400" dirty="0">
                <a:solidFill>
                  <a:srgbClr val="009900"/>
                </a:solidFill>
                <a:latin typeface="Arial Black" panose="020B0A04020102020204" pitchFamily="34" charset="0"/>
              </a:rPr>
              <a:t>Portfolio design and Layout</a:t>
            </a:r>
          </a:p>
          <a:p>
            <a:endParaRPr lang="en-IN" dirty="0"/>
          </a:p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About a student portfolio ,</a:t>
            </a:r>
          </a:p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details for the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 ,</a:t>
            </a:r>
          </a:p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who creates the port folio.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4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7548178" y="773882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14697" y="1761013"/>
            <a:ext cx="8738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F6A92-C57B-46D0-FFC9-3BD41E4F37B4}"/>
              </a:ext>
            </a:extLst>
          </p:cNvPr>
          <p:cNvSpPr txBox="1"/>
          <p:nvPr/>
        </p:nvSpPr>
        <p:spPr>
          <a:xfrm>
            <a:off x="609600" y="1000125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Features and Functionality</a:t>
            </a:r>
          </a:p>
          <a:p>
            <a:endParaRPr lang="en-IN" sz="4800" dirty="0">
              <a:latin typeface="Arial Black" panose="020B0A04020102020204" pitchFamily="34" charset="0"/>
            </a:endParaRPr>
          </a:p>
          <a:p>
            <a:r>
              <a:rPr lang="en-US" sz="3200" dirty="0">
                <a:solidFill>
                  <a:srgbClr val="99CC00"/>
                </a:solidFill>
                <a:latin typeface="Arial Black" panose="020B0A04020102020204" pitchFamily="34" charset="0"/>
              </a:rPr>
              <a:t>An explanation of the key features and functionalities of the project.</a:t>
            </a:r>
            <a:endParaRPr lang="en-IN" sz="3200" dirty="0">
              <a:solidFill>
                <a:srgbClr val="99CC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295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Black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HALFIYA</dc:creator>
  <cp:lastModifiedBy>HALFIYA</cp:lastModifiedBy>
  <cp:revision>10</cp:revision>
  <dcterms:created xsi:type="dcterms:W3CDTF">2025-08-23T17:07:04Z</dcterms:created>
  <dcterms:modified xsi:type="dcterms:W3CDTF">2025-08-31T12:18:43Z</dcterms:modified>
</cp:coreProperties>
</file>