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3" r:id="rId6"/>
    <p:sldId id="262" r:id="rId7"/>
    <p:sldId id="261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0066"/>
    <a:srgbClr val="99CC00"/>
    <a:srgbClr val="009900"/>
    <a:srgbClr val="00CC66"/>
    <a:srgbClr val="6CD6AB"/>
    <a:srgbClr val="0327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70B8-BF3C-515C-52BE-EBF166FBF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3ED27-35EC-633B-1B17-3DA884AAD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360C6-BD23-2AC5-F0BC-B25E4363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85-50C6-4E25-A5BB-BE3CD97203D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D3AF2-F129-826B-F762-35B0F915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67829-6386-E884-46CF-9DEDFDDF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682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9AA7A-9F75-16F1-1791-0407CD42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ABA2B-031E-D1B1-2B1A-73A92D61A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414A5-5E85-1144-B562-7C6E3BA1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85-50C6-4E25-A5BB-BE3CD97203D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E3EA4-F39D-0535-318F-3922447E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73A43-291A-6913-4AFC-75E5439C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02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7659DB-16DA-BBD0-6FDD-0623B7F72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557B2-3AB9-F761-FE2E-D980A661D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16966-8A5E-E6EE-B85D-F26342B0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85-50C6-4E25-A5BB-BE3CD97203D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AD9C0-B823-FC3B-80B1-0460DACD7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D1C2A-A713-DAA0-E96D-638EE98F9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356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EDF7-7A39-AC7E-675B-9FF0D34A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68E1-E520-9344-4359-72DBB8CF2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8CFD-2744-2D1E-FC8E-16542199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85-50C6-4E25-A5BB-BE3CD97203D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C7E82-F7AE-BE89-A77A-E47395DBA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2CDC9-D389-062F-083A-5D84ED99D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45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2CD9-5268-4B46-2909-418BDAB0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75409-3117-1F90-7F8C-073F59788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23459-382E-D74C-3377-18BAEC809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85-50C6-4E25-A5BB-BE3CD97203D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53935-4002-37F0-ED24-20277255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8FFD1-6D8F-F446-E636-E1529802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06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D22C-EAA1-8F84-21A3-8B2366D8B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CDFED-18F3-E934-CBA2-28A24AD98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65AF7-B139-6429-DF54-CC0D28144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269BB-CD9A-0C5F-BD8A-52E54B27C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85-50C6-4E25-A5BB-BE3CD97203D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852E9-6A8D-59F2-4552-704D635D0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47A04-2599-D8C4-29BA-CE119F0E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9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F1433-BC55-793D-EEBA-8187C3A3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74F52-1460-82E9-BDA4-6B994E9FF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DED83-E5B1-DF60-56CB-0961735BC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A0159-F398-0D42-2349-3DA22B1B0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0B89C-1A8A-FEA1-D09A-C601CDBBF0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5A12C-A69D-2E9C-6F02-7AD8656C2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85-50C6-4E25-A5BB-BE3CD97203D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1EAF2A-B40F-A3A1-A0FD-D9D75244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BF8B17-25E6-1F72-A56F-2B7B4421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21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201E-465E-891A-31C3-94117C8F9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49D3F-B742-CFF5-663B-7B1C8B5E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85-50C6-4E25-A5BB-BE3CD97203D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45E66-F117-F782-E287-FA2993F6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A00E8-A9C6-8F6C-3F68-907C97CB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09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27C23-7B38-9F82-5087-11DFB081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85-50C6-4E25-A5BB-BE3CD97203D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E05879-A0D8-5CCC-7743-396043BF7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2C48D-19C1-C776-9737-6B130030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27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44A88-AC54-C2EC-0ECC-D265B05D2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F27F7-8D9F-8937-2645-5010BD022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B5164-F364-E035-157F-5987EF03A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87BE-B0B1-E501-8829-7D2B204D2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85-50C6-4E25-A5BB-BE3CD97203D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ED43D-2AD6-BB6B-CB7E-14282C54B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3231B-217D-14DB-FF15-D751CF46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29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10A4-F817-1023-9129-896AF0B72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DF246-AF8F-B976-3210-97B62A01D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CCBAD-5DA3-1B01-487D-0BA92F47C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4783A-D63B-0643-143C-CE663F8B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F9185-50C6-4E25-A5BB-BE3CD97203D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9FB04-2641-3226-7D52-2FC13FC31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163A6-7006-E567-905A-D911F63A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46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3CC8C-BF34-E222-A3BA-3007BC49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58DAB-3F7F-FAA6-C4A7-292F94B9C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C5754-2E6A-DD24-F88F-F21AC9A658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F9185-50C6-4E25-A5BB-BE3CD97203D2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FA806-FE2D-3AB4-A33C-A233D3984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811AD-306A-64D7-4075-D6629907D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405D6-0B54-47B3-8091-4EC9EDC191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47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6138EA-DC6C-B28D-B1DC-B798013EC61F}"/>
              </a:ext>
            </a:extLst>
          </p:cNvPr>
          <p:cNvSpPr/>
          <p:nvPr/>
        </p:nvSpPr>
        <p:spPr>
          <a:xfrm>
            <a:off x="8181975" y="0"/>
            <a:ext cx="4010025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DEC7E6E4-05A1-2A05-084E-90708DB64BDA}"/>
              </a:ext>
            </a:extLst>
          </p:cNvPr>
          <p:cNvSpPr/>
          <p:nvPr/>
        </p:nvSpPr>
        <p:spPr>
          <a:xfrm>
            <a:off x="6288505" y="66675"/>
            <a:ext cx="3577390" cy="3362325"/>
          </a:xfrm>
          <a:prstGeom prst="flowChartConnec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5BF5F684-7576-2B79-06A7-DE40CD6BEA70}"/>
              </a:ext>
            </a:extLst>
          </p:cNvPr>
          <p:cNvSpPr/>
          <p:nvPr/>
        </p:nvSpPr>
        <p:spPr>
          <a:xfrm>
            <a:off x="5795963" y="2571750"/>
            <a:ext cx="4562474" cy="4219575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57FA87-4C54-4FB1-EEB6-72CC8427E03F}"/>
              </a:ext>
            </a:extLst>
          </p:cNvPr>
          <p:cNvSpPr txBox="1"/>
          <p:nvPr/>
        </p:nvSpPr>
        <p:spPr>
          <a:xfrm>
            <a:off x="367645" y="66675"/>
            <a:ext cx="61368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1600" b="1" dirty="0">
                <a:latin typeface="Arial Black" panose="020B0A04020102020204" pitchFamily="34" charset="0"/>
              </a:rPr>
              <a:t>NAME	             : JANNATHUL HALFIA M</a:t>
            </a:r>
          </a:p>
          <a:p>
            <a:endParaRPr lang="en-IN" sz="1600" b="1" dirty="0">
              <a:latin typeface="Arial Black" panose="020B0A04020102020204" pitchFamily="34" charset="0"/>
            </a:endParaRPr>
          </a:p>
          <a:p>
            <a:r>
              <a:rPr lang="en-IN" sz="1600" b="1" dirty="0">
                <a:latin typeface="Arial Black" panose="020B0A04020102020204" pitchFamily="34" charset="0"/>
              </a:rPr>
              <a:t>REGISTOR NO   : 24131210500122018</a:t>
            </a:r>
          </a:p>
          <a:p>
            <a:endParaRPr lang="en-IN" sz="1600" b="1" dirty="0">
              <a:latin typeface="Arial Black" panose="020B0A04020102020204" pitchFamily="34" charset="0"/>
            </a:endParaRPr>
          </a:p>
          <a:p>
            <a:r>
              <a:rPr lang="en-US" sz="1600" b="1" dirty="0">
                <a:latin typeface="Arial Black" panose="020B0A04020102020204" pitchFamily="34" charset="0"/>
              </a:rPr>
              <a:t>DEPARTMENT   :</a:t>
            </a:r>
            <a:r>
              <a:rPr lang="en-US" sz="1600" b="1">
                <a:latin typeface="Arial Black" panose="020B0A04020102020204" pitchFamily="34" charset="0"/>
              </a:rPr>
              <a:t>2</a:t>
            </a:r>
            <a:r>
              <a:rPr lang="en-US" sz="1600" b="1" baseline="30000">
                <a:latin typeface="Arial Black" panose="020B0A04020102020204" pitchFamily="34" charset="0"/>
              </a:rPr>
              <a:t>nd</a:t>
            </a:r>
            <a:r>
              <a:rPr lang="en-US" sz="1600" b="1">
                <a:latin typeface="Arial Black" panose="020B0A04020102020204" pitchFamily="34" charset="0"/>
              </a:rPr>
              <a:t> BCA</a:t>
            </a:r>
          </a:p>
          <a:p>
            <a:endParaRPr lang="en-US" sz="1600" b="1" dirty="0">
              <a:latin typeface="Arial Black" panose="020B0A04020102020204" pitchFamily="34" charset="0"/>
            </a:endParaRPr>
          </a:p>
          <a:p>
            <a:r>
              <a:rPr lang="en-US" sz="1600" b="1" dirty="0">
                <a:latin typeface="Arial Black" panose="020B0A04020102020204" pitchFamily="34" charset="0"/>
              </a:rPr>
              <a:t>COLLEGE          : IMMACULATE COLLEGE FOR        WOMEN</a:t>
            </a:r>
            <a:endParaRPr lang="en-IN" sz="1600" b="1" dirty="0">
              <a:latin typeface="Arial Black" panose="020B0A04020102020204" pitchFamily="34" charset="0"/>
            </a:endParaRPr>
          </a:p>
          <a:p>
            <a:r>
              <a:rPr lang="en-IN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5051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9EB5B9-FBD5-7EEA-FFA7-D8E2D2DE91C3}"/>
              </a:ext>
            </a:extLst>
          </p:cNvPr>
          <p:cNvSpPr/>
          <p:nvPr/>
        </p:nvSpPr>
        <p:spPr>
          <a:xfrm>
            <a:off x="9286875" y="0"/>
            <a:ext cx="2905125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1062F3A-F1A2-15CD-A30E-0B068C4BE87E}"/>
              </a:ext>
            </a:extLst>
          </p:cNvPr>
          <p:cNvSpPr/>
          <p:nvPr/>
        </p:nvSpPr>
        <p:spPr>
          <a:xfrm>
            <a:off x="6886575" y="1000125"/>
            <a:ext cx="4429125" cy="4657725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3278C-3A30-0D4B-CB7A-FE957DC91A52}"/>
              </a:ext>
            </a:extLst>
          </p:cNvPr>
          <p:cNvSpPr txBox="1"/>
          <p:nvPr/>
        </p:nvSpPr>
        <p:spPr>
          <a:xfrm>
            <a:off x="721895" y="1000125"/>
            <a:ext cx="64328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6">
                    <a:lumMod val="75000"/>
                  </a:schemeClr>
                </a:solidFill>
              </a:rPr>
              <a:t>Results and Screenshots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64504-C82B-C9EF-9CA0-6605231E8918}"/>
              </a:ext>
            </a:extLst>
          </p:cNvPr>
          <p:cNvSpPr txBox="1"/>
          <p:nvPr/>
        </p:nvSpPr>
        <p:spPr>
          <a:xfrm>
            <a:off x="835694" y="2294021"/>
            <a:ext cx="7251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"C:\Users\HALFIA\Desktop\portfolio\BBindex.html"</a:t>
            </a:r>
          </a:p>
        </p:txBody>
      </p:sp>
    </p:spTree>
    <p:extLst>
      <p:ext uri="{BB962C8B-B14F-4D97-AF65-F5344CB8AC3E}">
        <p14:creationId xmlns:p14="http://schemas.microsoft.com/office/powerpoint/2010/main" val="1851646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932EDD30-0766-AFB3-03CF-A91F7B0ABD6F}"/>
              </a:ext>
            </a:extLst>
          </p:cNvPr>
          <p:cNvSpPr/>
          <p:nvPr/>
        </p:nvSpPr>
        <p:spPr>
          <a:xfrm rot="10800000">
            <a:off x="7258639" y="169680"/>
            <a:ext cx="4732256" cy="2931738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15DE2CE7-5725-EDDE-4ECE-A55CFBF24925}"/>
              </a:ext>
            </a:extLst>
          </p:cNvPr>
          <p:cNvSpPr/>
          <p:nvPr/>
        </p:nvSpPr>
        <p:spPr>
          <a:xfrm>
            <a:off x="7154944" y="3429000"/>
            <a:ext cx="4931790" cy="325932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98C73126-BDC7-4F84-F1BE-29120A69A8C1}"/>
              </a:ext>
            </a:extLst>
          </p:cNvPr>
          <p:cNvSpPr/>
          <p:nvPr/>
        </p:nvSpPr>
        <p:spPr>
          <a:xfrm rot="16200000">
            <a:off x="7795968" y="2290713"/>
            <a:ext cx="6183982" cy="2205872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DADC2-01FB-6DAA-B3E6-9D502BBDB3D5}"/>
              </a:ext>
            </a:extLst>
          </p:cNvPr>
          <p:cNvSpPr txBox="1"/>
          <p:nvPr/>
        </p:nvSpPr>
        <p:spPr>
          <a:xfrm>
            <a:off x="339366" y="1357461"/>
            <a:ext cx="8802278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  <a:r>
              <a:rPr lang="en-IN" sz="4800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Conclusion</a:t>
            </a:r>
          </a:p>
          <a:p>
            <a:endParaRPr lang="en-IN" dirty="0"/>
          </a:p>
          <a:p>
            <a:r>
              <a:rPr lang="en-IN" sz="3600" dirty="0">
                <a:solidFill>
                  <a:srgbClr val="FF5050"/>
                </a:solidFill>
                <a:latin typeface="Arial Black" panose="020B0A04020102020204" pitchFamily="34" charset="0"/>
              </a:rPr>
              <a:t>Finally create a students portfolio by myself and </a:t>
            </a:r>
            <a:r>
              <a:rPr lang="en-US" sz="3600" dirty="0">
                <a:solidFill>
                  <a:srgbClr val="FF5050"/>
                </a:solidFill>
                <a:latin typeface="Arial Black" panose="020B0A04020102020204" pitchFamily="34" charset="0"/>
              </a:rPr>
              <a:t>it’s a wonderful experience</a:t>
            </a:r>
            <a:r>
              <a:rPr lang="en-IN" sz="2400" dirty="0">
                <a:solidFill>
                  <a:srgbClr val="FF5050"/>
                </a:solidFill>
                <a:latin typeface="Arial Black" panose="020B0A040201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0358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F3497395-BACA-4FCF-D69C-3109ED040BC4}"/>
              </a:ext>
            </a:extLst>
          </p:cNvPr>
          <p:cNvSpPr/>
          <p:nvPr/>
        </p:nvSpPr>
        <p:spPr>
          <a:xfrm rot="10800000">
            <a:off x="6705600" y="144377"/>
            <a:ext cx="5486400" cy="3284622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2D2EFEE-2FC5-F875-54A0-0DD5BC802A27}"/>
              </a:ext>
            </a:extLst>
          </p:cNvPr>
          <p:cNvSpPr/>
          <p:nvPr/>
        </p:nvSpPr>
        <p:spPr>
          <a:xfrm rot="16200000">
            <a:off x="8173453" y="2201779"/>
            <a:ext cx="5438274" cy="2598821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C5E94C3-C2BA-FA42-13A4-5BFA7936ACBB}"/>
              </a:ext>
            </a:extLst>
          </p:cNvPr>
          <p:cNvSpPr/>
          <p:nvPr/>
        </p:nvSpPr>
        <p:spPr>
          <a:xfrm>
            <a:off x="6705600" y="3573378"/>
            <a:ext cx="5486400" cy="3140244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3DA31-4DCD-7897-897A-F0E9423542F9}"/>
              </a:ext>
            </a:extLst>
          </p:cNvPr>
          <p:cNvSpPr txBox="1"/>
          <p:nvPr/>
        </p:nvSpPr>
        <p:spPr>
          <a:xfrm>
            <a:off x="970960" y="1112363"/>
            <a:ext cx="66364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err="1">
                <a:latin typeface="Arial Black" panose="020B0A04020102020204" pitchFamily="34" charset="0"/>
              </a:rPr>
              <a:t>Github</a:t>
            </a:r>
            <a:r>
              <a:rPr lang="en-IN" sz="4400" dirty="0">
                <a:latin typeface="Arial Black" panose="020B0A04020102020204" pitchFamily="34" charset="0"/>
              </a:rPr>
              <a:t> Link</a:t>
            </a:r>
          </a:p>
          <a:p>
            <a:endParaRPr lang="en-IN" sz="4400" dirty="0">
              <a:latin typeface="Arial Black" panose="020B0A04020102020204" pitchFamily="34" charset="0"/>
            </a:endParaRPr>
          </a:p>
          <a:p>
            <a:r>
              <a:rPr lang="en-IN" sz="2800" dirty="0">
                <a:latin typeface="Arial Black" panose="020B0A04020102020204" pitchFamily="34" charset="0"/>
              </a:rPr>
              <a:t>https://github.com/halfiyakenzo-gif/Halfiya-TNSDC-FWD-DP</a:t>
            </a:r>
          </a:p>
          <a:p>
            <a:endParaRPr lang="en-IN" sz="2800" dirty="0">
              <a:latin typeface="Arial Black" panose="020B0A04020102020204" pitchFamily="34" charset="0"/>
            </a:endParaRPr>
          </a:p>
          <a:p>
            <a:endParaRPr lang="en-IN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02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266F9212-ECAC-06D0-FC05-F66B14A6CCAA}"/>
              </a:ext>
            </a:extLst>
          </p:cNvPr>
          <p:cNvSpPr/>
          <p:nvPr/>
        </p:nvSpPr>
        <p:spPr>
          <a:xfrm rot="16200000">
            <a:off x="7867650" y="2533648"/>
            <a:ext cx="3219449" cy="5429252"/>
          </a:xfrm>
          <a:prstGeom prst="rtTriangle">
            <a:avLst/>
          </a:prstGeom>
          <a:solidFill>
            <a:srgbClr val="03270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CD36B972-7368-AC81-3DA7-A189C992C727}"/>
              </a:ext>
            </a:extLst>
          </p:cNvPr>
          <p:cNvSpPr/>
          <p:nvPr/>
        </p:nvSpPr>
        <p:spPr>
          <a:xfrm>
            <a:off x="7757344" y="-678426"/>
            <a:ext cx="5562600" cy="5196963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5D3C45E6-8316-0699-7BFE-4D3729B63864}"/>
              </a:ext>
            </a:extLst>
          </p:cNvPr>
          <p:cNvSpPr/>
          <p:nvPr/>
        </p:nvSpPr>
        <p:spPr>
          <a:xfrm>
            <a:off x="7033599" y="2092751"/>
            <a:ext cx="3814916" cy="3657600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4DCB8E-628C-C508-083E-BF5A57E19EF9}"/>
              </a:ext>
            </a:extLst>
          </p:cNvPr>
          <p:cNvSpPr txBox="1"/>
          <p:nvPr/>
        </p:nvSpPr>
        <p:spPr>
          <a:xfrm>
            <a:off x="735291" y="2092751"/>
            <a:ext cx="72115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03270F"/>
                </a:solidFill>
                <a:latin typeface="Algerian" panose="04020705040A02060702" pitchFamily="82" charset="0"/>
              </a:rPr>
              <a:t>PORTFOLIO</a:t>
            </a:r>
            <a:endParaRPr lang="en-IN" sz="9600" b="1" dirty="0">
              <a:solidFill>
                <a:srgbClr val="03270F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744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283EDB9-BEF6-D13E-F1E6-64210B3AB3A4}"/>
              </a:ext>
            </a:extLst>
          </p:cNvPr>
          <p:cNvSpPr/>
          <p:nvPr/>
        </p:nvSpPr>
        <p:spPr>
          <a:xfrm>
            <a:off x="0" y="0"/>
            <a:ext cx="7535119" cy="6858000"/>
          </a:xfrm>
          <a:prstGeom prst="rect">
            <a:avLst/>
          </a:prstGeom>
          <a:solidFill>
            <a:srgbClr val="03270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E192C8-A428-5988-7C6D-735173C53207}"/>
              </a:ext>
            </a:extLst>
          </p:cNvPr>
          <p:cNvSpPr txBox="1"/>
          <p:nvPr/>
        </p:nvSpPr>
        <p:spPr>
          <a:xfrm>
            <a:off x="1385740" y="914400"/>
            <a:ext cx="5316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Black" panose="020B0A04020102020204" pitchFamily="34" charset="0"/>
              </a:rPr>
              <a:t>AGENDA</a:t>
            </a:r>
            <a:endParaRPr lang="en-IN" sz="7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15C78-A9E8-FCB7-F1FB-F39D10B80070}"/>
              </a:ext>
            </a:extLst>
          </p:cNvPr>
          <p:cNvSpPr txBox="1"/>
          <p:nvPr/>
        </p:nvSpPr>
        <p:spPr>
          <a:xfrm>
            <a:off x="1536569" y="2114728"/>
            <a:ext cx="53167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1. problem statement</a:t>
            </a:r>
          </a:p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2.Project overview</a:t>
            </a:r>
          </a:p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3.End user</a:t>
            </a:r>
          </a:p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4.Tools and Technologies</a:t>
            </a:r>
          </a:p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5.Portfolio</a:t>
            </a:r>
          </a:p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6.Features and Functionality</a:t>
            </a:r>
          </a:p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7.Results and Screenshots</a:t>
            </a:r>
          </a:p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8.Conclusion</a:t>
            </a:r>
          </a:p>
          <a:p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9.Github link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020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6E6B6F4C-7BD5-C719-3227-656EECAF6A04}"/>
              </a:ext>
            </a:extLst>
          </p:cNvPr>
          <p:cNvSpPr/>
          <p:nvPr/>
        </p:nvSpPr>
        <p:spPr>
          <a:xfrm>
            <a:off x="6718168" y="-2328420"/>
            <a:ext cx="6592479" cy="7022970"/>
          </a:xfrm>
          <a:prstGeom prst="flowChartConnec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83366-D666-4C2F-7A2E-47BCC476E194}"/>
              </a:ext>
            </a:extLst>
          </p:cNvPr>
          <p:cNvSpPr txBox="1"/>
          <p:nvPr/>
        </p:nvSpPr>
        <p:spPr>
          <a:xfrm>
            <a:off x="336884" y="1572126"/>
            <a:ext cx="781250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Problem statement</a:t>
            </a:r>
          </a:p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   </a:t>
            </a:r>
            <a:r>
              <a:rPr lang="en-US" sz="2800" dirty="0">
                <a:solidFill>
                  <a:srgbClr val="6CD6AB"/>
                </a:solidFill>
                <a:latin typeface="Arial Black" panose="020B0A04020102020204" pitchFamily="34" charset="0"/>
              </a:rPr>
              <a:t>A clear description of</a:t>
            </a:r>
          </a:p>
          <a:p>
            <a:r>
              <a:rPr lang="en-US" sz="2800" dirty="0">
                <a:solidFill>
                  <a:srgbClr val="6CD6AB"/>
                </a:solidFill>
                <a:latin typeface="Arial Black" panose="020B0A04020102020204" pitchFamily="34" charset="0"/>
              </a:rPr>
              <a:t>    the problem or issue</a:t>
            </a:r>
          </a:p>
          <a:p>
            <a:r>
              <a:rPr lang="en-US" sz="2800" dirty="0">
                <a:solidFill>
                  <a:srgbClr val="6CD6AB"/>
                </a:solidFill>
                <a:latin typeface="Arial Black" panose="020B0A04020102020204" pitchFamily="34" charset="0"/>
              </a:rPr>
              <a:t>    that the project aims</a:t>
            </a:r>
          </a:p>
          <a:p>
            <a:r>
              <a:rPr lang="en-US" sz="2800" dirty="0">
                <a:solidFill>
                  <a:srgbClr val="6CD6AB"/>
                </a:solidFill>
                <a:latin typeface="Arial Black" panose="020B0A04020102020204" pitchFamily="34" charset="0"/>
              </a:rPr>
              <a:t>    to address.</a:t>
            </a:r>
          </a:p>
          <a:p>
            <a:endParaRPr lang="en-US" sz="4000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endParaRPr lang="en-IN" sz="4000" dirty="0">
              <a:solidFill>
                <a:schemeClr val="accent6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1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6E6B6F4C-7BD5-C719-3227-656EECAF6A04}"/>
              </a:ext>
            </a:extLst>
          </p:cNvPr>
          <p:cNvSpPr/>
          <p:nvPr/>
        </p:nvSpPr>
        <p:spPr>
          <a:xfrm>
            <a:off x="7602088" y="-2450340"/>
            <a:ext cx="6592479" cy="7022970"/>
          </a:xfrm>
          <a:prstGeom prst="flowChartConnec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65E3ED-0C51-088A-9CFC-B1B721790BC8}"/>
              </a:ext>
            </a:extLst>
          </p:cNvPr>
          <p:cNvSpPr txBox="1"/>
          <p:nvPr/>
        </p:nvSpPr>
        <p:spPr>
          <a:xfrm>
            <a:off x="288758" y="1507958"/>
            <a:ext cx="83418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Project Overview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  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A brief summary of the</a:t>
            </a:r>
          </a:p>
          <a:p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 project, including its goals,</a:t>
            </a:r>
          </a:p>
          <a:p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Arial Black" panose="020B0A04020102020204" pitchFamily="34" charset="0"/>
              </a:rPr>
              <a:t> objectives, and scope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600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6E6B6F4C-7BD5-C719-3227-656EECAF6A04}"/>
              </a:ext>
            </a:extLst>
          </p:cNvPr>
          <p:cNvSpPr/>
          <p:nvPr/>
        </p:nvSpPr>
        <p:spPr>
          <a:xfrm>
            <a:off x="6718168" y="-2328420"/>
            <a:ext cx="6592479" cy="7022970"/>
          </a:xfrm>
          <a:prstGeom prst="flowChartConnec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3950E5-340B-02E9-A585-EB2B60A5DAD7}"/>
              </a:ext>
            </a:extLst>
          </p:cNvPr>
          <p:cNvSpPr txBox="1"/>
          <p:nvPr/>
        </p:nvSpPr>
        <p:spPr>
          <a:xfrm>
            <a:off x="465221" y="1155030"/>
            <a:ext cx="721894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End Users</a:t>
            </a:r>
          </a:p>
          <a:p>
            <a:endParaRPr lang="en-US" sz="3200" dirty="0"/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Identification of the  target</a:t>
            </a: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audience or users who will</a:t>
            </a:r>
          </a:p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Arial Black" panose="020B0A04020102020204" pitchFamily="34" charset="0"/>
              </a:rPr>
              <a:t> benefit from the project</a:t>
            </a:r>
            <a:r>
              <a:rPr lang="en-US" sz="3200" dirty="0">
                <a:solidFill>
                  <a:schemeClr val="accent3">
                    <a:lumMod val="75000"/>
                  </a:schemeClr>
                </a:solidFill>
              </a:rPr>
              <a:t>.</a:t>
            </a:r>
            <a:endParaRPr lang="en-IN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67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9EB5B9-FBD5-7EEA-FFA7-D8E2D2DE91C3}"/>
              </a:ext>
            </a:extLst>
          </p:cNvPr>
          <p:cNvSpPr/>
          <p:nvPr/>
        </p:nvSpPr>
        <p:spPr>
          <a:xfrm>
            <a:off x="9286875" y="0"/>
            <a:ext cx="2905125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1062F3A-F1A2-15CD-A30E-0B068C4BE87E}"/>
              </a:ext>
            </a:extLst>
          </p:cNvPr>
          <p:cNvSpPr/>
          <p:nvPr/>
        </p:nvSpPr>
        <p:spPr>
          <a:xfrm>
            <a:off x="6886575" y="1000125"/>
            <a:ext cx="4429125" cy="4657725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A789F-D694-2A5B-F998-F8C5BCBB739C}"/>
              </a:ext>
            </a:extLst>
          </p:cNvPr>
          <p:cNvSpPr txBox="1"/>
          <p:nvPr/>
        </p:nvSpPr>
        <p:spPr>
          <a:xfrm>
            <a:off x="214697" y="1761013"/>
            <a:ext cx="8195878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CC66"/>
                </a:solidFill>
                <a:latin typeface="Arial Black" panose="020B0A04020102020204" pitchFamily="34" charset="0"/>
              </a:rPr>
              <a:t>Tools and Technologies</a:t>
            </a:r>
            <a:endParaRPr lang="en-US" sz="3600" b="1" dirty="0">
              <a:solidFill>
                <a:srgbClr val="00CC66"/>
              </a:solidFill>
              <a:latin typeface="Arial Black" panose="020B0A04020102020204" pitchFamily="34" charset="0"/>
            </a:endParaRPr>
          </a:p>
          <a:p>
            <a:endParaRPr lang="en-US" sz="3600" b="1" dirty="0">
              <a:latin typeface="Arial Black" panose="020B0A04020102020204" pitchFamily="34" charset="0"/>
            </a:endParaRPr>
          </a:p>
          <a:p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 list of the tools, software, and technologies used to develop the project.</a:t>
            </a:r>
            <a:endParaRPr lang="en-IN" sz="3600" b="1" dirty="0">
              <a:solidFill>
                <a:schemeClr val="tx2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4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9EB5B9-FBD5-7EEA-FFA7-D8E2D2DE91C3}"/>
              </a:ext>
            </a:extLst>
          </p:cNvPr>
          <p:cNvSpPr/>
          <p:nvPr/>
        </p:nvSpPr>
        <p:spPr>
          <a:xfrm>
            <a:off x="9286875" y="0"/>
            <a:ext cx="2905125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1062F3A-F1A2-15CD-A30E-0B068C4BE87E}"/>
              </a:ext>
            </a:extLst>
          </p:cNvPr>
          <p:cNvSpPr/>
          <p:nvPr/>
        </p:nvSpPr>
        <p:spPr>
          <a:xfrm>
            <a:off x="6886575" y="1000125"/>
            <a:ext cx="4429125" cy="4657725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A789F-D694-2A5B-F998-F8C5BCBB739C}"/>
              </a:ext>
            </a:extLst>
          </p:cNvPr>
          <p:cNvSpPr txBox="1"/>
          <p:nvPr/>
        </p:nvSpPr>
        <p:spPr>
          <a:xfrm>
            <a:off x="214697" y="1761013"/>
            <a:ext cx="87389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6000" b="1" dirty="0"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42A9AB-EBC0-2A38-06FA-CE355B7021F0}"/>
              </a:ext>
            </a:extLst>
          </p:cNvPr>
          <p:cNvSpPr txBox="1"/>
          <p:nvPr/>
        </p:nvSpPr>
        <p:spPr>
          <a:xfrm>
            <a:off x="609600" y="1000125"/>
            <a:ext cx="750770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4400" dirty="0">
                <a:solidFill>
                  <a:srgbClr val="009900"/>
                </a:solidFill>
                <a:latin typeface="Arial Black" panose="020B0A04020102020204" pitchFamily="34" charset="0"/>
              </a:rPr>
              <a:t>Portfolio design and Layout</a:t>
            </a:r>
          </a:p>
          <a:p>
            <a:endParaRPr lang="en-IN" dirty="0"/>
          </a:p>
          <a:p>
            <a:r>
              <a:rPr lang="en-IN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About a student portfolio ,</a:t>
            </a:r>
          </a:p>
          <a:p>
            <a:r>
              <a:rPr lang="en-IN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details for the </a:t>
            </a:r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student ,</a:t>
            </a:r>
          </a:p>
          <a:p>
            <a:r>
              <a:rPr lang="en-US" sz="4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who creates the port folio.</a:t>
            </a:r>
            <a:endParaRPr lang="en-IN" sz="40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74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9EB5B9-FBD5-7EEA-FFA7-D8E2D2DE91C3}"/>
              </a:ext>
            </a:extLst>
          </p:cNvPr>
          <p:cNvSpPr/>
          <p:nvPr/>
        </p:nvSpPr>
        <p:spPr>
          <a:xfrm>
            <a:off x="9286875" y="0"/>
            <a:ext cx="2905125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91062F3A-F1A2-15CD-A30E-0B068C4BE87E}"/>
              </a:ext>
            </a:extLst>
          </p:cNvPr>
          <p:cNvSpPr/>
          <p:nvPr/>
        </p:nvSpPr>
        <p:spPr>
          <a:xfrm>
            <a:off x="7548178" y="773882"/>
            <a:ext cx="4429125" cy="4657725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FA789F-D694-2A5B-F998-F8C5BCBB739C}"/>
              </a:ext>
            </a:extLst>
          </p:cNvPr>
          <p:cNvSpPr txBox="1"/>
          <p:nvPr/>
        </p:nvSpPr>
        <p:spPr>
          <a:xfrm>
            <a:off x="214697" y="1761013"/>
            <a:ext cx="87389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6000" b="1" dirty="0"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4F6A92-C57B-46D0-FFC9-3BD41E4F37B4}"/>
              </a:ext>
            </a:extLst>
          </p:cNvPr>
          <p:cNvSpPr txBox="1"/>
          <p:nvPr/>
        </p:nvSpPr>
        <p:spPr>
          <a:xfrm>
            <a:off x="609600" y="1000125"/>
            <a:ext cx="7315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Features and Functionality</a:t>
            </a:r>
          </a:p>
          <a:p>
            <a:endParaRPr lang="en-IN" sz="4800" dirty="0">
              <a:latin typeface="Arial Black" panose="020B0A04020102020204" pitchFamily="34" charset="0"/>
            </a:endParaRPr>
          </a:p>
          <a:p>
            <a:r>
              <a:rPr lang="en-US" sz="3200" dirty="0">
                <a:solidFill>
                  <a:srgbClr val="99CC00"/>
                </a:solidFill>
                <a:latin typeface="Arial Black" panose="020B0A04020102020204" pitchFamily="34" charset="0"/>
              </a:rPr>
              <a:t>An explanation of the key features and functionalities of the project.</a:t>
            </a:r>
            <a:endParaRPr lang="en-IN" sz="3200" dirty="0">
              <a:solidFill>
                <a:srgbClr val="99CC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8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224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Arial Black</vt:lpstr>
      <vt:lpstr>Bahnschrift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HALFIYA</dc:creator>
  <cp:lastModifiedBy>HALFIYA</cp:lastModifiedBy>
  <cp:revision>6</cp:revision>
  <dcterms:created xsi:type="dcterms:W3CDTF">2025-08-23T17:07:04Z</dcterms:created>
  <dcterms:modified xsi:type="dcterms:W3CDTF">2025-08-29T19:40:51Z</dcterms:modified>
</cp:coreProperties>
</file>