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sldIdLst>
    <p:sldId id="257" r:id="rId2"/>
    <p:sldId id="258" r:id="rId3"/>
    <p:sldId id="260" r:id="rId4"/>
    <p:sldId id="287" r:id="rId5"/>
    <p:sldId id="262" r:id="rId6"/>
    <p:sldId id="288" r:id="rId7"/>
    <p:sldId id="289" r:id="rId8"/>
    <p:sldId id="263" r:id="rId9"/>
    <p:sldId id="281" r:id="rId10"/>
    <p:sldId id="282" r:id="rId11"/>
    <p:sldId id="267" r:id="rId12"/>
    <p:sldId id="284" r:id="rId13"/>
    <p:sldId id="285" r:id="rId14"/>
    <p:sldId id="286" r:id="rId15"/>
    <p:sldId id="283" r:id="rId16"/>
    <p:sldId id="269" r:id="rId17"/>
    <p:sldId id="290" r:id="rId18"/>
    <p:sldId id="280" r:id="rId19"/>
    <p:sldId id="279" r:id="rId20"/>
    <p:sldId id="264" r:id="rId21"/>
  </p:sldIdLst>
  <p:sldSz cx="13981113" cy="7921625"/>
  <p:notesSz cx="6858000" cy="9144000"/>
  <p:defaultTextStyle>
    <a:defPPr>
      <a:defRPr lang="ko-KR"/>
    </a:defPPr>
    <a:lvl1pPr marL="0" algn="l" defTabSz="1250509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25256" algn="l" defTabSz="1250509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50509" algn="l" defTabSz="1250509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875768" algn="l" defTabSz="1250509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01019" algn="l" defTabSz="1250509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26274" algn="l" defTabSz="1250509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751527" algn="l" defTabSz="1250509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376784" algn="l" defTabSz="1250509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002037" algn="l" defTabSz="1250509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5">
          <p15:clr>
            <a:srgbClr val="A4A3A4"/>
          </p15:clr>
        </p15:guide>
        <p15:guide id="2" pos="44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BFC3"/>
    <a:srgbClr val="40DCE0"/>
    <a:srgbClr val="1DB5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50" autoAdjust="0"/>
    <p:restoredTop sz="94694" autoAdjust="0"/>
  </p:normalViewPr>
  <p:slideViewPr>
    <p:cSldViewPr>
      <p:cViewPr varScale="1">
        <p:scale>
          <a:sx n="71" d="100"/>
          <a:sy n="71" d="100"/>
        </p:scale>
        <p:origin x="898" y="58"/>
      </p:cViewPr>
      <p:guideLst>
        <p:guide orient="horz" pos="2495"/>
        <p:guide pos="44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E24CB-B33E-45E8-A561-AE513E3248ED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85800"/>
            <a:ext cx="60515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6A851-367D-472B-8E80-B12288F01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958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50509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5256" algn="l" defTabSz="1250509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50509" algn="l" defTabSz="1250509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5768" algn="l" defTabSz="1250509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501019" algn="l" defTabSz="1250509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26274" algn="l" defTabSz="1250509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51527" algn="l" defTabSz="1250509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76784" algn="l" defTabSz="1250509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5002037" algn="l" defTabSz="1250509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4813" y="685800"/>
            <a:ext cx="6049962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F2E9D-C504-426C-B6B6-7A61112D827C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711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F2E9D-C504-426C-B6B6-7A61112D827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0543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F2E9D-C504-426C-B6B6-7A61112D827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0543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F2E9D-C504-426C-B6B6-7A61112D827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0543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F2E9D-C504-426C-B6B6-7A61112D827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0543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F2E9D-C504-426C-B6B6-7A61112D827C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0543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F2E9D-C504-426C-B6B6-7A61112D827C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05438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F2E9D-C504-426C-B6B6-7A61112D827C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05438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F2E9D-C504-426C-B6B6-7A61112D827C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90612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F2E9D-C504-426C-B6B6-7A61112D827C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05438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http://www.socialmediatoday.com/content/socialnomics-2014-current-state-social-media-video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F2E9D-C504-426C-B6B6-7A61112D827C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0543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3225" y="685800"/>
            <a:ext cx="605155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http://www.socialmediatoday.com/content/socialnomics-2014-current-state-social-media-video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F2E9D-C504-426C-B6B6-7A61112D827C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054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http://www.socialmediatoday.com/content/socialnomics-2014-current-state-social-media-video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F2E9D-C504-426C-B6B6-7A61112D827C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0543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http://www.socialmediatoday.com/content/socialnomics-2014-current-state-social-media-video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F2E9D-C504-426C-B6B6-7A61112D827C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3517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http://www.socialmediatoday.com/content/socialnomics-2014-current-state-social-media-video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F2E9D-C504-426C-B6B6-7A61112D827C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0543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http://www.socialmediatoday.com/content/socialnomics-2014-current-state-social-media-video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F2E9D-C504-426C-B6B6-7A61112D827C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578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http://www.socialmediatoday.com/content/socialnomics-2014-current-state-social-media-video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F2E9D-C504-426C-B6B6-7A61112D827C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1035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http://www.socialmediatoday.com/content/socialnomics-2014-current-state-social-media-video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F2E9D-C504-426C-B6B6-7A61112D827C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0543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F2E9D-C504-426C-B6B6-7A61112D827C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054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텍스트 개체 틀 23"/>
          <p:cNvSpPr>
            <a:spLocks noGrp="1"/>
          </p:cNvSpPr>
          <p:nvPr>
            <p:ph type="body" sz="quarter" idx="10" hasCustomPrompt="1"/>
          </p:nvPr>
        </p:nvSpPr>
        <p:spPr>
          <a:xfrm>
            <a:off x="2021579" y="2808684"/>
            <a:ext cx="9937967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856545" indent="-856545" algn="ctr">
              <a:buFontTx/>
              <a:buNone/>
              <a:defRPr kumimoji="0" lang="ko-KR" altLang="en-US" sz="6000" b="1" i="0" u="none" strike="noStrike" cap="none" spc="-10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고딕 ExtraBold"/>
                <a:ea typeface="나눔고딕 ExtraBold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marL="0" marR="0" lvl="0" indent="0" fontAlgn="auto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THEME Campaign</a:t>
            </a:r>
            <a:endParaRPr lang="ko-KR" altLang="en-US" dirty="0"/>
          </a:p>
        </p:txBody>
      </p:sp>
      <p:sp>
        <p:nvSpPr>
          <p:cNvPr id="116" name="텍스트 개체 틀 23"/>
          <p:cNvSpPr>
            <a:spLocks noGrp="1"/>
          </p:cNvSpPr>
          <p:nvPr>
            <p:ph type="body" sz="quarter" idx="11" hasCustomPrompt="1"/>
          </p:nvPr>
        </p:nvSpPr>
        <p:spPr>
          <a:xfrm>
            <a:off x="2021579" y="3663874"/>
            <a:ext cx="9937967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447116" indent="-447116" algn="ctr">
              <a:buFontTx/>
              <a:buNone/>
              <a:defRPr kumimoji="0" lang="ko-KR" altLang="en-US" sz="21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고딕"/>
                <a:ea typeface="나눔고딕"/>
              </a:defRPr>
            </a:lvl1pPr>
          </a:lstStyle>
          <a:p>
            <a:pPr marL="0" marR="0" lvl="0" indent="0" fontAlgn="auto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New Project</a:t>
            </a:r>
            <a:endParaRPr lang="ko-KR" altLang="en-US" dirty="0"/>
          </a:p>
        </p:txBody>
      </p:sp>
      <p:sp>
        <p:nvSpPr>
          <p:cNvPr id="118" name="텍스트 개체 틀 17"/>
          <p:cNvSpPr>
            <a:spLocks noGrp="1"/>
          </p:cNvSpPr>
          <p:nvPr>
            <p:ph type="body" sz="quarter" idx="12" hasCustomPrompt="1"/>
          </p:nvPr>
        </p:nvSpPr>
        <p:spPr>
          <a:xfrm>
            <a:off x="3559934" y="4609666"/>
            <a:ext cx="6861246" cy="21544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ctr" defTabSz="1096468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 b="0" spc="0" baseline="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sz="1800" dirty="0" smtClean="0"/>
            </a:lvl4pPr>
            <a:lvl5pPr>
              <a:defRPr lang="ko-KR" altLang="en-US" sz="1800" dirty="0"/>
            </a:lvl5pPr>
          </a:lstStyle>
          <a:p>
            <a:pPr marL="0" marR="0" lvl="0" indent="0" defTabSz="1096468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en-US" altLang="ko-KR" dirty="0"/>
              <a:t>blogyourlife@naver.com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6687023" y="4305461"/>
            <a:ext cx="607496" cy="53999"/>
          </a:xfrm>
          <a:prstGeom prst="rect">
            <a:avLst/>
          </a:prstGeom>
          <a:solidFill>
            <a:srgbClr val="85CDCB"/>
          </a:solidFill>
          <a:ln w="3175">
            <a:noFill/>
          </a:ln>
        </p:spPr>
        <p:txBody>
          <a:bodyPr vert="horz" wrap="square" lIns="91365" tIns="45683" rIns="91365" bIns="45683" numCol="1" anchor="ctr" anchorCtr="0" compatLnSpc="1">
            <a:prstTxWarp prst="textNoShape">
              <a:avLst/>
            </a:prstTxWarp>
          </a:bodyPr>
          <a:lstStyle/>
          <a:p>
            <a:pPr algn="ctr" defTabSz="913647" latinLnBrk="0"/>
            <a:endParaRPr lang="ko-KR" altLang="en-US" sz="1800" spc="-51">
              <a:solidFill>
                <a:prstClr val="black">
                  <a:lumMod val="50000"/>
                  <a:lumOff val="50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617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-11469" y="1"/>
            <a:ext cx="13987941" cy="7921625"/>
          </a:xfrm>
          <a:prstGeom prst="rect">
            <a:avLst/>
          </a:prstGeom>
          <a:solidFill>
            <a:srgbClr val="283340"/>
          </a:solidFill>
          <a:ln w="3175">
            <a:noFill/>
          </a:ln>
        </p:spPr>
        <p:txBody>
          <a:bodyPr vert="horz" wrap="square" lIns="91365" tIns="45683" rIns="91365" bIns="45683" numCol="1" anchor="ctr" anchorCtr="0" compatLnSpc="1">
            <a:prstTxWarp prst="textNoShape">
              <a:avLst/>
            </a:prstTxWarp>
          </a:bodyPr>
          <a:lstStyle/>
          <a:p>
            <a:pPr algn="ctr" defTabSz="913647" latinLnBrk="0"/>
            <a:endParaRPr lang="ko-KR" altLang="en-US" sz="1800" spc="-51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24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6687023" y="4487405"/>
            <a:ext cx="607496" cy="53999"/>
          </a:xfrm>
          <a:prstGeom prst="rect">
            <a:avLst/>
          </a:prstGeom>
          <a:solidFill>
            <a:srgbClr val="85CDCB"/>
          </a:solidFill>
          <a:ln w="3175">
            <a:noFill/>
          </a:ln>
        </p:spPr>
        <p:txBody>
          <a:bodyPr vert="horz" wrap="square" lIns="91365" tIns="45683" rIns="91365" bIns="45683" numCol="1" anchor="ctr" anchorCtr="0" compatLnSpc="1">
            <a:prstTxWarp prst="textNoShape">
              <a:avLst/>
            </a:prstTxWarp>
          </a:bodyPr>
          <a:lstStyle/>
          <a:p>
            <a:pPr algn="ctr" defTabSz="913647" latinLnBrk="0"/>
            <a:endParaRPr lang="ko-KR" altLang="en-US" sz="1800" spc="-51">
              <a:solidFill>
                <a:prstClr val="black">
                  <a:lumMod val="50000"/>
                  <a:lumOff val="50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2247902" y="2490587"/>
            <a:ext cx="9485312" cy="92888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FontTx/>
              <a:buNone/>
              <a:defRPr lang="ko-KR" altLang="en-US" sz="7900" spc="-3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j-cs"/>
              </a:defRPr>
            </a:lvl1pPr>
          </a:lstStyle>
          <a:p>
            <a:pPr marL="0" lvl="0" algn="ctr">
              <a:spcBef>
                <a:spcPct val="0"/>
              </a:spcBef>
            </a:pPr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>
            <p:ph type="body" sz="quarter" idx="11" hasCustomPrompt="1"/>
          </p:nvPr>
        </p:nvSpPr>
        <p:spPr>
          <a:xfrm>
            <a:off x="2247902" y="3696956"/>
            <a:ext cx="9485312" cy="24481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FontTx/>
              <a:buNone/>
              <a:defRPr lang="ko-KR" alt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j-cs"/>
              </a:defRPr>
            </a:lvl1pPr>
          </a:lstStyle>
          <a:p>
            <a:pPr marL="0" lvl="0" algn="ctr">
              <a:spcBef>
                <a:spcPct val="0"/>
              </a:spcBef>
            </a:pPr>
            <a:r>
              <a:rPr lang="en-US" altLang="ko-KR" dirty="0"/>
              <a:t>DESCRIPTION</a:t>
            </a:r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2" hasCustomPrompt="1"/>
          </p:nvPr>
        </p:nvSpPr>
        <p:spPr>
          <a:xfrm>
            <a:off x="2247902" y="5065107"/>
            <a:ext cx="9485312" cy="244811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buFontTx/>
              <a:buNone/>
              <a:defRPr lang="ko-KR" alt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j-cs"/>
              </a:defRPr>
            </a:lvl1pPr>
          </a:lstStyle>
          <a:p>
            <a:pPr marL="0" lvl="0" algn="ctr">
              <a:spcBef>
                <a:spcPct val="0"/>
              </a:spcBef>
            </a:pPr>
            <a:r>
              <a:rPr lang="en-US" altLang="ko-KR" dirty="0"/>
              <a:t>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441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 userDrawn="1"/>
        </p:nvSpPr>
        <p:spPr>
          <a:xfrm>
            <a:off x="0" y="0"/>
            <a:ext cx="3710762" cy="7921625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88900" dist="254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65" tIns="45683" rIns="91365" bIns="45683" rtlCol="0" anchor="ctr"/>
          <a:lstStyle/>
          <a:p>
            <a:pPr algn="ctr" defTabSz="913547"/>
            <a:endParaRPr lang="ko-KR" altLang="en-US" sz="1800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17326" y="3808694"/>
            <a:ext cx="2276110" cy="0"/>
            <a:chOff x="950269" y="3638632"/>
            <a:chExt cx="2563459" cy="0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445940" y="3638632"/>
              <a:ext cx="2067788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950269" y="3638632"/>
              <a:ext cx="495671" cy="0"/>
            </a:xfrm>
            <a:prstGeom prst="line">
              <a:avLst/>
            </a:prstGeom>
            <a:ln w="19050">
              <a:solidFill>
                <a:srgbClr val="49B3B1">
                  <a:alpha val="8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>
            <a:off x="717326" y="5591263"/>
            <a:ext cx="2276110" cy="0"/>
            <a:chOff x="950269" y="3638632"/>
            <a:chExt cx="2563459" cy="0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1445940" y="3638632"/>
              <a:ext cx="2067788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950269" y="3638632"/>
              <a:ext cx="495671" cy="0"/>
            </a:xfrm>
            <a:prstGeom prst="line">
              <a:avLst/>
            </a:prstGeom>
            <a:ln w="19050">
              <a:solidFill>
                <a:srgbClr val="49B3B1">
                  <a:alpha val="8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>
            <a:off x="717326" y="2026126"/>
            <a:ext cx="2276110" cy="0"/>
            <a:chOff x="950269" y="3638632"/>
            <a:chExt cx="2563459" cy="0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1445940" y="3638632"/>
              <a:ext cx="2067788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950269" y="3638632"/>
              <a:ext cx="495671" cy="0"/>
            </a:xfrm>
            <a:prstGeom prst="line">
              <a:avLst/>
            </a:prstGeom>
            <a:ln w="19050">
              <a:solidFill>
                <a:srgbClr val="49B3B1">
                  <a:alpha val="8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4490026" y="749027"/>
            <a:ext cx="8730681" cy="55317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FontTx/>
              <a:buNone/>
              <a:defRPr lang="ko-KR" altLang="en-US" sz="44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25" name="텍스트 개체 틀 6"/>
          <p:cNvSpPr>
            <a:spLocks noGrp="1"/>
          </p:cNvSpPr>
          <p:nvPr>
            <p:ph type="body" sz="quarter" idx="11" hasCustomPrompt="1"/>
          </p:nvPr>
        </p:nvSpPr>
        <p:spPr>
          <a:xfrm>
            <a:off x="4503740" y="1358792"/>
            <a:ext cx="8716962" cy="24481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FontTx/>
              <a:buNone/>
              <a:def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 altLang="ko-KR" dirty="0"/>
              <a:t>DESCRIPTION</a:t>
            </a:r>
            <a:endParaRPr lang="ko-KR" altLang="en-US" dirty="0"/>
          </a:p>
        </p:txBody>
      </p:sp>
      <p:sp>
        <p:nvSpPr>
          <p:cNvPr id="27" name="텍스트 개체 틀 6"/>
          <p:cNvSpPr>
            <a:spLocks noGrp="1"/>
          </p:cNvSpPr>
          <p:nvPr>
            <p:ph type="body" sz="quarter" idx="12" hasCustomPrompt="1"/>
          </p:nvPr>
        </p:nvSpPr>
        <p:spPr>
          <a:xfrm>
            <a:off x="716337" y="1550913"/>
            <a:ext cx="2277100" cy="24965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FontTx/>
              <a:buNone/>
              <a:defRPr lang="ko-KR" altLang="en-US" sz="1600" baseline="0" dirty="0" smtClean="0">
                <a:solidFill>
                  <a:schemeClr val="bg1">
                    <a:lumMod val="75000"/>
                  </a:schemeClr>
                </a:solidFill>
                <a:latin typeface="+mn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 altLang="ko-KR" dirty="0"/>
              <a:t>OUR COMPANY</a:t>
            </a:r>
            <a:endParaRPr lang="ko-KR" altLang="en-US" dirty="0"/>
          </a:p>
        </p:txBody>
      </p:sp>
      <p:sp>
        <p:nvSpPr>
          <p:cNvPr id="28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716337" y="3326730"/>
            <a:ext cx="2277100" cy="24965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FontTx/>
              <a:buNone/>
              <a:def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+mn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 altLang="ko-KR" dirty="0"/>
              <a:t>COMPETITOR</a:t>
            </a:r>
            <a:endParaRPr lang="ko-KR" altLang="en-US" dirty="0"/>
          </a:p>
        </p:txBody>
      </p:sp>
      <p:sp>
        <p:nvSpPr>
          <p:cNvPr id="29" name="텍스트 개체 틀 6"/>
          <p:cNvSpPr>
            <a:spLocks noGrp="1"/>
          </p:cNvSpPr>
          <p:nvPr>
            <p:ph type="body" sz="quarter" idx="14" hasCustomPrompt="1"/>
          </p:nvPr>
        </p:nvSpPr>
        <p:spPr>
          <a:xfrm>
            <a:off x="716337" y="5113214"/>
            <a:ext cx="2277100" cy="24965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FontTx/>
              <a:buNone/>
              <a:def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+mn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 altLang="ko-KR" dirty="0"/>
              <a:t>COMPETITOR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686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 userDrawn="1"/>
        </p:nvSpPr>
        <p:spPr>
          <a:xfrm>
            <a:off x="0" y="0"/>
            <a:ext cx="3710762" cy="7921625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88900" dist="254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65" tIns="45683" rIns="91365" bIns="45683" rtlCol="0" anchor="ctr"/>
          <a:lstStyle/>
          <a:p>
            <a:pPr algn="ctr" defTabSz="913547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24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4490026" y="749027"/>
            <a:ext cx="8730681" cy="55317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FontTx/>
              <a:buNone/>
              <a:defRPr lang="ko-KR" altLang="en-US" sz="44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25" name="텍스트 개체 틀 6"/>
          <p:cNvSpPr>
            <a:spLocks noGrp="1"/>
          </p:cNvSpPr>
          <p:nvPr>
            <p:ph type="body" sz="quarter" idx="11" hasCustomPrompt="1"/>
          </p:nvPr>
        </p:nvSpPr>
        <p:spPr>
          <a:xfrm>
            <a:off x="4503740" y="1358792"/>
            <a:ext cx="8716962" cy="24481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FontTx/>
              <a:buNone/>
              <a:def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 altLang="ko-KR" dirty="0"/>
              <a:t>DESCRIPTION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081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717332" y="749027"/>
            <a:ext cx="8730681" cy="55317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FontTx/>
              <a:buNone/>
              <a:defRPr lang="ko-KR" altLang="en-US" sz="44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4" name="텍스트 개체 틀 6"/>
          <p:cNvSpPr>
            <a:spLocks noGrp="1"/>
          </p:cNvSpPr>
          <p:nvPr>
            <p:ph type="body" sz="quarter" idx="11" hasCustomPrompt="1"/>
          </p:nvPr>
        </p:nvSpPr>
        <p:spPr>
          <a:xfrm>
            <a:off x="736379" y="1358792"/>
            <a:ext cx="8716962" cy="24481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FontTx/>
              <a:buNone/>
              <a:def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 altLang="ko-KR" dirty="0"/>
              <a:t>DESCRIPTION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871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2625222" y="749027"/>
            <a:ext cx="8730681" cy="55317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FontTx/>
              <a:buNone/>
              <a:defRPr lang="ko-KR" altLang="en-US" sz="44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4" name="텍스트 개체 틀 6"/>
          <p:cNvSpPr>
            <a:spLocks noGrp="1"/>
          </p:cNvSpPr>
          <p:nvPr>
            <p:ph type="body" sz="quarter" idx="11" hasCustomPrompt="1"/>
          </p:nvPr>
        </p:nvSpPr>
        <p:spPr>
          <a:xfrm>
            <a:off x="2632077" y="1358792"/>
            <a:ext cx="8716962" cy="24481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FontTx/>
              <a:buNone/>
              <a:def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 altLang="ko-KR" dirty="0"/>
              <a:t>DESCRIPTION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922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0"/>
            <a:ext cx="5165559" cy="7921625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88900" dist="254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65" tIns="45683" rIns="91365" bIns="45683" rtlCol="0" anchor="ctr"/>
          <a:lstStyle/>
          <a:p>
            <a:pPr algn="ctr" defTabSz="913547"/>
            <a:endParaRPr lang="ko-KR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54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5544993"/>
            <a:ext cx="13981113" cy="23766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65" tIns="45683" rIns="91365" bIns="45683" rtlCol="0" anchor="ctr"/>
          <a:lstStyle/>
          <a:p>
            <a:pPr algn="ctr" defTabSz="913547"/>
            <a:endParaRPr lang="ko-KR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80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863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>
          <a:xfrm>
            <a:off x="0" y="-1"/>
            <a:ext cx="13981113" cy="7921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65" tIns="45683" rIns="91365" bIns="45683" rtlCol="0" anchor="ctr"/>
          <a:lstStyle/>
          <a:p>
            <a:pPr algn="ctr" defTabSz="913547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현 4"/>
          <p:cNvSpPr/>
          <p:nvPr userDrawn="1"/>
        </p:nvSpPr>
        <p:spPr>
          <a:xfrm>
            <a:off x="6432555" y="7409891"/>
            <a:ext cx="1116000" cy="1116000"/>
          </a:xfrm>
          <a:prstGeom prst="chord">
            <a:avLst>
              <a:gd name="adj1" fmla="val 11057166"/>
              <a:gd name="adj2" fmla="val 21341388"/>
            </a:avLst>
          </a:prstGeom>
          <a:solidFill>
            <a:srgbClr val="85CD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65" tIns="45683" rIns="91365" bIns="45683" rtlCol="0" anchor="ctr"/>
          <a:lstStyle/>
          <a:p>
            <a:pPr algn="ctr" defTabSz="913547"/>
            <a:endParaRPr lang="ko-KR" altLang="en-US" sz="1800">
              <a:solidFill>
                <a:prstClr val="black"/>
              </a:solidFill>
            </a:endParaRPr>
          </a:p>
        </p:txBody>
      </p:sp>
      <p:sp>
        <p:nvSpPr>
          <p:cNvPr id="10" name="슬라이드 번호 개체 틀 1"/>
          <p:cNvSpPr txBox="1">
            <a:spLocks/>
          </p:cNvSpPr>
          <p:nvPr userDrawn="1"/>
        </p:nvSpPr>
        <p:spPr>
          <a:xfrm>
            <a:off x="6736483" y="7633221"/>
            <a:ext cx="508143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B80D61F-97A8-4139-ACBF-D3DAEA84C92B}" type="slidenum">
              <a:rPr lang="ko-KR" altLang="en-US" sz="1400" b="1" smtClean="0">
                <a:solidFill>
                  <a:prstClr val="white"/>
                </a:solidFill>
                <a:ea typeface="나눔고딕 ExtraBold"/>
              </a:rPr>
              <a:pPr algn="ctr"/>
              <a:t>‹#›</a:t>
            </a:fld>
            <a:endParaRPr lang="ko-KR" altLang="en-US" sz="1400" b="1" dirty="0">
              <a:solidFill>
                <a:prstClr val="white"/>
              </a:solidFill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50325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xStyles>
    <p:titleStyle>
      <a:lvl1pPr algn="ctr" defTabSz="1192310" rtl="0" eaLnBrk="1" latinLnBrk="1" hangingPunct="1">
        <a:spcBef>
          <a:spcPct val="0"/>
        </a:spcBef>
        <a:buNone/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7116" indent="-447116" algn="l" defTabSz="1192310" rtl="0" eaLnBrk="1" latinLnBrk="1" hangingPunct="1"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68751" indent="-372597" algn="l" defTabSz="1192310" rtl="0" eaLnBrk="1" latinLnBrk="1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490390" indent="-298077" algn="l" defTabSz="1192310" rtl="0" eaLnBrk="1" latinLnBrk="1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86543" indent="-298077" algn="l" defTabSz="119231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82697" indent="-298077" algn="l" defTabSz="1192310" rtl="0" eaLnBrk="1" latinLnBrk="1" hangingPunct="1">
        <a:spcBef>
          <a:spcPct val="20000"/>
        </a:spcBef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78852" indent="-298077" algn="l" defTabSz="119231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75007" indent="-298077" algn="l" defTabSz="119231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71162" indent="-298077" algn="l" defTabSz="119231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67316" indent="-298077" algn="l" defTabSz="119231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92310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96154" algn="l" defTabSz="1192310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92310" algn="l" defTabSz="1192310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88465" algn="l" defTabSz="1192310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84620" algn="l" defTabSz="1192310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80774" algn="l" defTabSz="1192310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76926" algn="l" defTabSz="1192310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73086" algn="l" defTabSz="1192310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69239" algn="l" defTabSz="1192310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9.xml"/><Relationship Id="rId1" Type="http://schemas.openxmlformats.org/officeDocument/2006/relationships/video" Target="https://www.youtube.com/embed/BcqFXEHuW7A" TargetMode="External"/><Relationship Id="rId5" Type="http://schemas.openxmlformats.org/officeDocument/2006/relationships/image" Target="../media/image25.jpe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Bill</a:t>
            </a:r>
            <a:r>
              <a:rPr lang="ko-KR" altLang="en-US" dirty="0"/>
              <a:t> </a:t>
            </a:r>
            <a:r>
              <a:rPr lang="en-US" altLang="ko-KR" sz="8200" spc="-400" dirty="0">
                <a:solidFill>
                  <a:srgbClr val="49B3B1"/>
                </a:solidFill>
              </a:rPr>
              <a:t>Planet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2017</a:t>
            </a:r>
            <a:r>
              <a:rPr lang="ko-KR" altLang="en-US" dirty="0"/>
              <a:t>년도 종합설계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지도교수 </a:t>
            </a:r>
            <a:r>
              <a:rPr lang="en-US" altLang="ko-KR" dirty="0"/>
              <a:t> </a:t>
            </a:r>
            <a:r>
              <a:rPr lang="ko-KR" altLang="en-US" dirty="0"/>
              <a:t>지인호 교수님</a:t>
            </a:r>
            <a:endParaRPr lang="en-US" altLang="ko-KR" dirty="0"/>
          </a:p>
          <a:p>
            <a:r>
              <a:rPr lang="en-US" altLang="ko-KR" dirty="0"/>
              <a:t>B189066 </a:t>
            </a:r>
            <a:r>
              <a:rPr lang="ko-KR" altLang="en-US" dirty="0"/>
              <a:t>임동수</a:t>
            </a:r>
            <a:endParaRPr lang="en-US" altLang="ko-KR" dirty="0"/>
          </a:p>
          <a:p>
            <a:r>
              <a:rPr lang="en-US" altLang="ko-KR" dirty="0"/>
              <a:t>B189072 </a:t>
            </a:r>
            <a:r>
              <a:rPr lang="ko-KR" altLang="en-US" dirty="0"/>
              <a:t>전세원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168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454647" y="2197712"/>
            <a:ext cx="180000" cy="18000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latinLnBrk="0"/>
            <a:endParaRPr lang="ko-KR" altLang="en-US" spc="-5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454647" y="2306087"/>
            <a:ext cx="3780000" cy="263273"/>
          </a:xfrm>
          <a:prstGeom prst="rect">
            <a:avLst/>
          </a:prstGeom>
        </p:spPr>
        <p:txBody>
          <a:bodyPr lIns="0" tIns="0" rIns="0" bIns="0" anchor="t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b="1" dirty="0">
                <a:solidFill>
                  <a:srgbClr val="49B3B1"/>
                </a:solidFill>
                <a:latin typeface="+mn-ea"/>
                <a:ea typeface="+mn-ea"/>
              </a:rPr>
              <a:t>App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lication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051" name="Picture 3" descr="C:\Users\rainm\Desktop\병원앱\어플리케이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092" y="2417687"/>
            <a:ext cx="2016224" cy="414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rainm\Desktop\병원앱\mysq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635" y="2790158"/>
            <a:ext cx="3402038" cy="340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48654" y="4392860"/>
            <a:ext cx="134710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Android</a:t>
            </a:r>
            <a:endParaRPr lang="ko-KR" altLang="en-US" dirty="0"/>
          </a:p>
        </p:txBody>
      </p:sp>
      <p:sp>
        <p:nvSpPr>
          <p:cNvPr id="5" name="왼쪽/오른쪽 화살표 4"/>
          <p:cNvSpPr/>
          <p:nvPr/>
        </p:nvSpPr>
        <p:spPr>
          <a:xfrm>
            <a:off x="5190356" y="4107346"/>
            <a:ext cx="3600399" cy="864096"/>
          </a:xfrm>
          <a:prstGeom prst="leftRightArrow">
            <a:avLst/>
          </a:prstGeom>
          <a:noFill/>
          <a:ln w="38100">
            <a:solidFill>
              <a:srgbClr val="1DB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&quot;없음&quot; 기호 5"/>
          <p:cNvSpPr/>
          <p:nvPr/>
        </p:nvSpPr>
        <p:spPr>
          <a:xfrm>
            <a:off x="6090456" y="3639294"/>
            <a:ext cx="1800200" cy="1800200"/>
          </a:xfrm>
          <a:prstGeom prst="noSmoking">
            <a:avLst/>
          </a:prstGeom>
          <a:solidFill>
            <a:srgbClr val="1DB5B9"/>
          </a:solidFill>
          <a:ln w="38100">
            <a:solidFill>
              <a:srgbClr val="1DB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53" name="Picture 5" descr="C:\Users\rainm\Desktop\병원앱\php 연동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555" y="3549897"/>
            <a:ext cx="3810000" cy="199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1301924" y="1393283"/>
            <a:ext cx="1944216" cy="26327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7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데이터베이스 연동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420774" y="1296516"/>
            <a:ext cx="11546446" cy="0"/>
          </a:xfrm>
          <a:prstGeom prst="line">
            <a:avLst/>
          </a:prstGeom>
          <a:ln w="22225">
            <a:solidFill>
              <a:srgbClr val="1FBFC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C:\Users\rainm\Desktop\병원앱\KakaoTalk_20171110_00352581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433" y="720452"/>
            <a:ext cx="1732787" cy="4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제목 1"/>
          <p:cNvSpPr txBox="1">
            <a:spLocks/>
          </p:cNvSpPr>
          <p:nvPr/>
        </p:nvSpPr>
        <p:spPr>
          <a:xfrm>
            <a:off x="1364315" y="648444"/>
            <a:ext cx="2601905" cy="43598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spc="-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App</a:t>
            </a:r>
            <a:r>
              <a:rPr lang="en-US" altLang="ko-KR" sz="4400" spc="-400" dirty="0" err="1">
                <a:solidFill>
                  <a:srgbClr val="49B3B1"/>
                </a:solidFill>
                <a:latin typeface="+mn-ea"/>
              </a:rPr>
              <a:t>Iication</a:t>
            </a:r>
            <a:endParaRPr lang="ko-KR" altLang="en-US" sz="1400" spc="-400" dirty="0">
              <a:solidFill>
                <a:srgbClr val="49B3B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113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454647" y="2197712"/>
            <a:ext cx="180000" cy="18000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latinLnBrk="0"/>
            <a:endParaRPr lang="ko-KR" altLang="en-US" spc="-5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454647" y="2306087"/>
            <a:ext cx="3780000" cy="263273"/>
          </a:xfrm>
          <a:prstGeom prst="rect">
            <a:avLst/>
          </a:prstGeom>
        </p:spPr>
        <p:txBody>
          <a:bodyPr lIns="0" tIns="0" rIns="0" bIns="0" anchor="t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b="1" dirty="0">
                <a:solidFill>
                  <a:srgbClr val="49B3B1"/>
                </a:solidFill>
                <a:latin typeface="+mn-ea"/>
                <a:ea typeface="+mn-ea"/>
              </a:rPr>
              <a:t>User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Interface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026" name="Picture 2" descr="C:\Users\rainm\Desktop\병원앱\스플래쉬.pn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756" y="2197712"/>
            <a:ext cx="2883600" cy="512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16"/>
          <p:cNvSpPr txBox="1">
            <a:spLocks/>
          </p:cNvSpPr>
          <p:nvPr/>
        </p:nvSpPr>
        <p:spPr>
          <a:xfrm>
            <a:off x="1454019" y="2736676"/>
            <a:ext cx="3016257" cy="864096"/>
          </a:xfrm>
          <a:prstGeom prst="rect">
            <a:avLst/>
          </a:prstGeom>
        </p:spPr>
        <p:txBody>
          <a:bodyPr lIns="0" tIns="0" rIns="0" bIns="0" anchor="t"/>
          <a:lstStyle>
            <a:lvl1pPr indent="0" defTabSz="1193292">
              <a:spcBef>
                <a:spcPct val="20000"/>
              </a:spcBef>
              <a:buFontTx/>
              <a:buNone/>
              <a:defRPr lang="ko-KR" altLang="en-US" sz="1600" baseline="0" dirty="0" smtClean="0">
                <a:solidFill>
                  <a:schemeClr val="bg1">
                    <a:lumMod val="75000"/>
                  </a:schemeClr>
                </a:solidFill>
                <a:latin typeface="+mn-ea"/>
                <a:cs typeface="+mj-cs"/>
              </a:defRPr>
            </a:lvl1pPr>
            <a:lvl2pPr marL="969550" indent="-372904" defTabSz="1193292">
              <a:spcBef>
                <a:spcPct val="20000"/>
              </a:spcBef>
              <a:buFont typeface="Arial" panose="020B0604020202020204" pitchFamily="34" charset="0"/>
              <a:buChar char="–"/>
              <a:defRPr sz="3700"/>
            </a:lvl2pPr>
            <a:lvl3pPr marL="1491615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3100"/>
            </a:lvl3pPr>
            <a:lvl4pPr marL="2088261" indent="-298323" defTabSz="1193292">
              <a:spcBef>
                <a:spcPct val="20000"/>
              </a:spcBef>
              <a:buFont typeface="Arial" panose="020B0604020202020204" pitchFamily="34" charset="0"/>
              <a:buChar char="–"/>
              <a:defRPr sz="2600"/>
            </a:lvl4pPr>
            <a:lvl5pPr marL="2684907" indent="-298323" defTabSz="1193292">
              <a:spcBef>
                <a:spcPct val="20000"/>
              </a:spcBef>
              <a:buFont typeface="Arial" panose="020B0604020202020204" pitchFamily="34" charset="0"/>
              <a:buChar char="»"/>
              <a:defRPr sz="2600"/>
            </a:lvl5pPr>
            <a:lvl6pPr marL="3281553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6pPr>
            <a:lvl7pPr marL="3878199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7pPr>
            <a:lvl8pPr marL="4474845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8pPr>
            <a:lvl9pPr marL="5071491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9pPr>
          </a:lstStyle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홈 화면 이전의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splash Activity </a:t>
            </a: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입니다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229916" y="648444"/>
            <a:ext cx="3312368" cy="43598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User</a:t>
            </a:r>
            <a:r>
              <a:rPr lang="en-US" altLang="ko-KR" sz="4400" spc="-400" dirty="0">
                <a:solidFill>
                  <a:srgbClr val="49B3B1"/>
                </a:solidFill>
                <a:latin typeface="+mn-ea"/>
              </a:rPr>
              <a:t> Interface</a:t>
            </a:r>
            <a:endParaRPr lang="ko-KR" altLang="en-US" sz="1400" spc="-400" dirty="0">
              <a:solidFill>
                <a:srgbClr val="49B3B1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20774" y="1296516"/>
            <a:ext cx="11546446" cy="0"/>
          </a:xfrm>
          <a:prstGeom prst="line">
            <a:avLst/>
          </a:prstGeom>
          <a:ln w="22225">
            <a:solidFill>
              <a:srgbClr val="1FBFC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rainm\Desktop\병원앱\KakaoTalk_20171110_00352581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433" y="720452"/>
            <a:ext cx="1732787" cy="4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30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454647" y="2197712"/>
            <a:ext cx="180000" cy="18000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latinLnBrk="0"/>
            <a:endParaRPr lang="ko-KR" altLang="en-US" spc="-5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454647" y="2306087"/>
            <a:ext cx="3780000" cy="263273"/>
          </a:xfrm>
          <a:prstGeom prst="rect">
            <a:avLst/>
          </a:prstGeom>
        </p:spPr>
        <p:txBody>
          <a:bodyPr lIns="0" tIns="0" rIns="0" bIns="0" anchor="t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b="1" dirty="0">
                <a:solidFill>
                  <a:srgbClr val="49B3B1"/>
                </a:solidFill>
                <a:latin typeface="+mn-ea"/>
                <a:ea typeface="+mn-ea"/>
              </a:rPr>
              <a:t>User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Interface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026" name="Picture 2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64001" y="2197711"/>
            <a:ext cx="2883600" cy="512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16"/>
          <p:cNvSpPr txBox="1">
            <a:spLocks/>
          </p:cNvSpPr>
          <p:nvPr/>
        </p:nvSpPr>
        <p:spPr>
          <a:xfrm>
            <a:off x="1454019" y="2736676"/>
            <a:ext cx="3016257" cy="864096"/>
          </a:xfrm>
          <a:prstGeom prst="rect">
            <a:avLst/>
          </a:prstGeom>
        </p:spPr>
        <p:txBody>
          <a:bodyPr lIns="0" tIns="0" rIns="0" bIns="0" anchor="t"/>
          <a:lstStyle>
            <a:lvl1pPr indent="0" defTabSz="1193292">
              <a:spcBef>
                <a:spcPct val="20000"/>
              </a:spcBef>
              <a:buFontTx/>
              <a:buNone/>
              <a:defRPr lang="ko-KR" altLang="en-US" sz="1600" baseline="0" dirty="0" smtClean="0">
                <a:solidFill>
                  <a:schemeClr val="bg1">
                    <a:lumMod val="75000"/>
                  </a:schemeClr>
                </a:solidFill>
                <a:latin typeface="+mn-ea"/>
                <a:cs typeface="+mj-cs"/>
              </a:defRPr>
            </a:lvl1pPr>
            <a:lvl2pPr marL="969550" indent="-372904" defTabSz="1193292">
              <a:spcBef>
                <a:spcPct val="20000"/>
              </a:spcBef>
              <a:buFont typeface="Arial" panose="020B0604020202020204" pitchFamily="34" charset="0"/>
              <a:buChar char="–"/>
              <a:defRPr sz="3700"/>
            </a:lvl2pPr>
            <a:lvl3pPr marL="1491615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3100"/>
            </a:lvl3pPr>
            <a:lvl4pPr marL="2088261" indent="-298323" defTabSz="1193292">
              <a:spcBef>
                <a:spcPct val="20000"/>
              </a:spcBef>
              <a:buFont typeface="Arial" panose="020B0604020202020204" pitchFamily="34" charset="0"/>
              <a:buChar char="–"/>
              <a:defRPr sz="2600"/>
            </a:lvl4pPr>
            <a:lvl5pPr marL="2684907" indent="-298323" defTabSz="1193292">
              <a:spcBef>
                <a:spcPct val="20000"/>
              </a:spcBef>
              <a:buFont typeface="Arial" panose="020B0604020202020204" pitchFamily="34" charset="0"/>
              <a:buChar char="»"/>
              <a:defRPr sz="2600"/>
            </a:lvl5pPr>
            <a:lvl6pPr marL="3281553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6pPr>
            <a:lvl7pPr marL="3878199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7pPr>
            <a:lvl8pPr marL="4474845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8pPr>
            <a:lvl9pPr marL="5071491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9pPr>
          </a:lstStyle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-&gt;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홈 화면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입니다</a:t>
            </a:r>
          </a:p>
        </p:txBody>
      </p:sp>
      <p:pic>
        <p:nvPicPr>
          <p:cNvPr id="11" name="Picture 2"/>
          <p:cNvPicPr preferRelativeResize="0"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86300" y="2197711"/>
            <a:ext cx="2883600" cy="512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직선 연결선 17"/>
          <p:cNvCxnSpPr/>
          <p:nvPr/>
        </p:nvCxnSpPr>
        <p:spPr>
          <a:xfrm>
            <a:off x="1420774" y="1296516"/>
            <a:ext cx="11546446" cy="0"/>
          </a:xfrm>
          <a:prstGeom prst="line">
            <a:avLst/>
          </a:prstGeom>
          <a:ln w="22225">
            <a:solidFill>
              <a:srgbClr val="1FBFC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C:\Users\rainm\Desktop\병원앱\KakaoTalk_20171110_0035258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433" y="720452"/>
            <a:ext cx="1732787" cy="4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직선 화살표 연결선 21"/>
          <p:cNvCxnSpPr/>
          <p:nvPr/>
        </p:nvCxnSpPr>
        <p:spPr>
          <a:xfrm flipV="1">
            <a:off x="7782644" y="4608884"/>
            <a:ext cx="1008112" cy="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/>
          <p:cNvSpPr txBox="1">
            <a:spLocks/>
          </p:cNvSpPr>
          <p:nvPr/>
        </p:nvSpPr>
        <p:spPr>
          <a:xfrm>
            <a:off x="1229916" y="648444"/>
            <a:ext cx="3312368" cy="43598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User</a:t>
            </a:r>
            <a:r>
              <a:rPr lang="en-US" altLang="ko-KR" sz="4400" spc="-400" dirty="0">
                <a:solidFill>
                  <a:srgbClr val="49B3B1"/>
                </a:solidFill>
                <a:latin typeface="+mn-ea"/>
              </a:rPr>
              <a:t> Interface</a:t>
            </a:r>
            <a:endParaRPr lang="ko-KR" altLang="en-US" sz="1400" spc="-400" dirty="0">
              <a:solidFill>
                <a:srgbClr val="49B3B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242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454647" y="2197712"/>
            <a:ext cx="180000" cy="18000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latinLnBrk="0"/>
            <a:endParaRPr lang="ko-KR" altLang="en-US" spc="-5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454647" y="2306087"/>
            <a:ext cx="3780000" cy="263273"/>
          </a:xfrm>
          <a:prstGeom prst="rect">
            <a:avLst/>
          </a:prstGeom>
        </p:spPr>
        <p:txBody>
          <a:bodyPr lIns="0" tIns="0" rIns="0" bIns="0" anchor="t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b="1" dirty="0">
                <a:solidFill>
                  <a:srgbClr val="49B3B1"/>
                </a:solidFill>
                <a:latin typeface="+mn-ea"/>
                <a:ea typeface="+mn-ea"/>
              </a:rPr>
              <a:t>User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Interface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텍스트 개체 틀 16"/>
          <p:cNvSpPr txBox="1">
            <a:spLocks/>
          </p:cNvSpPr>
          <p:nvPr/>
        </p:nvSpPr>
        <p:spPr>
          <a:xfrm>
            <a:off x="1454019" y="2736676"/>
            <a:ext cx="2008145" cy="864096"/>
          </a:xfrm>
          <a:prstGeom prst="rect">
            <a:avLst/>
          </a:prstGeom>
        </p:spPr>
        <p:txBody>
          <a:bodyPr lIns="0" tIns="0" rIns="0" bIns="0" anchor="t"/>
          <a:lstStyle>
            <a:lvl1pPr indent="0" defTabSz="1193292">
              <a:spcBef>
                <a:spcPct val="20000"/>
              </a:spcBef>
              <a:buFontTx/>
              <a:buNone/>
              <a:defRPr lang="ko-KR" altLang="en-US" sz="1600" baseline="0" dirty="0" smtClean="0">
                <a:solidFill>
                  <a:schemeClr val="bg1">
                    <a:lumMod val="75000"/>
                  </a:schemeClr>
                </a:solidFill>
                <a:latin typeface="+mn-ea"/>
                <a:cs typeface="+mj-cs"/>
              </a:defRPr>
            </a:lvl1pPr>
            <a:lvl2pPr marL="969550" indent="-372904" defTabSz="1193292">
              <a:spcBef>
                <a:spcPct val="20000"/>
              </a:spcBef>
              <a:buFont typeface="Arial" panose="020B0604020202020204" pitchFamily="34" charset="0"/>
              <a:buChar char="–"/>
              <a:defRPr sz="3700"/>
            </a:lvl2pPr>
            <a:lvl3pPr marL="1491615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3100"/>
            </a:lvl3pPr>
            <a:lvl4pPr marL="2088261" indent="-298323" defTabSz="1193292">
              <a:spcBef>
                <a:spcPct val="20000"/>
              </a:spcBef>
              <a:buFont typeface="Arial" panose="020B0604020202020204" pitchFamily="34" charset="0"/>
              <a:buChar char="–"/>
              <a:defRPr sz="2600"/>
            </a:lvl4pPr>
            <a:lvl5pPr marL="2684907" indent="-298323" defTabSz="1193292">
              <a:spcBef>
                <a:spcPct val="20000"/>
              </a:spcBef>
              <a:buFont typeface="Arial" panose="020B0604020202020204" pitchFamily="34" charset="0"/>
              <a:buChar char="»"/>
              <a:defRPr sz="2600"/>
            </a:lvl5pPr>
            <a:lvl6pPr marL="3281553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6pPr>
            <a:lvl7pPr marL="3878199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7pPr>
            <a:lvl8pPr marL="4474845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8pPr>
            <a:lvl9pPr marL="5071491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9pPr>
          </a:lstStyle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홈 화면과 연결된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게시판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병원위치보기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입니다</a:t>
            </a:r>
          </a:p>
        </p:txBody>
      </p:sp>
      <p:pic>
        <p:nvPicPr>
          <p:cNvPr id="2050" name="Picture 2" descr="C:\Users\rainm\Desktop\병원앱\KakaoTalk_20171110_061021310.pn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188" y="2215712"/>
            <a:ext cx="2883600" cy="512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rainm\Desktop\병원앱\KakaoTalk_20171110_061027552.png"/>
          <p:cNvPicPr preferRelativeResize="0"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556" y="2215712"/>
            <a:ext cx="2883600" cy="512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직선 연결선 17"/>
          <p:cNvCxnSpPr/>
          <p:nvPr/>
        </p:nvCxnSpPr>
        <p:spPr>
          <a:xfrm>
            <a:off x="1420774" y="1296516"/>
            <a:ext cx="11546446" cy="0"/>
          </a:xfrm>
          <a:prstGeom prst="line">
            <a:avLst/>
          </a:prstGeom>
          <a:ln w="22225">
            <a:solidFill>
              <a:srgbClr val="1FBFC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C:\Users\rainm\Desktop\병원앱\KakaoTalk_20171110_0035258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433" y="720452"/>
            <a:ext cx="1732787" cy="4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직선 화살표 연결선 22"/>
          <p:cNvCxnSpPr/>
          <p:nvPr/>
        </p:nvCxnSpPr>
        <p:spPr>
          <a:xfrm flipH="1" flipV="1">
            <a:off x="6630516" y="4778912"/>
            <a:ext cx="288032" cy="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9946164" y="4778916"/>
            <a:ext cx="284752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924" y="2215712"/>
            <a:ext cx="2902222" cy="5159505"/>
          </a:xfrm>
          <a:prstGeom prst="rect">
            <a:avLst/>
          </a:prstGeom>
        </p:spPr>
      </p:pic>
      <p:sp>
        <p:nvSpPr>
          <p:cNvPr id="14" name="제목 1"/>
          <p:cNvSpPr txBox="1">
            <a:spLocks/>
          </p:cNvSpPr>
          <p:nvPr/>
        </p:nvSpPr>
        <p:spPr>
          <a:xfrm>
            <a:off x="1229916" y="648444"/>
            <a:ext cx="3312368" cy="43598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User</a:t>
            </a:r>
            <a:r>
              <a:rPr lang="en-US" altLang="ko-KR" sz="4400" spc="-400" dirty="0">
                <a:solidFill>
                  <a:srgbClr val="49B3B1"/>
                </a:solidFill>
                <a:latin typeface="+mn-ea"/>
              </a:rPr>
              <a:t> Interface</a:t>
            </a:r>
            <a:endParaRPr lang="ko-KR" altLang="en-US" sz="1400" spc="-400" dirty="0">
              <a:solidFill>
                <a:srgbClr val="49B3B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242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454647" y="2197712"/>
            <a:ext cx="180000" cy="18000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latinLnBrk="0"/>
            <a:endParaRPr lang="ko-KR" altLang="en-US" spc="-5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454647" y="2306087"/>
            <a:ext cx="3780000" cy="263273"/>
          </a:xfrm>
          <a:prstGeom prst="rect">
            <a:avLst/>
          </a:prstGeom>
        </p:spPr>
        <p:txBody>
          <a:bodyPr lIns="0" tIns="0" rIns="0" bIns="0" anchor="t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b="1" dirty="0">
                <a:solidFill>
                  <a:srgbClr val="49B3B1"/>
                </a:solidFill>
                <a:latin typeface="+mn-ea"/>
                <a:ea typeface="+mn-ea"/>
              </a:rPr>
              <a:t>User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Interface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텍스트 개체 틀 16"/>
          <p:cNvSpPr txBox="1">
            <a:spLocks/>
          </p:cNvSpPr>
          <p:nvPr/>
        </p:nvSpPr>
        <p:spPr>
          <a:xfrm>
            <a:off x="1454019" y="2736676"/>
            <a:ext cx="3016257" cy="864096"/>
          </a:xfrm>
          <a:prstGeom prst="rect">
            <a:avLst/>
          </a:prstGeom>
        </p:spPr>
        <p:txBody>
          <a:bodyPr lIns="0" tIns="0" rIns="0" bIns="0" anchor="t"/>
          <a:lstStyle>
            <a:lvl1pPr indent="0" defTabSz="1193292">
              <a:spcBef>
                <a:spcPct val="20000"/>
              </a:spcBef>
              <a:buFontTx/>
              <a:buNone/>
              <a:defRPr lang="ko-KR" altLang="en-US" sz="1600" baseline="0" dirty="0" smtClean="0">
                <a:solidFill>
                  <a:schemeClr val="bg1">
                    <a:lumMod val="75000"/>
                  </a:schemeClr>
                </a:solidFill>
                <a:latin typeface="+mn-ea"/>
                <a:cs typeface="+mj-cs"/>
              </a:defRPr>
            </a:lvl1pPr>
            <a:lvl2pPr marL="969550" indent="-372904" defTabSz="1193292">
              <a:spcBef>
                <a:spcPct val="20000"/>
              </a:spcBef>
              <a:buFont typeface="Arial" panose="020B0604020202020204" pitchFamily="34" charset="0"/>
              <a:buChar char="–"/>
              <a:defRPr sz="3700"/>
            </a:lvl2pPr>
            <a:lvl3pPr marL="1491615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3100"/>
            </a:lvl3pPr>
            <a:lvl4pPr marL="2088261" indent="-298323" defTabSz="1193292">
              <a:spcBef>
                <a:spcPct val="20000"/>
              </a:spcBef>
              <a:buFont typeface="Arial" panose="020B0604020202020204" pitchFamily="34" charset="0"/>
              <a:buChar char="–"/>
              <a:defRPr sz="2600"/>
            </a:lvl4pPr>
            <a:lvl5pPr marL="2684907" indent="-298323" defTabSz="1193292">
              <a:spcBef>
                <a:spcPct val="20000"/>
              </a:spcBef>
              <a:buFont typeface="Arial" panose="020B0604020202020204" pitchFamily="34" charset="0"/>
              <a:buChar char="»"/>
              <a:defRPr sz="2600"/>
            </a:lvl5pPr>
            <a:lvl6pPr marL="3281553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6pPr>
            <a:lvl7pPr marL="3878199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7pPr>
            <a:lvl8pPr marL="4474845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8pPr>
            <a:lvl9pPr marL="5071491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9pPr>
          </a:lstStyle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게시판에서 글쓰기로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이동할 수 있습니다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1420774" y="1296516"/>
            <a:ext cx="11546446" cy="0"/>
          </a:xfrm>
          <a:prstGeom prst="line">
            <a:avLst/>
          </a:prstGeom>
          <a:ln w="22225">
            <a:solidFill>
              <a:srgbClr val="1FBFC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C:\Users\rainm\Desktop\병원앱\KakaoTalk_20171110_0035258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433" y="720452"/>
            <a:ext cx="1732787" cy="4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제목 1"/>
          <p:cNvSpPr txBox="1">
            <a:spLocks/>
          </p:cNvSpPr>
          <p:nvPr/>
        </p:nvSpPr>
        <p:spPr>
          <a:xfrm>
            <a:off x="1157908" y="1393283"/>
            <a:ext cx="1800200" cy="26327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User-Interface</a:t>
            </a:r>
            <a:endParaRPr lang="ko-KR" altLang="en-US" sz="1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21" name="Picture 2" descr="C:\Users\rainm\Desktop\병원앱\KakaoTalk_20171110_061021310.png"/>
          <p:cNvPicPr preferRelativeResize="0"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2172666"/>
            <a:ext cx="2883600" cy="512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/>
          <p:cNvPicPr preferRelativeResize="0"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75508" y="2169325"/>
            <a:ext cx="2883600" cy="512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직선 화살표 연결선 25"/>
          <p:cNvCxnSpPr/>
          <p:nvPr/>
        </p:nvCxnSpPr>
        <p:spPr>
          <a:xfrm flipV="1">
            <a:off x="7782644" y="4608884"/>
            <a:ext cx="1008112" cy="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 txBox="1">
            <a:spLocks/>
          </p:cNvSpPr>
          <p:nvPr/>
        </p:nvSpPr>
        <p:spPr>
          <a:xfrm>
            <a:off x="1229916" y="648444"/>
            <a:ext cx="3312368" cy="43598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User</a:t>
            </a:r>
            <a:r>
              <a:rPr lang="en-US" altLang="ko-KR" sz="4400" spc="-400" dirty="0">
                <a:solidFill>
                  <a:srgbClr val="49B3B1"/>
                </a:solidFill>
                <a:latin typeface="+mn-ea"/>
              </a:rPr>
              <a:t> Interface</a:t>
            </a:r>
            <a:endParaRPr lang="ko-KR" altLang="en-US" sz="1400" spc="-400" dirty="0">
              <a:solidFill>
                <a:srgbClr val="49B3B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242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454647" y="2197712"/>
            <a:ext cx="180000" cy="18000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latinLnBrk="0"/>
            <a:endParaRPr lang="ko-KR" altLang="en-US" spc="-5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454647" y="2306087"/>
            <a:ext cx="3780000" cy="263273"/>
          </a:xfrm>
          <a:prstGeom prst="rect">
            <a:avLst/>
          </a:prstGeom>
        </p:spPr>
        <p:txBody>
          <a:bodyPr lIns="0" tIns="0" rIns="0" bIns="0" anchor="t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b="1" dirty="0">
                <a:solidFill>
                  <a:srgbClr val="49B3B1"/>
                </a:solidFill>
                <a:latin typeface="+mn-ea"/>
                <a:ea typeface="+mn-ea"/>
              </a:rPr>
              <a:t>User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Interface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026" name="Picture 2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78788" y="2160612"/>
            <a:ext cx="2883600" cy="512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16"/>
          <p:cNvSpPr txBox="1">
            <a:spLocks/>
          </p:cNvSpPr>
          <p:nvPr/>
        </p:nvSpPr>
        <p:spPr>
          <a:xfrm>
            <a:off x="1454647" y="2736676"/>
            <a:ext cx="3016257" cy="864096"/>
          </a:xfrm>
          <a:prstGeom prst="rect">
            <a:avLst/>
          </a:prstGeom>
        </p:spPr>
        <p:txBody>
          <a:bodyPr lIns="0" tIns="0" rIns="0" bIns="0" anchor="t"/>
          <a:lstStyle>
            <a:lvl1pPr indent="0" defTabSz="1193292">
              <a:spcBef>
                <a:spcPct val="20000"/>
              </a:spcBef>
              <a:buFontTx/>
              <a:buNone/>
              <a:defRPr lang="ko-KR" altLang="en-US" sz="1600" baseline="0" dirty="0" smtClean="0">
                <a:solidFill>
                  <a:schemeClr val="bg1">
                    <a:lumMod val="75000"/>
                  </a:schemeClr>
                </a:solidFill>
                <a:latin typeface="+mn-ea"/>
                <a:cs typeface="+mj-cs"/>
              </a:defRPr>
            </a:lvl1pPr>
            <a:lvl2pPr marL="969550" indent="-372904" defTabSz="1193292">
              <a:spcBef>
                <a:spcPct val="20000"/>
              </a:spcBef>
              <a:buFont typeface="Arial" panose="020B0604020202020204" pitchFamily="34" charset="0"/>
              <a:buChar char="–"/>
              <a:defRPr sz="3700"/>
            </a:lvl2pPr>
            <a:lvl3pPr marL="1491615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3100"/>
            </a:lvl3pPr>
            <a:lvl4pPr marL="2088261" indent="-298323" defTabSz="1193292">
              <a:spcBef>
                <a:spcPct val="20000"/>
              </a:spcBef>
              <a:buFont typeface="Arial" panose="020B0604020202020204" pitchFamily="34" charset="0"/>
              <a:buChar char="–"/>
              <a:defRPr sz="2600"/>
            </a:lvl4pPr>
            <a:lvl5pPr marL="2684907" indent="-298323" defTabSz="1193292">
              <a:spcBef>
                <a:spcPct val="20000"/>
              </a:spcBef>
              <a:buFont typeface="Arial" panose="020B0604020202020204" pitchFamily="34" charset="0"/>
              <a:buChar char="»"/>
              <a:defRPr sz="2600"/>
            </a:lvl5pPr>
            <a:lvl6pPr marL="3281553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6pPr>
            <a:lvl7pPr marL="3878199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7pPr>
            <a:lvl8pPr marL="4474845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8pPr>
            <a:lvl9pPr marL="5071491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9pPr>
          </a:lstStyle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병원 검색 시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나오는 화면입니다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1420774" y="1296516"/>
            <a:ext cx="11546446" cy="0"/>
          </a:xfrm>
          <a:prstGeom prst="line">
            <a:avLst/>
          </a:prstGeom>
          <a:ln w="22225">
            <a:solidFill>
              <a:srgbClr val="1FBFC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C:\Users\rainm\Desktop\병원앱\KakaoTalk_20171110_00352581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433" y="720452"/>
            <a:ext cx="1732787" cy="4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/>
          <p:cNvPicPr preferRelativeResize="0"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020" y="2160612"/>
            <a:ext cx="2883600" cy="5126400"/>
          </a:xfrm>
          <a:prstGeom prst="rect">
            <a:avLst/>
          </a:prstGeom>
        </p:spPr>
      </p:pic>
      <p:cxnSp>
        <p:nvCxnSpPr>
          <p:cNvPr id="26" name="직선 화살표 연결선 25"/>
          <p:cNvCxnSpPr/>
          <p:nvPr/>
        </p:nvCxnSpPr>
        <p:spPr>
          <a:xfrm flipV="1">
            <a:off x="7782644" y="4608884"/>
            <a:ext cx="1008112" cy="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 txBox="1">
            <a:spLocks/>
          </p:cNvSpPr>
          <p:nvPr/>
        </p:nvSpPr>
        <p:spPr>
          <a:xfrm>
            <a:off x="1229916" y="648444"/>
            <a:ext cx="3312368" cy="43598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User</a:t>
            </a:r>
            <a:r>
              <a:rPr lang="en-US" altLang="ko-KR" sz="4400" spc="-400" dirty="0">
                <a:solidFill>
                  <a:srgbClr val="49B3B1"/>
                </a:solidFill>
                <a:latin typeface="+mn-ea"/>
              </a:rPr>
              <a:t> Interface</a:t>
            </a:r>
            <a:endParaRPr lang="ko-KR" altLang="en-US" sz="1400" spc="-400" dirty="0">
              <a:solidFill>
                <a:srgbClr val="49B3B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242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454647" y="2197712"/>
            <a:ext cx="180000" cy="18000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latinLnBrk="0"/>
            <a:endParaRPr lang="ko-KR" altLang="en-US" spc="-5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454647" y="2306087"/>
            <a:ext cx="3780000" cy="263273"/>
          </a:xfrm>
          <a:prstGeom prst="rect">
            <a:avLst/>
          </a:prstGeom>
        </p:spPr>
        <p:txBody>
          <a:bodyPr lIns="0" tIns="0" rIns="0" bIns="0" anchor="t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b="1" dirty="0">
                <a:solidFill>
                  <a:srgbClr val="49B3B1"/>
                </a:solidFill>
                <a:latin typeface="+mn-ea"/>
                <a:ea typeface="+mn-ea"/>
              </a:rPr>
              <a:t>User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Interface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텍스트 개체 틀 16"/>
          <p:cNvSpPr txBox="1">
            <a:spLocks/>
          </p:cNvSpPr>
          <p:nvPr/>
        </p:nvSpPr>
        <p:spPr>
          <a:xfrm>
            <a:off x="1454019" y="2736676"/>
            <a:ext cx="2512201" cy="1152128"/>
          </a:xfrm>
          <a:prstGeom prst="rect">
            <a:avLst/>
          </a:prstGeom>
        </p:spPr>
        <p:txBody>
          <a:bodyPr lIns="0" tIns="0" rIns="0" bIns="0" anchor="t"/>
          <a:lstStyle>
            <a:lvl1pPr indent="0" defTabSz="1193292">
              <a:spcBef>
                <a:spcPct val="20000"/>
              </a:spcBef>
              <a:buFontTx/>
              <a:buNone/>
              <a:defRPr lang="ko-KR" altLang="en-US" sz="1600" baseline="0" dirty="0" smtClean="0">
                <a:solidFill>
                  <a:schemeClr val="bg1">
                    <a:lumMod val="75000"/>
                  </a:schemeClr>
                </a:solidFill>
                <a:latin typeface="+mn-ea"/>
                <a:cs typeface="+mj-cs"/>
              </a:defRPr>
            </a:lvl1pPr>
            <a:lvl2pPr marL="969550" indent="-372904" defTabSz="1193292">
              <a:spcBef>
                <a:spcPct val="20000"/>
              </a:spcBef>
              <a:buFont typeface="Arial" panose="020B0604020202020204" pitchFamily="34" charset="0"/>
              <a:buChar char="–"/>
              <a:defRPr sz="3700"/>
            </a:lvl2pPr>
            <a:lvl3pPr marL="1491615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3100"/>
            </a:lvl3pPr>
            <a:lvl4pPr marL="2088261" indent="-298323" defTabSz="1193292">
              <a:spcBef>
                <a:spcPct val="20000"/>
              </a:spcBef>
              <a:buFont typeface="Arial" panose="020B0604020202020204" pitchFamily="34" charset="0"/>
              <a:buChar char="–"/>
              <a:defRPr sz="2600"/>
            </a:lvl4pPr>
            <a:lvl5pPr marL="2684907" indent="-298323" defTabSz="1193292">
              <a:spcBef>
                <a:spcPct val="20000"/>
              </a:spcBef>
              <a:buFont typeface="Arial" panose="020B0604020202020204" pitchFamily="34" charset="0"/>
              <a:buChar char="»"/>
              <a:defRPr sz="2600"/>
            </a:lvl5pPr>
            <a:lvl6pPr marL="3281553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6pPr>
            <a:lvl7pPr marL="3878199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7pPr>
            <a:lvl8pPr marL="4474845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8pPr>
            <a:lvl9pPr marL="5071491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9pPr>
          </a:lstStyle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병원 상세 정보에서 바로 전화를 걸었을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떄와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해당 병원의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지도를 보여주는 화면입니다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420774" y="1296516"/>
            <a:ext cx="11546446" cy="0"/>
          </a:xfrm>
          <a:prstGeom prst="line">
            <a:avLst/>
          </a:prstGeom>
          <a:ln w="22225">
            <a:solidFill>
              <a:srgbClr val="1FBFC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C:\Users\rainm\Desktop\병원앱\KakaoTalk_20171110_0035258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433" y="720452"/>
            <a:ext cx="1732787" cy="4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/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020" y="2197712"/>
            <a:ext cx="2883600" cy="4912799"/>
          </a:xfrm>
          <a:prstGeom prst="rect">
            <a:avLst/>
          </a:prstGeom>
        </p:spPr>
      </p:pic>
      <p:pic>
        <p:nvPicPr>
          <p:cNvPr id="20" name="Picture 2"/>
          <p:cNvPicPr preferRelativeResize="0"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78788" y="2160612"/>
            <a:ext cx="2883600" cy="512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/>
          <p:cNvPicPr preferRelativeResize="0"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788" y="2160612"/>
            <a:ext cx="2883600" cy="5126400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 flipV="1">
            <a:off x="7782644" y="4608884"/>
            <a:ext cx="1008112" cy="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/>
          <p:cNvSpPr txBox="1">
            <a:spLocks/>
          </p:cNvSpPr>
          <p:nvPr/>
        </p:nvSpPr>
        <p:spPr>
          <a:xfrm>
            <a:off x="1229916" y="648444"/>
            <a:ext cx="3312368" cy="43598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User</a:t>
            </a:r>
            <a:r>
              <a:rPr lang="en-US" altLang="ko-KR" sz="4400" spc="-400" dirty="0">
                <a:solidFill>
                  <a:srgbClr val="49B3B1"/>
                </a:solidFill>
                <a:latin typeface="+mn-ea"/>
              </a:rPr>
              <a:t> Interface</a:t>
            </a:r>
            <a:endParaRPr lang="ko-KR" altLang="en-US" sz="1400" spc="-400" dirty="0">
              <a:solidFill>
                <a:srgbClr val="49B3B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361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454647" y="2197712"/>
            <a:ext cx="180000" cy="18000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latinLnBrk="0"/>
            <a:endParaRPr lang="ko-KR" altLang="en-US" spc="-5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454647" y="2306087"/>
            <a:ext cx="3780000" cy="263273"/>
          </a:xfrm>
          <a:prstGeom prst="rect">
            <a:avLst/>
          </a:prstGeom>
        </p:spPr>
        <p:txBody>
          <a:bodyPr lIns="0" tIns="0" rIns="0" bIns="0" anchor="t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b="1" dirty="0" err="1">
                <a:solidFill>
                  <a:srgbClr val="49B3B1"/>
                </a:solidFill>
                <a:latin typeface="+mn-ea"/>
                <a:ea typeface="+mn-ea"/>
              </a:rPr>
              <a:t>php</a:t>
            </a:r>
            <a:r>
              <a:rPr lang="en-US" altLang="ko-KR" sz="18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MyAdmin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텍스트 개체 틀 16"/>
          <p:cNvSpPr txBox="1">
            <a:spLocks/>
          </p:cNvSpPr>
          <p:nvPr/>
        </p:nvSpPr>
        <p:spPr>
          <a:xfrm>
            <a:off x="1454019" y="2736676"/>
            <a:ext cx="2512201" cy="1152128"/>
          </a:xfrm>
          <a:prstGeom prst="rect">
            <a:avLst/>
          </a:prstGeom>
        </p:spPr>
        <p:txBody>
          <a:bodyPr lIns="0" tIns="0" rIns="0" bIns="0" anchor="t"/>
          <a:lstStyle>
            <a:lvl1pPr indent="0" defTabSz="1193292">
              <a:spcBef>
                <a:spcPct val="20000"/>
              </a:spcBef>
              <a:buFontTx/>
              <a:buNone/>
              <a:defRPr lang="ko-KR" altLang="en-US" sz="1600" baseline="0" dirty="0" smtClean="0">
                <a:solidFill>
                  <a:schemeClr val="bg1">
                    <a:lumMod val="75000"/>
                  </a:schemeClr>
                </a:solidFill>
                <a:latin typeface="+mn-ea"/>
                <a:cs typeface="+mj-cs"/>
              </a:defRPr>
            </a:lvl1pPr>
            <a:lvl2pPr marL="969550" indent="-372904" defTabSz="1193292">
              <a:spcBef>
                <a:spcPct val="20000"/>
              </a:spcBef>
              <a:buFont typeface="Arial" panose="020B0604020202020204" pitchFamily="34" charset="0"/>
              <a:buChar char="–"/>
              <a:defRPr sz="3700"/>
            </a:lvl2pPr>
            <a:lvl3pPr marL="1491615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3100"/>
            </a:lvl3pPr>
            <a:lvl4pPr marL="2088261" indent="-298323" defTabSz="1193292">
              <a:spcBef>
                <a:spcPct val="20000"/>
              </a:spcBef>
              <a:buFont typeface="Arial" panose="020B0604020202020204" pitchFamily="34" charset="0"/>
              <a:buChar char="–"/>
              <a:defRPr sz="2600"/>
            </a:lvl4pPr>
            <a:lvl5pPr marL="2684907" indent="-298323" defTabSz="1193292">
              <a:spcBef>
                <a:spcPct val="20000"/>
              </a:spcBef>
              <a:buFont typeface="Arial" panose="020B0604020202020204" pitchFamily="34" charset="0"/>
              <a:buChar char="»"/>
              <a:defRPr sz="2600"/>
            </a:lvl5pPr>
            <a:lvl6pPr marL="3281553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6pPr>
            <a:lvl7pPr marL="3878199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7pPr>
            <a:lvl8pPr marL="4474845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8pPr>
            <a:lvl9pPr marL="5071491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 프로그램에서 본 실제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상태입니다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420774" y="1296516"/>
            <a:ext cx="11546446" cy="0"/>
          </a:xfrm>
          <a:prstGeom prst="line">
            <a:avLst/>
          </a:prstGeom>
          <a:ln w="22225">
            <a:solidFill>
              <a:srgbClr val="1FBFC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C:\Users\rainm\Desktop\병원앱\KakaoTalk_20171110_0035258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433" y="720452"/>
            <a:ext cx="1732787" cy="4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1229916" y="648444"/>
            <a:ext cx="3312368" cy="43598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User</a:t>
            </a:r>
            <a:r>
              <a:rPr lang="en-US" altLang="ko-KR" sz="4400" spc="-400" dirty="0">
                <a:solidFill>
                  <a:srgbClr val="49B3B1"/>
                </a:solidFill>
                <a:latin typeface="+mn-ea"/>
              </a:rPr>
              <a:t> Interface</a:t>
            </a:r>
            <a:endParaRPr lang="ko-KR" altLang="en-US" sz="1400" spc="-400" dirty="0">
              <a:solidFill>
                <a:srgbClr val="49B3B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260" y="2253277"/>
            <a:ext cx="1728192" cy="164178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260" y="3744788"/>
            <a:ext cx="8640960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49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1301924" y="1393283"/>
            <a:ext cx="1224136" cy="26327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7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시연 영상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373933" y="648444"/>
            <a:ext cx="2376263" cy="43598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S</a:t>
            </a:r>
            <a:r>
              <a:rPr lang="en-US" altLang="ko-KR" sz="4400" spc="-400" dirty="0">
                <a:solidFill>
                  <a:srgbClr val="49B3B1"/>
                </a:solidFill>
                <a:latin typeface="+mn-ea"/>
                <a:ea typeface="+mn-ea"/>
              </a:rPr>
              <a:t>imulation</a:t>
            </a:r>
            <a:endParaRPr lang="ko-KR" altLang="en-US" sz="1400" spc="-400" dirty="0">
              <a:solidFill>
                <a:srgbClr val="49B3B1"/>
              </a:solidFill>
              <a:latin typeface="+mn-ea"/>
              <a:ea typeface="+mn-ea"/>
            </a:endParaRPr>
          </a:p>
        </p:txBody>
      </p:sp>
      <p:pic>
        <p:nvPicPr>
          <p:cNvPr id="12" name="Picture 2" descr="C:\Users\rainm\Desktop\병원앱\KakaoTalk_20171110_00352581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433" y="720452"/>
            <a:ext cx="1732787" cy="4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연결선 13"/>
          <p:cNvCxnSpPr/>
          <p:nvPr/>
        </p:nvCxnSpPr>
        <p:spPr>
          <a:xfrm>
            <a:off x="1420774" y="1296516"/>
            <a:ext cx="11546446" cy="0"/>
          </a:xfrm>
          <a:prstGeom prst="line">
            <a:avLst/>
          </a:prstGeom>
          <a:ln w="22225">
            <a:solidFill>
              <a:srgbClr val="1FBFC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BcqFXEHuW7A"/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958108" y="2197712"/>
            <a:ext cx="8639012" cy="485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301924" y="1393283"/>
            <a:ext cx="1080120" cy="26327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7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229917" y="648444"/>
            <a:ext cx="1152127" cy="43598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spc="-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결론</a:t>
            </a:r>
            <a:endParaRPr lang="ko-KR" altLang="en-US" sz="1400" spc="-400" dirty="0">
              <a:solidFill>
                <a:srgbClr val="49B3B1"/>
              </a:solidFill>
              <a:latin typeface="+mn-ea"/>
              <a:ea typeface="+mn-ea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454647" y="2306087"/>
            <a:ext cx="3780000" cy="263273"/>
          </a:xfrm>
          <a:prstGeom prst="rect">
            <a:avLst/>
          </a:prstGeom>
        </p:spPr>
        <p:txBody>
          <a:bodyPr lIns="0" tIns="0" rIns="0" bIns="0" anchor="t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기대효과</a:t>
            </a:r>
          </a:p>
        </p:txBody>
      </p:sp>
      <p:sp>
        <p:nvSpPr>
          <p:cNvPr id="11" name="텍스트 개체 틀 16"/>
          <p:cNvSpPr txBox="1">
            <a:spLocks/>
          </p:cNvSpPr>
          <p:nvPr/>
        </p:nvSpPr>
        <p:spPr>
          <a:xfrm>
            <a:off x="1454019" y="2736676"/>
            <a:ext cx="5968585" cy="934645"/>
          </a:xfrm>
          <a:prstGeom prst="rect">
            <a:avLst/>
          </a:prstGeom>
        </p:spPr>
        <p:txBody>
          <a:bodyPr lIns="0" tIns="0" rIns="0" bIns="0" anchor="t"/>
          <a:lstStyle>
            <a:lvl1pPr indent="0" defTabSz="1193292">
              <a:spcBef>
                <a:spcPct val="20000"/>
              </a:spcBef>
              <a:buFontTx/>
              <a:buNone/>
              <a:defRPr lang="ko-KR" altLang="en-US" sz="1600" baseline="0" dirty="0" smtClean="0">
                <a:solidFill>
                  <a:schemeClr val="bg1">
                    <a:lumMod val="75000"/>
                  </a:schemeClr>
                </a:solidFill>
                <a:latin typeface="+mn-ea"/>
                <a:cs typeface="+mj-cs"/>
              </a:defRPr>
            </a:lvl1pPr>
            <a:lvl2pPr marL="969550" indent="-372904" defTabSz="1193292">
              <a:spcBef>
                <a:spcPct val="20000"/>
              </a:spcBef>
              <a:buFont typeface="Arial" panose="020B0604020202020204" pitchFamily="34" charset="0"/>
              <a:buChar char="–"/>
              <a:defRPr sz="3700"/>
            </a:lvl2pPr>
            <a:lvl3pPr marL="1491615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3100"/>
            </a:lvl3pPr>
            <a:lvl4pPr marL="2088261" indent="-298323" defTabSz="1193292">
              <a:spcBef>
                <a:spcPct val="20000"/>
              </a:spcBef>
              <a:buFont typeface="Arial" panose="020B0604020202020204" pitchFamily="34" charset="0"/>
              <a:buChar char="–"/>
              <a:defRPr sz="2600"/>
            </a:lvl4pPr>
            <a:lvl5pPr marL="2684907" indent="-298323" defTabSz="1193292">
              <a:spcBef>
                <a:spcPct val="20000"/>
              </a:spcBef>
              <a:buFont typeface="Arial" panose="020B0604020202020204" pitchFamily="34" charset="0"/>
              <a:buChar char="»"/>
              <a:defRPr sz="2600"/>
            </a:lvl5pPr>
            <a:lvl6pPr marL="3281553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6pPr>
            <a:lvl7pPr marL="3878199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7pPr>
            <a:lvl8pPr marL="4474845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8pPr>
            <a:lvl9pPr marL="5071491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9pPr>
          </a:lstStyle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사용자들 사이에서 진료받은 내용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비용 등의 정보를 교환하여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쉽게 알 수 없고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직접 검진을 받아야만 알 수 있는 정보들을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수월하게 얻을 수 있다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54647" y="2197712"/>
            <a:ext cx="180000" cy="18000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latinLnBrk="0"/>
            <a:endParaRPr lang="ko-KR" altLang="en-US" spc="-5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420774" y="1296516"/>
            <a:ext cx="11546446" cy="0"/>
          </a:xfrm>
          <a:prstGeom prst="line">
            <a:avLst/>
          </a:prstGeom>
          <a:ln w="22225">
            <a:solidFill>
              <a:srgbClr val="1FBFC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rainm\Desktop\병원앱\KakaoTalk_20171110_0035258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433" y="720452"/>
            <a:ext cx="1732787" cy="4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제목 1"/>
          <p:cNvSpPr txBox="1">
            <a:spLocks/>
          </p:cNvSpPr>
          <p:nvPr/>
        </p:nvSpPr>
        <p:spPr>
          <a:xfrm>
            <a:off x="1454647" y="4740520"/>
            <a:ext cx="3780000" cy="263273"/>
          </a:xfrm>
          <a:prstGeom prst="rect">
            <a:avLst/>
          </a:prstGeom>
        </p:spPr>
        <p:txBody>
          <a:bodyPr lIns="0" tIns="0" rIns="0" bIns="0" anchor="t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발전 가능성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454647" y="4632145"/>
            <a:ext cx="180000" cy="18000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latinLnBrk="0"/>
            <a:endParaRPr lang="ko-KR" altLang="en-US" spc="-5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텍스트 개체 틀 16"/>
          <p:cNvSpPr txBox="1">
            <a:spLocks/>
          </p:cNvSpPr>
          <p:nvPr/>
        </p:nvSpPr>
        <p:spPr>
          <a:xfrm>
            <a:off x="1454019" y="5184948"/>
            <a:ext cx="5968586" cy="934645"/>
          </a:xfrm>
          <a:prstGeom prst="rect">
            <a:avLst/>
          </a:prstGeom>
        </p:spPr>
        <p:txBody>
          <a:bodyPr lIns="0" tIns="0" rIns="0" bIns="0" anchor="t"/>
          <a:lstStyle>
            <a:lvl1pPr indent="0" defTabSz="1193292">
              <a:spcBef>
                <a:spcPct val="20000"/>
              </a:spcBef>
              <a:buFontTx/>
              <a:buNone/>
              <a:defRPr lang="ko-KR" altLang="en-US" sz="1600" baseline="0" dirty="0" smtClean="0">
                <a:solidFill>
                  <a:schemeClr val="bg1">
                    <a:lumMod val="75000"/>
                  </a:schemeClr>
                </a:solidFill>
                <a:latin typeface="+mn-ea"/>
                <a:cs typeface="+mj-cs"/>
              </a:defRPr>
            </a:lvl1pPr>
            <a:lvl2pPr marL="969550" indent="-372904" defTabSz="1193292">
              <a:spcBef>
                <a:spcPct val="20000"/>
              </a:spcBef>
              <a:buFont typeface="Arial" panose="020B0604020202020204" pitchFamily="34" charset="0"/>
              <a:buChar char="–"/>
              <a:defRPr sz="3700"/>
            </a:lvl2pPr>
            <a:lvl3pPr marL="1491615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3100"/>
            </a:lvl3pPr>
            <a:lvl4pPr marL="2088261" indent="-298323" defTabSz="1193292">
              <a:spcBef>
                <a:spcPct val="20000"/>
              </a:spcBef>
              <a:buFont typeface="Arial" panose="020B0604020202020204" pitchFamily="34" charset="0"/>
              <a:buChar char="–"/>
              <a:defRPr sz="2600"/>
            </a:lvl4pPr>
            <a:lvl5pPr marL="2684907" indent="-298323" defTabSz="1193292">
              <a:spcBef>
                <a:spcPct val="20000"/>
              </a:spcBef>
              <a:buFont typeface="Arial" panose="020B0604020202020204" pitchFamily="34" charset="0"/>
              <a:buChar char="»"/>
              <a:defRPr sz="2600"/>
            </a:lvl5pPr>
            <a:lvl6pPr marL="3281553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6pPr>
            <a:lvl7pPr marL="3878199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7pPr>
            <a:lvl8pPr marL="4474845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8pPr>
            <a:lvl9pPr marL="5071491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9pPr>
          </a:lstStyle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 작성시 평점 또는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추친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비추천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기능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동일한 수술에 대해서 비용을 비교하는 기능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21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 txBox="1">
            <a:spLocks/>
          </p:cNvSpPr>
          <p:nvPr/>
        </p:nvSpPr>
        <p:spPr>
          <a:xfrm>
            <a:off x="1454647" y="2304628"/>
            <a:ext cx="3780000" cy="263273"/>
          </a:xfrm>
          <a:prstGeom prst="rect">
            <a:avLst/>
          </a:prstGeom>
        </p:spPr>
        <p:txBody>
          <a:bodyPr lIns="0" tIns="0" rIns="0" bIns="0" anchor="t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b="1" dirty="0">
                <a:solidFill>
                  <a:srgbClr val="49B3B1"/>
                </a:solidFill>
                <a:latin typeface="+mn-ea"/>
                <a:ea typeface="+mn-ea"/>
              </a:rPr>
              <a:t>In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dex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1" name="텍스트 개체 틀 16"/>
          <p:cNvSpPr txBox="1">
            <a:spLocks/>
          </p:cNvSpPr>
          <p:nvPr/>
        </p:nvSpPr>
        <p:spPr>
          <a:xfrm>
            <a:off x="1454019" y="3855164"/>
            <a:ext cx="2218105" cy="570731"/>
          </a:xfrm>
          <a:prstGeom prst="rect">
            <a:avLst/>
          </a:prstGeom>
        </p:spPr>
        <p:txBody>
          <a:bodyPr lIns="0" tIns="0" rIns="0" bIns="0" anchor="t"/>
          <a:lstStyle>
            <a:lvl1pPr indent="0" defTabSz="1193292">
              <a:spcBef>
                <a:spcPct val="20000"/>
              </a:spcBef>
              <a:buFontTx/>
              <a:buNone/>
              <a:defRPr lang="ko-KR" altLang="en-US" sz="1600" baseline="0" dirty="0" smtClean="0">
                <a:solidFill>
                  <a:schemeClr val="bg1">
                    <a:lumMod val="75000"/>
                  </a:schemeClr>
                </a:solidFill>
                <a:latin typeface="+mn-ea"/>
                <a:cs typeface="+mj-cs"/>
              </a:defRPr>
            </a:lvl1pPr>
            <a:lvl2pPr marL="969550" indent="-372904" defTabSz="1193292">
              <a:spcBef>
                <a:spcPct val="20000"/>
              </a:spcBef>
              <a:buFont typeface="Arial" panose="020B0604020202020204" pitchFamily="34" charset="0"/>
              <a:buChar char="–"/>
              <a:defRPr sz="3700"/>
            </a:lvl2pPr>
            <a:lvl3pPr marL="1491615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3100"/>
            </a:lvl3pPr>
            <a:lvl4pPr marL="2088261" indent="-298323" defTabSz="1193292">
              <a:spcBef>
                <a:spcPct val="20000"/>
              </a:spcBef>
              <a:buFont typeface="Arial" panose="020B0604020202020204" pitchFamily="34" charset="0"/>
              <a:buChar char="–"/>
              <a:defRPr sz="2600"/>
            </a:lvl4pPr>
            <a:lvl5pPr marL="2684907" indent="-298323" defTabSz="1193292">
              <a:spcBef>
                <a:spcPct val="20000"/>
              </a:spcBef>
              <a:buFont typeface="Arial" panose="020B0604020202020204" pitchFamily="34" charset="0"/>
              <a:buChar char="»"/>
              <a:defRPr sz="2600"/>
            </a:lvl5pPr>
            <a:lvl6pPr marL="3281553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6pPr>
            <a:lvl7pPr marL="3878199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7pPr>
            <a:lvl8pPr marL="4474845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8pPr>
            <a:lvl9pPr marL="5071491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1454647" y="3528711"/>
            <a:ext cx="2219184" cy="230532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b="1" spc="-100" dirty="0">
                <a:solidFill>
                  <a:srgbClr val="85CDCB"/>
                </a:solidFill>
                <a:latin typeface="+mn-ea"/>
                <a:ea typeface="+mn-ea"/>
              </a:rPr>
              <a:t>Purpose</a:t>
            </a:r>
            <a:endParaRPr lang="ko-KR" altLang="en-US" sz="800" spc="-100" dirty="0">
              <a:solidFill>
                <a:srgbClr val="85CDCB"/>
              </a:solidFill>
              <a:latin typeface="+mn-ea"/>
              <a:ea typeface="+mn-ea"/>
            </a:endParaRPr>
          </a:p>
        </p:txBody>
      </p:sp>
      <p:sp>
        <p:nvSpPr>
          <p:cNvPr id="25" name="텍스트 개체 틀 16"/>
          <p:cNvSpPr txBox="1">
            <a:spLocks/>
          </p:cNvSpPr>
          <p:nvPr/>
        </p:nvSpPr>
        <p:spPr>
          <a:xfrm>
            <a:off x="3821576" y="3855164"/>
            <a:ext cx="2218105" cy="570731"/>
          </a:xfrm>
          <a:prstGeom prst="rect">
            <a:avLst/>
          </a:prstGeom>
        </p:spPr>
        <p:txBody>
          <a:bodyPr lIns="0" tIns="0" rIns="0" bIns="0" anchor="t"/>
          <a:lstStyle>
            <a:lvl1pPr indent="0" defTabSz="1193292">
              <a:spcBef>
                <a:spcPct val="20000"/>
              </a:spcBef>
              <a:buFontTx/>
              <a:buNone/>
              <a:defRPr lang="ko-KR" altLang="en-US" sz="1600" baseline="0" dirty="0" smtClean="0">
                <a:solidFill>
                  <a:schemeClr val="bg1">
                    <a:lumMod val="75000"/>
                  </a:schemeClr>
                </a:solidFill>
                <a:latin typeface="+mn-ea"/>
                <a:cs typeface="+mj-cs"/>
              </a:defRPr>
            </a:lvl1pPr>
            <a:lvl2pPr marL="969550" indent="-372904" defTabSz="1193292">
              <a:spcBef>
                <a:spcPct val="20000"/>
              </a:spcBef>
              <a:buFont typeface="Arial" panose="020B0604020202020204" pitchFamily="34" charset="0"/>
              <a:buChar char="–"/>
              <a:defRPr sz="3700"/>
            </a:lvl2pPr>
            <a:lvl3pPr marL="1491615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3100"/>
            </a:lvl3pPr>
            <a:lvl4pPr marL="2088261" indent="-298323" defTabSz="1193292">
              <a:spcBef>
                <a:spcPct val="20000"/>
              </a:spcBef>
              <a:buFont typeface="Arial" panose="020B0604020202020204" pitchFamily="34" charset="0"/>
              <a:buChar char="–"/>
              <a:defRPr sz="2600"/>
            </a:lvl4pPr>
            <a:lvl5pPr marL="2684907" indent="-298323" defTabSz="1193292">
              <a:spcBef>
                <a:spcPct val="20000"/>
              </a:spcBef>
              <a:buFont typeface="Arial" panose="020B0604020202020204" pitchFamily="34" charset="0"/>
              <a:buChar char="»"/>
              <a:defRPr sz="2600"/>
            </a:lvl5pPr>
            <a:lvl6pPr marL="3281553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6pPr>
            <a:lvl7pPr marL="3878199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7pPr>
            <a:lvl8pPr marL="4474845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8pPr>
            <a:lvl9pPr marL="5071491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Job-planet 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3822204" y="3528711"/>
            <a:ext cx="2219184" cy="230532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b="1" spc="-100" dirty="0">
                <a:solidFill>
                  <a:srgbClr val="85CDCB"/>
                </a:solidFill>
                <a:latin typeface="+mn-ea"/>
                <a:ea typeface="+mn-ea"/>
              </a:rPr>
              <a:t>Case</a:t>
            </a:r>
            <a:endParaRPr lang="ko-KR" altLang="en-US" sz="1800" b="1" spc="-100" dirty="0">
              <a:solidFill>
                <a:srgbClr val="85CDCB"/>
              </a:solidFill>
              <a:latin typeface="+mn-ea"/>
              <a:ea typeface="+mn-ea"/>
            </a:endParaRPr>
          </a:p>
        </p:txBody>
      </p:sp>
      <p:sp>
        <p:nvSpPr>
          <p:cNvPr id="27" name="텍스트 개체 틀 16"/>
          <p:cNvSpPr txBox="1">
            <a:spLocks/>
          </p:cNvSpPr>
          <p:nvPr/>
        </p:nvSpPr>
        <p:spPr>
          <a:xfrm>
            <a:off x="6414921" y="3855164"/>
            <a:ext cx="2218105" cy="570731"/>
          </a:xfrm>
          <a:prstGeom prst="rect">
            <a:avLst/>
          </a:prstGeom>
        </p:spPr>
        <p:txBody>
          <a:bodyPr lIns="0" tIns="0" rIns="0" bIns="0" anchor="t"/>
          <a:lstStyle>
            <a:lvl1pPr indent="0" defTabSz="1193292">
              <a:spcBef>
                <a:spcPct val="20000"/>
              </a:spcBef>
              <a:buFontTx/>
              <a:buNone/>
              <a:defRPr lang="ko-KR" altLang="en-US" sz="1600" baseline="0" dirty="0" smtClean="0">
                <a:solidFill>
                  <a:schemeClr val="bg1">
                    <a:lumMod val="75000"/>
                  </a:schemeClr>
                </a:solidFill>
                <a:latin typeface="+mn-ea"/>
                <a:cs typeface="+mj-cs"/>
              </a:defRPr>
            </a:lvl1pPr>
            <a:lvl2pPr marL="969550" indent="-372904" defTabSz="1193292">
              <a:spcBef>
                <a:spcPct val="20000"/>
              </a:spcBef>
              <a:buFont typeface="Arial" panose="020B0604020202020204" pitchFamily="34" charset="0"/>
              <a:buChar char="–"/>
              <a:defRPr sz="3700"/>
            </a:lvl2pPr>
            <a:lvl3pPr marL="1491615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3100"/>
            </a:lvl3pPr>
            <a:lvl4pPr marL="2088261" indent="-298323" defTabSz="1193292">
              <a:spcBef>
                <a:spcPct val="20000"/>
              </a:spcBef>
              <a:buFont typeface="Arial" panose="020B0604020202020204" pitchFamily="34" charset="0"/>
              <a:buChar char="–"/>
              <a:defRPr sz="2600"/>
            </a:lvl4pPr>
            <a:lvl5pPr marL="2684907" indent="-298323" defTabSz="1193292">
              <a:spcBef>
                <a:spcPct val="20000"/>
              </a:spcBef>
              <a:buFont typeface="Arial" panose="020B0604020202020204" pitchFamily="34" charset="0"/>
              <a:buChar char="»"/>
              <a:defRPr sz="2600"/>
            </a:lvl5pPr>
            <a:lvl6pPr marL="3281553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6pPr>
            <a:lvl7pPr marL="3878199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7pPr>
            <a:lvl8pPr marL="4474845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8pPr>
            <a:lvl9pPr marL="5071491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Tools</a:t>
            </a:r>
          </a:p>
          <a:p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6415549" y="3528710"/>
            <a:ext cx="2880320" cy="23053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b="1" spc="-100" dirty="0">
                <a:solidFill>
                  <a:srgbClr val="85CDCB"/>
                </a:solidFill>
                <a:latin typeface="+mn-ea"/>
                <a:ea typeface="+mn-ea"/>
              </a:rPr>
              <a:t>Development environment</a:t>
            </a:r>
            <a:endParaRPr lang="ko-KR" altLang="en-US" sz="800" spc="-100" dirty="0">
              <a:solidFill>
                <a:srgbClr val="85CDCB"/>
              </a:solidFill>
              <a:latin typeface="+mn-ea"/>
              <a:ea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454647" y="2197712"/>
            <a:ext cx="180000" cy="18000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latinLnBrk="0"/>
            <a:endParaRPr lang="ko-KR" altLang="en-US" spc="-5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텍스트 개체 틀 16"/>
          <p:cNvSpPr txBox="1">
            <a:spLocks/>
          </p:cNvSpPr>
          <p:nvPr/>
        </p:nvSpPr>
        <p:spPr>
          <a:xfrm>
            <a:off x="3821576" y="5184948"/>
            <a:ext cx="2218105" cy="570731"/>
          </a:xfrm>
          <a:prstGeom prst="rect">
            <a:avLst/>
          </a:prstGeom>
        </p:spPr>
        <p:txBody>
          <a:bodyPr lIns="0" tIns="0" rIns="0" bIns="0" anchor="t"/>
          <a:lstStyle>
            <a:lvl1pPr indent="0" defTabSz="1193292">
              <a:spcBef>
                <a:spcPct val="20000"/>
              </a:spcBef>
              <a:buFontTx/>
              <a:buNone/>
              <a:defRPr lang="ko-KR" altLang="en-US" sz="1600" baseline="0" dirty="0" smtClean="0">
                <a:solidFill>
                  <a:schemeClr val="bg1">
                    <a:lumMod val="75000"/>
                  </a:schemeClr>
                </a:solidFill>
                <a:latin typeface="+mn-ea"/>
                <a:cs typeface="+mj-cs"/>
              </a:defRPr>
            </a:lvl1pPr>
            <a:lvl2pPr marL="969550" indent="-372904" defTabSz="1193292">
              <a:spcBef>
                <a:spcPct val="20000"/>
              </a:spcBef>
              <a:buFont typeface="Arial" panose="020B0604020202020204" pitchFamily="34" charset="0"/>
              <a:buChar char="–"/>
              <a:defRPr sz="3700"/>
            </a:lvl2pPr>
            <a:lvl3pPr marL="1491615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3100"/>
            </a:lvl3pPr>
            <a:lvl4pPr marL="2088261" indent="-298323" defTabSz="1193292">
              <a:spcBef>
                <a:spcPct val="20000"/>
              </a:spcBef>
              <a:buFont typeface="Arial" panose="020B0604020202020204" pitchFamily="34" charset="0"/>
              <a:buChar char="–"/>
              <a:defRPr sz="2600"/>
            </a:lvl4pPr>
            <a:lvl5pPr marL="2684907" indent="-298323" defTabSz="1193292">
              <a:spcBef>
                <a:spcPct val="20000"/>
              </a:spcBef>
              <a:buFont typeface="Arial" panose="020B0604020202020204" pitchFamily="34" charset="0"/>
              <a:buChar char="»"/>
              <a:defRPr sz="2600"/>
            </a:lvl5pPr>
            <a:lvl6pPr marL="3281553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6pPr>
            <a:lvl7pPr marL="3878199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7pPr>
            <a:lvl8pPr marL="4474845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8pPr>
            <a:lvl9pPr marL="5071491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Interface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3822204" y="4858495"/>
            <a:ext cx="2219184" cy="230532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b="1" spc="-100" dirty="0">
                <a:solidFill>
                  <a:srgbClr val="85CDCB"/>
                </a:solidFill>
                <a:latin typeface="+mn-ea"/>
                <a:ea typeface="+mn-ea"/>
              </a:rPr>
              <a:t>User Interface</a:t>
            </a:r>
            <a:endParaRPr lang="ko-KR" altLang="en-US" sz="800" spc="-100" dirty="0">
              <a:solidFill>
                <a:srgbClr val="85CDCB"/>
              </a:solidFill>
              <a:latin typeface="+mn-ea"/>
              <a:ea typeface="+mn-ea"/>
            </a:endParaRPr>
          </a:p>
        </p:txBody>
      </p:sp>
      <p:sp>
        <p:nvSpPr>
          <p:cNvPr id="16" name="텍스트 개체 틀 16"/>
          <p:cNvSpPr txBox="1">
            <a:spLocks/>
          </p:cNvSpPr>
          <p:nvPr/>
        </p:nvSpPr>
        <p:spPr>
          <a:xfrm>
            <a:off x="1454019" y="5184948"/>
            <a:ext cx="2218105" cy="570731"/>
          </a:xfrm>
          <a:prstGeom prst="rect">
            <a:avLst/>
          </a:prstGeom>
        </p:spPr>
        <p:txBody>
          <a:bodyPr lIns="0" tIns="0" rIns="0" bIns="0" anchor="t"/>
          <a:lstStyle>
            <a:lvl1pPr indent="0" defTabSz="1193292">
              <a:spcBef>
                <a:spcPct val="20000"/>
              </a:spcBef>
              <a:buFontTx/>
              <a:buNone/>
              <a:defRPr lang="ko-KR" altLang="en-US" sz="1600" baseline="0" dirty="0" smtClean="0">
                <a:solidFill>
                  <a:schemeClr val="bg1">
                    <a:lumMod val="75000"/>
                  </a:schemeClr>
                </a:solidFill>
                <a:latin typeface="+mn-ea"/>
                <a:cs typeface="+mj-cs"/>
              </a:defRPr>
            </a:lvl1pPr>
            <a:lvl2pPr marL="969550" indent="-372904" defTabSz="1193292">
              <a:spcBef>
                <a:spcPct val="20000"/>
              </a:spcBef>
              <a:buFont typeface="Arial" panose="020B0604020202020204" pitchFamily="34" charset="0"/>
              <a:buChar char="–"/>
              <a:defRPr sz="3700"/>
            </a:lvl2pPr>
            <a:lvl3pPr marL="1491615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3100"/>
            </a:lvl3pPr>
            <a:lvl4pPr marL="2088261" indent="-298323" defTabSz="1193292">
              <a:spcBef>
                <a:spcPct val="20000"/>
              </a:spcBef>
              <a:buFont typeface="Arial" panose="020B0604020202020204" pitchFamily="34" charset="0"/>
              <a:buChar char="–"/>
              <a:defRPr sz="2600"/>
            </a:lvl4pPr>
            <a:lvl5pPr marL="2684907" indent="-298323" defTabSz="1193292">
              <a:spcBef>
                <a:spcPct val="20000"/>
              </a:spcBef>
              <a:buFont typeface="Arial" panose="020B0604020202020204" pitchFamily="34" charset="0"/>
              <a:buChar char="»"/>
              <a:defRPr sz="2600"/>
            </a:lvl5pPr>
            <a:lvl6pPr marL="3281553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6pPr>
            <a:lvl7pPr marL="3878199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7pPr>
            <a:lvl8pPr marL="4474845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8pPr>
            <a:lvl9pPr marL="5071491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구조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1454647" y="4858495"/>
            <a:ext cx="2219184" cy="230532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b="1" spc="-100" dirty="0">
                <a:solidFill>
                  <a:srgbClr val="85CDCB"/>
                </a:solidFill>
                <a:latin typeface="+mn-ea"/>
                <a:ea typeface="+mn-ea"/>
              </a:rPr>
              <a:t>Application</a:t>
            </a:r>
            <a:endParaRPr lang="ko-KR" altLang="en-US" sz="800" spc="-100" dirty="0">
              <a:solidFill>
                <a:srgbClr val="85CDCB"/>
              </a:solidFill>
              <a:latin typeface="+mn-ea"/>
              <a:ea typeface="+mn-ea"/>
            </a:endParaRPr>
          </a:p>
        </p:txBody>
      </p:sp>
      <p:sp>
        <p:nvSpPr>
          <p:cNvPr id="18" name="텍스트 개체 틀 16"/>
          <p:cNvSpPr txBox="1">
            <a:spLocks/>
          </p:cNvSpPr>
          <p:nvPr/>
        </p:nvSpPr>
        <p:spPr>
          <a:xfrm>
            <a:off x="9308955" y="5184948"/>
            <a:ext cx="2218105" cy="570731"/>
          </a:xfrm>
          <a:prstGeom prst="rect">
            <a:avLst/>
          </a:prstGeom>
        </p:spPr>
        <p:txBody>
          <a:bodyPr lIns="0" tIns="0" rIns="0" bIns="0" anchor="t"/>
          <a:lstStyle>
            <a:lvl1pPr indent="0" defTabSz="1193292">
              <a:spcBef>
                <a:spcPct val="20000"/>
              </a:spcBef>
              <a:buFontTx/>
              <a:buNone/>
              <a:defRPr lang="ko-KR" altLang="en-US" sz="1600" baseline="0" dirty="0" smtClean="0">
                <a:solidFill>
                  <a:schemeClr val="bg1">
                    <a:lumMod val="75000"/>
                  </a:schemeClr>
                </a:solidFill>
                <a:latin typeface="+mn-ea"/>
                <a:cs typeface="+mj-cs"/>
              </a:defRPr>
            </a:lvl1pPr>
            <a:lvl2pPr marL="969550" indent="-372904" defTabSz="1193292">
              <a:spcBef>
                <a:spcPct val="20000"/>
              </a:spcBef>
              <a:buFont typeface="Arial" panose="020B0604020202020204" pitchFamily="34" charset="0"/>
              <a:buChar char="–"/>
              <a:defRPr sz="3700"/>
            </a:lvl2pPr>
            <a:lvl3pPr marL="1491615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3100"/>
            </a:lvl3pPr>
            <a:lvl4pPr marL="2088261" indent="-298323" defTabSz="1193292">
              <a:spcBef>
                <a:spcPct val="20000"/>
              </a:spcBef>
              <a:buFont typeface="Arial" panose="020B0604020202020204" pitchFamily="34" charset="0"/>
              <a:buChar char="–"/>
              <a:defRPr sz="2600"/>
            </a:lvl4pPr>
            <a:lvl5pPr marL="2684907" indent="-298323" defTabSz="1193292">
              <a:spcBef>
                <a:spcPct val="20000"/>
              </a:spcBef>
              <a:buFont typeface="Arial" panose="020B0604020202020204" pitchFamily="34" charset="0"/>
              <a:buChar char="»"/>
              <a:defRPr sz="2600"/>
            </a:lvl5pPr>
            <a:lvl6pPr marL="3281553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6pPr>
            <a:lvl7pPr marL="3878199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7pPr>
            <a:lvl8pPr marL="4474845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8pPr>
            <a:lvl9pPr marL="5071491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9pPr>
          </a:lstStyle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기대효과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발전 가능성</a:t>
            </a: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9295869" y="4858495"/>
            <a:ext cx="2219184" cy="230532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b="1" spc="-100" dirty="0">
                <a:solidFill>
                  <a:srgbClr val="85CDCB"/>
                </a:solidFill>
                <a:latin typeface="+mn-ea"/>
                <a:ea typeface="+mn-ea"/>
              </a:rPr>
              <a:t>결론</a:t>
            </a:r>
            <a:endParaRPr lang="ko-KR" altLang="en-US" sz="800" spc="-100" dirty="0">
              <a:solidFill>
                <a:srgbClr val="85CDCB"/>
              </a:solidFill>
              <a:latin typeface="+mn-ea"/>
              <a:ea typeface="+mn-ea"/>
            </a:endParaRPr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1229916" y="1393284"/>
            <a:ext cx="2088232" cy="263272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2017</a:t>
            </a:r>
            <a:r>
              <a:rPr lang="ko-KR" altLang="en-US" sz="17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년도 종합설계</a:t>
            </a:r>
          </a:p>
        </p:txBody>
      </p:sp>
      <p:sp>
        <p:nvSpPr>
          <p:cNvPr id="30" name="제목 1"/>
          <p:cNvSpPr txBox="1">
            <a:spLocks/>
          </p:cNvSpPr>
          <p:nvPr/>
        </p:nvSpPr>
        <p:spPr>
          <a:xfrm>
            <a:off x="1234273" y="648444"/>
            <a:ext cx="2299899" cy="43598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Bill</a:t>
            </a:r>
            <a:r>
              <a:rPr lang="en-US" altLang="ko-KR" sz="4400" spc="-400" dirty="0">
                <a:solidFill>
                  <a:srgbClr val="49B3B1"/>
                </a:solidFill>
                <a:latin typeface="+mn-ea"/>
                <a:ea typeface="+mn-ea"/>
              </a:rPr>
              <a:t> Planet</a:t>
            </a:r>
            <a:endParaRPr lang="ko-KR" altLang="en-US" sz="1400" spc="-400" dirty="0">
              <a:solidFill>
                <a:srgbClr val="49B3B1"/>
              </a:solidFill>
              <a:latin typeface="+mn-ea"/>
              <a:ea typeface="+mn-ea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1420774" y="1296516"/>
            <a:ext cx="11546446" cy="0"/>
          </a:xfrm>
          <a:prstGeom prst="line">
            <a:avLst/>
          </a:prstGeom>
          <a:ln w="22225">
            <a:solidFill>
              <a:srgbClr val="1FBFC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C:\Users\rainm\Desktop\병원앱\KakaoTalk_20171110_0035258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433" y="720452"/>
            <a:ext cx="1732787" cy="4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텍스트 개체 틀 16"/>
          <p:cNvSpPr txBox="1">
            <a:spLocks/>
          </p:cNvSpPr>
          <p:nvPr/>
        </p:nvSpPr>
        <p:spPr>
          <a:xfrm>
            <a:off x="6414293" y="5184948"/>
            <a:ext cx="2218105" cy="570731"/>
          </a:xfrm>
          <a:prstGeom prst="rect">
            <a:avLst/>
          </a:prstGeom>
        </p:spPr>
        <p:txBody>
          <a:bodyPr lIns="0" tIns="0" rIns="0" bIns="0" anchor="t"/>
          <a:lstStyle>
            <a:lvl1pPr indent="0" defTabSz="1193292">
              <a:spcBef>
                <a:spcPct val="20000"/>
              </a:spcBef>
              <a:buFontTx/>
              <a:buNone/>
              <a:defRPr lang="ko-KR" altLang="en-US" sz="1600" baseline="0" dirty="0" smtClean="0">
                <a:solidFill>
                  <a:schemeClr val="bg1">
                    <a:lumMod val="75000"/>
                  </a:schemeClr>
                </a:solidFill>
                <a:latin typeface="+mn-ea"/>
                <a:cs typeface="+mj-cs"/>
              </a:defRPr>
            </a:lvl1pPr>
            <a:lvl2pPr marL="969550" indent="-372904" defTabSz="1193292">
              <a:spcBef>
                <a:spcPct val="20000"/>
              </a:spcBef>
              <a:buFont typeface="Arial" panose="020B0604020202020204" pitchFamily="34" charset="0"/>
              <a:buChar char="–"/>
              <a:defRPr sz="3700"/>
            </a:lvl2pPr>
            <a:lvl3pPr marL="1491615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3100"/>
            </a:lvl3pPr>
            <a:lvl4pPr marL="2088261" indent="-298323" defTabSz="1193292">
              <a:spcBef>
                <a:spcPct val="20000"/>
              </a:spcBef>
              <a:buFont typeface="Arial" panose="020B0604020202020204" pitchFamily="34" charset="0"/>
              <a:buChar char="–"/>
              <a:defRPr sz="2600"/>
            </a:lvl4pPr>
            <a:lvl5pPr marL="2684907" indent="-298323" defTabSz="1193292">
              <a:spcBef>
                <a:spcPct val="20000"/>
              </a:spcBef>
              <a:buFont typeface="Arial" panose="020B0604020202020204" pitchFamily="34" charset="0"/>
              <a:buChar char="»"/>
              <a:defRPr sz="2600"/>
            </a:lvl5pPr>
            <a:lvl6pPr marL="3281553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6pPr>
            <a:lvl7pPr marL="3878199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7pPr>
            <a:lvl8pPr marL="4474845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8pPr>
            <a:lvl9pPr marL="5071491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9pPr>
          </a:lstStyle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시연영상</a:t>
            </a:r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6414921" y="4858495"/>
            <a:ext cx="2219184" cy="230532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b="1" spc="-100" dirty="0">
                <a:solidFill>
                  <a:srgbClr val="85CDCB"/>
                </a:solidFill>
                <a:latin typeface="+mn-ea"/>
                <a:ea typeface="+mn-ea"/>
              </a:rPr>
              <a:t>Simulation</a:t>
            </a:r>
            <a:endParaRPr lang="ko-KR" altLang="en-US" sz="800" spc="-100" dirty="0">
              <a:solidFill>
                <a:srgbClr val="85CDCB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888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텍스트 개체 틀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End of Document</a:t>
            </a:r>
            <a:endParaRPr lang="ko-KR" altLang="en-US" dirty="0"/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경청해주셔서 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03731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301924" y="1393283"/>
            <a:ext cx="648072" cy="302264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Why</a:t>
            </a:r>
            <a:endParaRPr lang="ko-KR" altLang="en-US" sz="17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229917" y="648444"/>
            <a:ext cx="2016224" cy="43598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Pur</a:t>
            </a:r>
            <a:r>
              <a:rPr lang="en-US" altLang="ko-KR" sz="4400" spc="-400" dirty="0">
                <a:solidFill>
                  <a:srgbClr val="49B3B1"/>
                </a:solidFill>
                <a:latin typeface="+mn-ea"/>
                <a:ea typeface="+mn-ea"/>
              </a:rPr>
              <a:t>pose</a:t>
            </a:r>
            <a:endParaRPr lang="ko-KR" altLang="en-US" sz="1400" spc="-400" dirty="0">
              <a:solidFill>
                <a:srgbClr val="49B3B1"/>
              </a:solidFill>
              <a:latin typeface="+mn-ea"/>
              <a:ea typeface="+mn-ea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454647" y="2306087"/>
            <a:ext cx="3780000" cy="263273"/>
          </a:xfrm>
          <a:prstGeom prst="rect">
            <a:avLst/>
          </a:prstGeom>
        </p:spPr>
        <p:txBody>
          <a:bodyPr lIns="0" tIns="0" rIns="0" bIns="0" anchor="t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b="1" dirty="0">
                <a:solidFill>
                  <a:srgbClr val="49B3B1"/>
                </a:solidFill>
                <a:latin typeface="+mn-ea"/>
                <a:ea typeface="+mn-ea"/>
              </a:rPr>
              <a:t>Pur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pose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텍스트 개체 틀 16"/>
          <p:cNvSpPr txBox="1">
            <a:spLocks/>
          </p:cNvSpPr>
          <p:nvPr/>
        </p:nvSpPr>
        <p:spPr>
          <a:xfrm>
            <a:off x="1454019" y="2736676"/>
            <a:ext cx="5968585" cy="934645"/>
          </a:xfrm>
          <a:prstGeom prst="rect">
            <a:avLst/>
          </a:prstGeom>
        </p:spPr>
        <p:txBody>
          <a:bodyPr lIns="0" tIns="0" rIns="0" bIns="0" anchor="t"/>
          <a:lstStyle>
            <a:lvl1pPr indent="0" defTabSz="1193292">
              <a:spcBef>
                <a:spcPct val="20000"/>
              </a:spcBef>
              <a:buFontTx/>
              <a:buNone/>
              <a:defRPr lang="ko-KR" altLang="en-US" sz="1600" baseline="0" dirty="0" smtClean="0">
                <a:solidFill>
                  <a:schemeClr val="bg1">
                    <a:lumMod val="75000"/>
                  </a:schemeClr>
                </a:solidFill>
                <a:latin typeface="+mn-ea"/>
                <a:cs typeface="+mj-cs"/>
              </a:defRPr>
            </a:lvl1pPr>
            <a:lvl2pPr marL="969550" indent="-372904" defTabSz="1193292">
              <a:spcBef>
                <a:spcPct val="20000"/>
              </a:spcBef>
              <a:buFont typeface="Arial" panose="020B0604020202020204" pitchFamily="34" charset="0"/>
              <a:buChar char="–"/>
              <a:defRPr sz="3700"/>
            </a:lvl2pPr>
            <a:lvl3pPr marL="1491615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3100"/>
            </a:lvl3pPr>
            <a:lvl4pPr marL="2088261" indent="-298323" defTabSz="1193292">
              <a:spcBef>
                <a:spcPct val="20000"/>
              </a:spcBef>
              <a:buFont typeface="Arial" panose="020B0604020202020204" pitchFamily="34" charset="0"/>
              <a:buChar char="–"/>
              <a:defRPr sz="2600"/>
            </a:lvl4pPr>
            <a:lvl5pPr marL="2684907" indent="-298323" defTabSz="1193292">
              <a:spcBef>
                <a:spcPct val="20000"/>
              </a:spcBef>
              <a:buFont typeface="Arial" panose="020B0604020202020204" pitchFamily="34" charset="0"/>
              <a:buChar char="»"/>
              <a:defRPr sz="2600"/>
            </a:lvl5pPr>
            <a:lvl6pPr marL="3281553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6pPr>
            <a:lvl7pPr marL="3878199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7pPr>
            <a:lvl8pPr marL="4474845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8pPr>
            <a:lvl9pPr marL="5071491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9pPr>
          </a:lstStyle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환자가 직접 상담을 받지 않고서는 자세한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병원비를 알기 어렵고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상담시간도 오래 걸리기 때문에 이를 어플리케이션을 통해서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조금 더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수월하게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정보를 교환하고자 제작하게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되었습니다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54647" y="2197712"/>
            <a:ext cx="180000" cy="18000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latinLnBrk="0"/>
            <a:endParaRPr lang="ko-KR" altLang="en-US" spc="-5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454647" y="4740520"/>
            <a:ext cx="3780000" cy="263273"/>
          </a:xfrm>
          <a:prstGeom prst="rect">
            <a:avLst/>
          </a:prstGeom>
        </p:spPr>
        <p:txBody>
          <a:bodyPr lIns="0" tIns="0" rIns="0" bIns="0" anchor="t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b="1" dirty="0">
                <a:solidFill>
                  <a:srgbClr val="49B3B1"/>
                </a:solidFill>
                <a:latin typeface="+mn-ea"/>
                <a:ea typeface="+mn-ea"/>
              </a:rPr>
              <a:t>How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to use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54647" y="4632145"/>
            <a:ext cx="180000" cy="18000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latinLnBrk="0"/>
            <a:endParaRPr lang="ko-KR" altLang="en-US" spc="-5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텍스트 개체 틀 16"/>
          <p:cNvSpPr txBox="1">
            <a:spLocks/>
          </p:cNvSpPr>
          <p:nvPr/>
        </p:nvSpPr>
        <p:spPr>
          <a:xfrm>
            <a:off x="1454019" y="5184948"/>
            <a:ext cx="5968586" cy="934645"/>
          </a:xfrm>
          <a:prstGeom prst="rect">
            <a:avLst/>
          </a:prstGeom>
        </p:spPr>
        <p:txBody>
          <a:bodyPr lIns="0" tIns="0" rIns="0" bIns="0" anchor="t"/>
          <a:lstStyle>
            <a:lvl1pPr indent="0" defTabSz="1193292">
              <a:spcBef>
                <a:spcPct val="20000"/>
              </a:spcBef>
              <a:buFontTx/>
              <a:buNone/>
              <a:defRPr lang="ko-KR" altLang="en-US" sz="1600" baseline="0" dirty="0" smtClean="0">
                <a:solidFill>
                  <a:schemeClr val="bg1">
                    <a:lumMod val="75000"/>
                  </a:schemeClr>
                </a:solidFill>
                <a:latin typeface="+mn-ea"/>
                <a:cs typeface="+mj-cs"/>
              </a:defRPr>
            </a:lvl1pPr>
            <a:lvl2pPr marL="969550" indent="-372904" defTabSz="1193292">
              <a:spcBef>
                <a:spcPct val="20000"/>
              </a:spcBef>
              <a:buFont typeface="Arial" panose="020B0604020202020204" pitchFamily="34" charset="0"/>
              <a:buChar char="–"/>
              <a:defRPr sz="3700"/>
            </a:lvl2pPr>
            <a:lvl3pPr marL="1491615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3100"/>
            </a:lvl3pPr>
            <a:lvl4pPr marL="2088261" indent="-298323" defTabSz="1193292">
              <a:spcBef>
                <a:spcPct val="20000"/>
              </a:spcBef>
              <a:buFont typeface="Arial" panose="020B0604020202020204" pitchFamily="34" charset="0"/>
              <a:buChar char="–"/>
              <a:defRPr sz="2600"/>
            </a:lvl4pPr>
            <a:lvl5pPr marL="2684907" indent="-298323" defTabSz="1193292">
              <a:spcBef>
                <a:spcPct val="20000"/>
              </a:spcBef>
              <a:buFont typeface="Arial" panose="020B0604020202020204" pitchFamily="34" charset="0"/>
              <a:buChar char="»"/>
              <a:defRPr sz="2600"/>
            </a:lvl5pPr>
            <a:lvl6pPr marL="3281553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6pPr>
            <a:lvl7pPr marL="3878199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7pPr>
            <a:lvl8pPr marL="4474845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8pPr>
            <a:lvl9pPr marL="5071491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9pPr>
          </a:lstStyle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수술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·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시술을 받은 환자가 직접 작성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어플리케이션 제작자는 병원 정보 제공 </a:t>
            </a:r>
          </a:p>
        </p:txBody>
      </p:sp>
      <p:pic>
        <p:nvPicPr>
          <p:cNvPr id="2050" name="Picture 2" descr="C:\Users\rainm\Desktop\병원앱\목적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740" y="1695547"/>
            <a:ext cx="4320480" cy="5433617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reflection blurRad="88900" stA="94000" endPos="11000" dist="2286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/>
        </p:nvCxnSpPr>
        <p:spPr>
          <a:xfrm>
            <a:off x="1420774" y="1296516"/>
            <a:ext cx="11546446" cy="0"/>
          </a:xfrm>
          <a:prstGeom prst="line">
            <a:avLst/>
          </a:prstGeom>
          <a:ln w="22225">
            <a:solidFill>
              <a:srgbClr val="1FBFC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rainm\Desktop\병원앱\KakaoTalk_20171110_0035258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433" y="720452"/>
            <a:ext cx="1732787" cy="4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40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1454647" y="2306087"/>
            <a:ext cx="1287437" cy="263273"/>
          </a:xfrm>
          <a:prstGeom prst="rect">
            <a:avLst/>
          </a:prstGeom>
        </p:spPr>
        <p:txBody>
          <a:bodyPr lIns="0" tIns="0" rIns="0" bIns="0" anchor="t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b="1" dirty="0">
                <a:solidFill>
                  <a:srgbClr val="49B3B1"/>
                </a:solidFill>
                <a:latin typeface="+mn-ea"/>
                <a:ea typeface="+mn-ea"/>
              </a:rPr>
              <a:t>C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ase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54647" y="2197712"/>
            <a:ext cx="180000" cy="18000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latinLnBrk="0"/>
            <a:endParaRPr lang="ko-KR" altLang="en-US" spc="-5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301924" y="1393283"/>
            <a:ext cx="2448272" cy="26327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Job-planet application</a:t>
            </a:r>
            <a:endParaRPr lang="ko-KR" altLang="en-US" sz="1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229917" y="648444"/>
            <a:ext cx="1296143" cy="43598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</a:t>
            </a:r>
            <a:r>
              <a:rPr lang="en-US" altLang="ko-KR" sz="4400" spc="-400" dirty="0">
                <a:solidFill>
                  <a:srgbClr val="49B3B1"/>
                </a:solidFill>
                <a:latin typeface="+mn-ea"/>
                <a:ea typeface="+mn-ea"/>
              </a:rPr>
              <a:t>ase</a:t>
            </a:r>
            <a:endParaRPr lang="ko-KR" altLang="en-US" sz="1400" spc="-400" dirty="0">
              <a:solidFill>
                <a:srgbClr val="49B3B1"/>
              </a:solidFill>
              <a:latin typeface="+mn-ea"/>
              <a:ea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420774" y="1296516"/>
            <a:ext cx="11546446" cy="0"/>
          </a:xfrm>
          <a:prstGeom prst="line">
            <a:avLst/>
          </a:prstGeom>
          <a:ln w="22225">
            <a:solidFill>
              <a:srgbClr val="1FBFC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rainm\Desktop\병원앱\KakaoTalk_20171110_0035258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433" y="720452"/>
            <a:ext cx="1732787" cy="4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083" y="2637688"/>
            <a:ext cx="9214413" cy="202717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097" y="4968924"/>
            <a:ext cx="2294384" cy="229438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467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1454647" y="2306087"/>
            <a:ext cx="1287437" cy="263273"/>
          </a:xfrm>
          <a:prstGeom prst="rect">
            <a:avLst/>
          </a:prstGeom>
        </p:spPr>
        <p:txBody>
          <a:bodyPr lIns="0" tIns="0" rIns="0" bIns="0" anchor="t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b="1" dirty="0">
                <a:solidFill>
                  <a:srgbClr val="49B3B1"/>
                </a:solidFill>
                <a:latin typeface="+mn-ea"/>
                <a:ea typeface="+mn-ea"/>
              </a:rPr>
              <a:t>C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ase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54647" y="2197712"/>
            <a:ext cx="180000" cy="18000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latinLnBrk="0"/>
            <a:endParaRPr lang="ko-KR" altLang="en-US" spc="-5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7" name="Picture 3" descr="C:\Users\rainm\Desktop\병원앱\KakaoTalk_20170915_004917356.pn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948" y="2215712"/>
            <a:ext cx="2883600" cy="512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rainm\Desktop\병원앱\KakaoTalk_20170915_005420255.png"/>
          <p:cNvPicPr preferRelativeResize="0"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620" y="2197712"/>
            <a:ext cx="2883600" cy="512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301924" y="1393283"/>
            <a:ext cx="2448272" cy="26327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Job-planet application</a:t>
            </a:r>
            <a:endParaRPr lang="ko-KR" altLang="en-US" sz="1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229917" y="648444"/>
            <a:ext cx="1296143" cy="43598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</a:t>
            </a:r>
            <a:r>
              <a:rPr lang="en-US" altLang="ko-KR" sz="4400" spc="-400" dirty="0">
                <a:solidFill>
                  <a:srgbClr val="49B3B1"/>
                </a:solidFill>
                <a:latin typeface="+mn-ea"/>
                <a:ea typeface="+mn-ea"/>
              </a:rPr>
              <a:t>ase</a:t>
            </a:r>
            <a:endParaRPr lang="ko-KR" altLang="en-US" sz="1400" spc="-400" dirty="0">
              <a:solidFill>
                <a:srgbClr val="49B3B1"/>
              </a:solidFill>
              <a:latin typeface="+mn-ea"/>
              <a:ea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420774" y="1296516"/>
            <a:ext cx="11546446" cy="0"/>
          </a:xfrm>
          <a:prstGeom prst="line">
            <a:avLst/>
          </a:prstGeom>
          <a:ln w="22225">
            <a:solidFill>
              <a:srgbClr val="1FBFC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rainm\Desktop\병원앱\KakaoTalk_20171110_0035258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433" y="720452"/>
            <a:ext cx="1732787" cy="4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20774" y="2880692"/>
            <a:ext cx="4483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직장인과 취업준비생이 직접 남기는 기업리뷰와</a:t>
            </a:r>
            <a:r>
              <a:rPr lang="en-US" altLang="ko-KR" sz="1600" dirty="0"/>
              <a:t>, </a:t>
            </a:r>
            <a:r>
              <a:rPr lang="ko-KR" altLang="en-US" sz="1600" dirty="0"/>
              <a:t>연봉정보</a:t>
            </a:r>
            <a:r>
              <a:rPr lang="en-US" altLang="ko-KR" sz="1600" dirty="0"/>
              <a:t>, </a:t>
            </a:r>
            <a:r>
              <a:rPr lang="ko-KR" altLang="en-US" sz="1600" dirty="0"/>
              <a:t>면접후기 등의 기업정보를 열람할 수 있는 서비스</a:t>
            </a:r>
          </a:p>
        </p:txBody>
      </p:sp>
      <p:sp>
        <p:nvSpPr>
          <p:cNvPr id="15" name="텍스트 개체 틀 16"/>
          <p:cNvSpPr txBox="1">
            <a:spLocks/>
          </p:cNvSpPr>
          <p:nvPr/>
        </p:nvSpPr>
        <p:spPr>
          <a:xfrm>
            <a:off x="1420774" y="4361219"/>
            <a:ext cx="4561670" cy="934645"/>
          </a:xfrm>
          <a:prstGeom prst="rect">
            <a:avLst/>
          </a:prstGeom>
        </p:spPr>
        <p:txBody>
          <a:bodyPr lIns="0" tIns="0" rIns="0" bIns="0" anchor="t"/>
          <a:lstStyle>
            <a:lvl1pPr indent="0" defTabSz="1193292">
              <a:spcBef>
                <a:spcPct val="20000"/>
              </a:spcBef>
              <a:buFontTx/>
              <a:buNone/>
              <a:defRPr lang="ko-KR" altLang="en-US" sz="1600" baseline="0" dirty="0" smtClean="0">
                <a:solidFill>
                  <a:schemeClr val="bg1">
                    <a:lumMod val="75000"/>
                  </a:schemeClr>
                </a:solidFill>
                <a:latin typeface="+mn-ea"/>
                <a:cs typeface="+mj-cs"/>
              </a:defRPr>
            </a:lvl1pPr>
            <a:lvl2pPr marL="969550" indent="-372904" defTabSz="1193292">
              <a:spcBef>
                <a:spcPct val="20000"/>
              </a:spcBef>
              <a:buFont typeface="Arial" panose="020B0604020202020204" pitchFamily="34" charset="0"/>
              <a:buChar char="–"/>
              <a:defRPr sz="3700"/>
            </a:lvl2pPr>
            <a:lvl3pPr marL="1491615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3100"/>
            </a:lvl3pPr>
            <a:lvl4pPr marL="2088261" indent="-298323" defTabSz="1193292">
              <a:spcBef>
                <a:spcPct val="20000"/>
              </a:spcBef>
              <a:buFont typeface="Arial" panose="020B0604020202020204" pitchFamily="34" charset="0"/>
              <a:buChar char="–"/>
              <a:defRPr sz="2600"/>
            </a:lvl4pPr>
            <a:lvl5pPr marL="2684907" indent="-298323" defTabSz="1193292">
              <a:spcBef>
                <a:spcPct val="20000"/>
              </a:spcBef>
              <a:buFont typeface="Arial" panose="020B0604020202020204" pitchFamily="34" charset="0"/>
              <a:buChar char="»"/>
              <a:defRPr sz="2600"/>
            </a:lvl5pPr>
            <a:lvl6pPr marL="3281553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6pPr>
            <a:lvl7pPr marL="3878199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7pPr>
            <a:lvl8pPr marL="4474845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8pPr>
            <a:lvl9pPr marL="5071491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9pPr>
          </a:lstStyle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구직할 기업을 참고하는데 사용하며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대략적인 회사 분위기를 아는데 도움을 줍니다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34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1454647" y="2306087"/>
            <a:ext cx="1287437" cy="263273"/>
          </a:xfrm>
          <a:prstGeom prst="rect">
            <a:avLst/>
          </a:prstGeom>
        </p:spPr>
        <p:txBody>
          <a:bodyPr lIns="0" tIns="0" rIns="0" bIns="0" anchor="t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b="1" dirty="0">
                <a:solidFill>
                  <a:srgbClr val="49B3B1"/>
                </a:solidFill>
                <a:latin typeface="+mn-ea"/>
                <a:ea typeface="+mn-ea"/>
              </a:rPr>
              <a:t>C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ase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54647" y="2197712"/>
            <a:ext cx="180000" cy="18000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latinLnBrk="0"/>
            <a:endParaRPr lang="ko-KR" altLang="en-US" spc="-5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301924" y="1393283"/>
            <a:ext cx="2448272" cy="26327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Job-planet application</a:t>
            </a:r>
            <a:endParaRPr lang="ko-KR" altLang="en-US" sz="1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229917" y="648444"/>
            <a:ext cx="1296143" cy="43598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</a:t>
            </a:r>
            <a:r>
              <a:rPr lang="en-US" altLang="ko-KR" sz="4400" spc="-400" dirty="0">
                <a:solidFill>
                  <a:srgbClr val="49B3B1"/>
                </a:solidFill>
                <a:latin typeface="+mn-ea"/>
                <a:ea typeface="+mn-ea"/>
              </a:rPr>
              <a:t>ase</a:t>
            </a:r>
            <a:endParaRPr lang="ko-KR" altLang="en-US" sz="1400" spc="-400" dirty="0">
              <a:solidFill>
                <a:srgbClr val="49B3B1"/>
              </a:solidFill>
              <a:latin typeface="+mn-ea"/>
              <a:ea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420774" y="1296516"/>
            <a:ext cx="11546446" cy="0"/>
          </a:xfrm>
          <a:prstGeom prst="line">
            <a:avLst/>
          </a:prstGeom>
          <a:ln w="22225">
            <a:solidFill>
              <a:srgbClr val="1FBFC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rainm\Desktop\병원앱\KakaoTalk_20171110_0035258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433" y="720452"/>
            <a:ext cx="1732787" cy="4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텍스트 개체 틀 16"/>
          <p:cNvSpPr txBox="1">
            <a:spLocks/>
          </p:cNvSpPr>
          <p:nvPr/>
        </p:nvSpPr>
        <p:spPr>
          <a:xfrm>
            <a:off x="1420774" y="2879741"/>
            <a:ext cx="4561670" cy="934645"/>
          </a:xfrm>
          <a:prstGeom prst="rect">
            <a:avLst/>
          </a:prstGeom>
        </p:spPr>
        <p:txBody>
          <a:bodyPr lIns="0" tIns="0" rIns="0" bIns="0" anchor="t"/>
          <a:lstStyle>
            <a:lvl1pPr indent="0" defTabSz="1193292">
              <a:spcBef>
                <a:spcPct val="20000"/>
              </a:spcBef>
              <a:buFontTx/>
              <a:buNone/>
              <a:defRPr lang="ko-KR" altLang="en-US" sz="1600" baseline="0" dirty="0" smtClean="0">
                <a:solidFill>
                  <a:schemeClr val="bg1">
                    <a:lumMod val="75000"/>
                  </a:schemeClr>
                </a:solidFill>
                <a:latin typeface="+mn-ea"/>
                <a:cs typeface="+mj-cs"/>
              </a:defRPr>
            </a:lvl1pPr>
            <a:lvl2pPr marL="969550" indent="-372904" defTabSz="1193292">
              <a:spcBef>
                <a:spcPct val="20000"/>
              </a:spcBef>
              <a:buFont typeface="Arial" panose="020B0604020202020204" pitchFamily="34" charset="0"/>
              <a:buChar char="–"/>
              <a:defRPr sz="3700"/>
            </a:lvl2pPr>
            <a:lvl3pPr marL="1491615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3100"/>
            </a:lvl3pPr>
            <a:lvl4pPr marL="2088261" indent="-298323" defTabSz="1193292">
              <a:spcBef>
                <a:spcPct val="20000"/>
              </a:spcBef>
              <a:buFont typeface="Arial" panose="020B0604020202020204" pitchFamily="34" charset="0"/>
              <a:buChar char="–"/>
              <a:defRPr sz="2600"/>
            </a:lvl4pPr>
            <a:lvl5pPr marL="2684907" indent="-298323" defTabSz="1193292">
              <a:spcBef>
                <a:spcPct val="20000"/>
              </a:spcBef>
              <a:buFont typeface="Arial" panose="020B0604020202020204" pitchFamily="34" charset="0"/>
              <a:buChar char="»"/>
              <a:defRPr sz="2600"/>
            </a:lvl5pPr>
            <a:lvl6pPr marL="3281553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6pPr>
            <a:lvl7pPr marL="3878199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7pPr>
            <a:lvl8pPr marL="4474845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8pPr>
            <a:lvl9pPr marL="5071491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9pPr>
          </a:lstStyle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사이트를 제공하는 대신 리뷰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개당 광고를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 시청하게끔 합니다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844" y="2062241"/>
            <a:ext cx="5691839" cy="521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1454647" y="2306087"/>
            <a:ext cx="1287437" cy="263273"/>
          </a:xfrm>
          <a:prstGeom prst="rect">
            <a:avLst/>
          </a:prstGeom>
        </p:spPr>
        <p:txBody>
          <a:bodyPr lIns="0" tIns="0" rIns="0" bIns="0" anchor="t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b="1" dirty="0">
                <a:solidFill>
                  <a:srgbClr val="49B3B1"/>
                </a:solidFill>
                <a:latin typeface="+mn-ea"/>
                <a:ea typeface="+mn-ea"/>
              </a:rPr>
              <a:t>C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ase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54647" y="2197712"/>
            <a:ext cx="180000" cy="18000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latinLnBrk="0"/>
            <a:endParaRPr lang="ko-KR" altLang="en-US" spc="-5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301924" y="1393283"/>
            <a:ext cx="2448272" cy="26327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Job-planet application</a:t>
            </a:r>
            <a:endParaRPr lang="ko-KR" altLang="en-US" sz="1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229917" y="648444"/>
            <a:ext cx="1296143" cy="43598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</a:t>
            </a:r>
            <a:r>
              <a:rPr lang="en-US" altLang="ko-KR" sz="4400" spc="-400" dirty="0">
                <a:solidFill>
                  <a:srgbClr val="49B3B1"/>
                </a:solidFill>
                <a:latin typeface="+mn-ea"/>
                <a:ea typeface="+mn-ea"/>
              </a:rPr>
              <a:t>ase</a:t>
            </a:r>
            <a:endParaRPr lang="ko-KR" altLang="en-US" sz="1400" spc="-400" dirty="0">
              <a:solidFill>
                <a:srgbClr val="49B3B1"/>
              </a:solidFill>
              <a:latin typeface="+mn-ea"/>
              <a:ea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420774" y="1296516"/>
            <a:ext cx="11546446" cy="0"/>
          </a:xfrm>
          <a:prstGeom prst="line">
            <a:avLst/>
          </a:prstGeom>
          <a:ln w="22225">
            <a:solidFill>
              <a:srgbClr val="1FBFC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rainm\Desktop\병원앱\KakaoTalk_20171110_0035258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433" y="720452"/>
            <a:ext cx="1732787" cy="4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텍스트 개체 틀 16"/>
          <p:cNvSpPr txBox="1">
            <a:spLocks/>
          </p:cNvSpPr>
          <p:nvPr/>
        </p:nvSpPr>
        <p:spPr>
          <a:xfrm>
            <a:off x="1420774" y="2879741"/>
            <a:ext cx="4561670" cy="3817375"/>
          </a:xfrm>
          <a:prstGeom prst="rect">
            <a:avLst/>
          </a:prstGeom>
        </p:spPr>
        <p:txBody>
          <a:bodyPr lIns="0" tIns="0" rIns="0" bIns="0" anchor="t"/>
          <a:lstStyle>
            <a:lvl1pPr indent="0" defTabSz="1193292">
              <a:spcBef>
                <a:spcPct val="20000"/>
              </a:spcBef>
              <a:buFontTx/>
              <a:buNone/>
              <a:defRPr lang="ko-KR" altLang="en-US" sz="1600" baseline="0" dirty="0" smtClean="0">
                <a:solidFill>
                  <a:schemeClr val="bg1">
                    <a:lumMod val="75000"/>
                  </a:schemeClr>
                </a:solidFill>
                <a:latin typeface="+mn-ea"/>
                <a:cs typeface="+mj-cs"/>
              </a:defRPr>
            </a:lvl1pPr>
            <a:lvl2pPr marL="969550" indent="-372904" defTabSz="1193292">
              <a:spcBef>
                <a:spcPct val="20000"/>
              </a:spcBef>
              <a:buFont typeface="Arial" panose="020B0604020202020204" pitchFamily="34" charset="0"/>
              <a:buChar char="–"/>
              <a:defRPr sz="3700"/>
            </a:lvl2pPr>
            <a:lvl3pPr marL="1491615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3100"/>
            </a:lvl3pPr>
            <a:lvl4pPr marL="2088261" indent="-298323" defTabSz="1193292">
              <a:spcBef>
                <a:spcPct val="20000"/>
              </a:spcBef>
              <a:buFont typeface="Arial" panose="020B0604020202020204" pitchFamily="34" charset="0"/>
              <a:buChar char="–"/>
              <a:defRPr sz="2600"/>
            </a:lvl4pPr>
            <a:lvl5pPr marL="2684907" indent="-298323" defTabSz="1193292">
              <a:spcBef>
                <a:spcPct val="20000"/>
              </a:spcBef>
              <a:buFont typeface="Arial" panose="020B0604020202020204" pitchFamily="34" charset="0"/>
              <a:buChar char="»"/>
              <a:defRPr sz="2600"/>
            </a:lvl5pPr>
            <a:lvl6pPr marL="3281553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6pPr>
            <a:lvl7pPr marL="3878199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7pPr>
            <a:lvl8pPr marL="4474845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8pPr>
            <a:lvl9pPr marL="5071491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9pPr>
          </a:lstStyle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유사한 사이트로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크레딧잡이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있습니다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여기에서 아이디어를 착안하여 병원의 수술비와 간단한 소감을 공유하는 어플리케이션을 만들기로 하였습니다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596" y="2197712"/>
            <a:ext cx="6570624" cy="489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9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454647" y="2197712"/>
            <a:ext cx="180000" cy="18000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latinLnBrk="0"/>
            <a:endParaRPr lang="ko-KR" altLang="en-US" spc="-5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454647" y="2306087"/>
            <a:ext cx="3780000" cy="263273"/>
          </a:xfrm>
          <a:prstGeom prst="rect">
            <a:avLst/>
          </a:prstGeom>
        </p:spPr>
        <p:txBody>
          <a:bodyPr lIns="0" tIns="0" rIns="0" bIns="0" anchor="t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b="1" dirty="0">
                <a:solidFill>
                  <a:srgbClr val="49B3B1"/>
                </a:solidFill>
                <a:latin typeface="+mn-ea"/>
                <a:ea typeface="+mn-ea"/>
              </a:rPr>
              <a:t>Development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environment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텍스트 개체 틀 16"/>
          <p:cNvSpPr txBox="1">
            <a:spLocks/>
          </p:cNvSpPr>
          <p:nvPr/>
        </p:nvSpPr>
        <p:spPr>
          <a:xfrm>
            <a:off x="1454019" y="2736676"/>
            <a:ext cx="6976697" cy="2016224"/>
          </a:xfrm>
          <a:prstGeom prst="rect">
            <a:avLst/>
          </a:prstGeom>
        </p:spPr>
        <p:txBody>
          <a:bodyPr lIns="0" tIns="0" rIns="0" bIns="0" anchor="t"/>
          <a:lstStyle>
            <a:lvl1pPr indent="0" defTabSz="1193292">
              <a:spcBef>
                <a:spcPct val="20000"/>
              </a:spcBef>
              <a:buFontTx/>
              <a:buNone/>
              <a:defRPr lang="ko-KR" altLang="en-US" sz="1600" baseline="0" dirty="0" smtClean="0">
                <a:solidFill>
                  <a:schemeClr val="bg1">
                    <a:lumMod val="75000"/>
                  </a:schemeClr>
                </a:solidFill>
                <a:latin typeface="+mn-ea"/>
                <a:cs typeface="+mj-cs"/>
              </a:defRPr>
            </a:lvl1pPr>
            <a:lvl2pPr marL="969550" indent="-372904" defTabSz="1193292">
              <a:spcBef>
                <a:spcPct val="20000"/>
              </a:spcBef>
              <a:buFont typeface="Arial" panose="020B0604020202020204" pitchFamily="34" charset="0"/>
              <a:buChar char="–"/>
              <a:defRPr sz="3700"/>
            </a:lvl2pPr>
            <a:lvl3pPr marL="1491615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3100"/>
            </a:lvl3pPr>
            <a:lvl4pPr marL="2088261" indent="-298323" defTabSz="1193292">
              <a:spcBef>
                <a:spcPct val="20000"/>
              </a:spcBef>
              <a:buFont typeface="Arial" panose="020B0604020202020204" pitchFamily="34" charset="0"/>
              <a:buChar char="–"/>
              <a:defRPr sz="2600"/>
            </a:lvl4pPr>
            <a:lvl5pPr marL="2684907" indent="-298323" defTabSz="1193292">
              <a:spcBef>
                <a:spcPct val="20000"/>
              </a:spcBef>
              <a:buFont typeface="Arial" panose="020B0604020202020204" pitchFamily="34" charset="0"/>
              <a:buChar char="»"/>
              <a:defRPr sz="2600"/>
            </a:lvl5pPr>
            <a:lvl6pPr marL="3281553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6pPr>
            <a:lvl7pPr marL="3878199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7pPr>
            <a:lvl8pPr marL="4474845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8pPr>
            <a:lvl9pPr marL="5071491" indent="-298323" defTabSz="1193292">
              <a:spcBef>
                <a:spcPct val="20000"/>
              </a:spcBef>
              <a:buFont typeface="Arial" panose="020B0604020202020204" pitchFamily="34" charset="0"/>
              <a:buChar char="•"/>
              <a:defRPr sz="2600"/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Android studio 2.3.3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SE Development Kit 8u144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 15 : Android 4.0.3 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IceCreamsandwich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Xampp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Apache , MySQL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 기기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Samsung Galaxy S4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301924" y="1393283"/>
            <a:ext cx="792088" cy="26327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Tools</a:t>
            </a:r>
            <a:endParaRPr lang="ko-KR" altLang="en-US" sz="1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420774" y="648444"/>
            <a:ext cx="6048671" cy="43598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Development </a:t>
            </a:r>
            <a:r>
              <a:rPr lang="en-US" altLang="ko-KR" sz="4400" spc="-400" dirty="0">
                <a:solidFill>
                  <a:srgbClr val="49B3B1"/>
                </a:solidFill>
                <a:latin typeface="+mn-ea"/>
                <a:ea typeface="+mn-ea"/>
              </a:rPr>
              <a:t>Environment</a:t>
            </a:r>
            <a:endParaRPr lang="ko-KR" altLang="en-US" sz="1400" spc="-400" dirty="0">
              <a:solidFill>
                <a:srgbClr val="49B3B1"/>
              </a:solidFill>
              <a:latin typeface="+mn-ea"/>
              <a:ea typeface="+mn-ea"/>
            </a:endParaRPr>
          </a:p>
        </p:txBody>
      </p:sp>
      <p:pic>
        <p:nvPicPr>
          <p:cNvPr id="12" name="Picture 2" descr="C:\Users\rainm\Desktop\병원앱\KakaoTalk_20171110_0035258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433" y="720452"/>
            <a:ext cx="1732787" cy="4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연결선 13"/>
          <p:cNvCxnSpPr/>
          <p:nvPr/>
        </p:nvCxnSpPr>
        <p:spPr>
          <a:xfrm>
            <a:off x="1420774" y="1296516"/>
            <a:ext cx="11546446" cy="0"/>
          </a:xfrm>
          <a:prstGeom prst="line">
            <a:avLst/>
          </a:prstGeom>
          <a:ln w="22225">
            <a:solidFill>
              <a:srgbClr val="1FBFC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05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454647" y="2197712"/>
            <a:ext cx="180000" cy="18000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latinLnBrk="0"/>
            <a:endParaRPr lang="ko-KR" altLang="en-US" spc="-5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454647" y="2306087"/>
            <a:ext cx="3166823" cy="305668"/>
          </a:xfrm>
          <a:prstGeom prst="rect">
            <a:avLst/>
          </a:prstGeom>
        </p:spPr>
        <p:txBody>
          <a:bodyPr lIns="0" tIns="0" rIns="0" bIns="0" anchor="t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b="1" dirty="0">
                <a:solidFill>
                  <a:srgbClr val="49B3B1"/>
                </a:solidFill>
                <a:latin typeface="+mn-ea"/>
                <a:ea typeface="+mn-ea"/>
              </a:rPr>
              <a:t>App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lication &amp; DB &amp; PHP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454647" y="2808684"/>
            <a:ext cx="6760045" cy="4320480"/>
          </a:xfrm>
          <a:prstGeom prst="roundRect">
            <a:avLst>
              <a:gd name="adj" fmla="val 5744"/>
            </a:avLst>
          </a:prstGeom>
          <a:noFill/>
          <a:ln w="25400" cap="rnd">
            <a:solidFill>
              <a:srgbClr val="1DB5B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3632531" y="1967643"/>
            <a:ext cx="2232248" cy="263273"/>
          </a:xfrm>
          <a:prstGeom prst="rect">
            <a:avLst/>
          </a:prstGeom>
        </p:spPr>
        <p:txBody>
          <a:bodyPr lIns="0" tIns="0" rIns="0" bIns="0" anchor="t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b="1" dirty="0">
                <a:solidFill>
                  <a:srgbClr val="49B3B1"/>
                </a:solidFill>
                <a:latin typeface="+mn-ea"/>
                <a:ea typeface="+mn-ea"/>
              </a:rPr>
              <a:t>App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lication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실행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4209864" y="4538896"/>
            <a:ext cx="1152128" cy="792088"/>
            <a:chOff x="7278588" y="2867459"/>
            <a:chExt cx="1152128" cy="792088"/>
          </a:xfrm>
        </p:grpSpPr>
        <p:sp>
          <p:nvSpPr>
            <p:cNvPr id="6" name="대각선 방향의 모서리가 둥근 사각형 5"/>
            <p:cNvSpPr/>
            <p:nvPr/>
          </p:nvSpPr>
          <p:spPr>
            <a:xfrm>
              <a:off x="7278588" y="2867459"/>
              <a:ext cx="1152128" cy="792088"/>
            </a:xfrm>
            <a:prstGeom prst="round2DiagRect">
              <a:avLst>
                <a:gd name="adj1" fmla="val 33159"/>
                <a:gd name="adj2" fmla="val 0"/>
              </a:avLst>
            </a:prstGeom>
            <a:noFill/>
            <a:ln>
              <a:solidFill>
                <a:srgbClr val="1DB5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제목 1"/>
            <p:cNvSpPr txBox="1">
              <a:spLocks/>
            </p:cNvSpPr>
            <p:nvPr/>
          </p:nvSpPr>
          <p:spPr>
            <a:xfrm>
              <a:off x="7466992" y="3131866"/>
              <a:ext cx="864096" cy="263273"/>
            </a:xfrm>
            <a:prstGeom prst="rect">
              <a:avLst/>
            </a:prstGeom>
          </p:spPr>
          <p:txBody>
            <a:bodyPr lIns="0" tIns="0" rIns="0" bIns="0" anchor="t"/>
            <a:lstStyle>
              <a:lvl1pPr algn="ctr" defTabSz="1193292" rtl="0" eaLnBrk="1" latinLnBrk="1" hangingPunct="1">
                <a:spcBef>
                  <a:spcPct val="0"/>
                </a:spcBef>
                <a:buNone/>
                <a:defRPr sz="57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en-US" altLang="ko-KR" sz="1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Home</a:t>
              </a:r>
              <a:endPara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14" name="직선 화살표 연결선 13"/>
          <p:cNvCxnSpPr/>
          <p:nvPr/>
        </p:nvCxnSpPr>
        <p:spPr>
          <a:xfrm>
            <a:off x="4785928" y="3877591"/>
            <a:ext cx="0" cy="661305"/>
          </a:xfrm>
          <a:prstGeom prst="straightConnector1">
            <a:avLst/>
          </a:prstGeom>
          <a:ln w="25400">
            <a:solidFill>
              <a:srgbClr val="1DB5B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/>
          <p:cNvGrpSpPr/>
          <p:nvPr/>
        </p:nvGrpSpPr>
        <p:grpSpPr>
          <a:xfrm>
            <a:off x="4182244" y="3085503"/>
            <a:ext cx="1152128" cy="792088"/>
            <a:chOff x="4182244" y="3085503"/>
            <a:chExt cx="1152128" cy="792088"/>
          </a:xfrm>
        </p:grpSpPr>
        <p:sp>
          <p:nvSpPr>
            <p:cNvPr id="22" name="대각선 방향의 모서리가 둥근 사각형 21"/>
            <p:cNvSpPr/>
            <p:nvPr/>
          </p:nvSpPr>
          <p:spPr>
            <a:xfrm>
              <a:off x="4182244" y="3085503"/>
              <a:ext cx="1152128" cy="792088"/>
            </a:xfrm>
            <a:prstGeom prst="round2DiagRect">
              <a:avLst>
                <a:gd name="adj1" fmla="val 33159"/>
                <a:gd name="adj2" fmla="val 0"/>
              </a:avLst>
            </a:prstGeom>
            <a:noFill/>
            <a:ln>
              <a:solidFill>
                <a:srgbClr val="1DB5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제목 1"/>
            <p:cNvSpPr txBox="1">
              <a:spLocks/>
            </p:cNvSpPr>
            <p:nvPr/>
          </p:nvSpPr>
          <p:spPr>
            <a:xfrm>
              <a:off x="4326260" y="3349910"/>
              <a:ext cx="864096" cy="263273"/>
            </a:xfrm>
            <a:prstGeom prst="rect">
              <a:avLst/>
            </a:prstGeom>
          </p:spPr>
          <p:txBody>
            <a:bodyPr lIns="0" tIns="0" rIns="0" bIns="0" anchor="t"/>
            <a:lstStyle>
              <a:lvl1pPr algn="ctr" defTabSz="1193292" rtl="0" eaLnBrk="1" latinLnBrk="1" hangingPunct="1">
                <a:spcBef>
                  <a:spcPct val="0"/>
                </a:spcBef>
                <a:buNone/>
                <a:defRPr sz="57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로그인</a:t>
              </a:r>
              <a:endPara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algn="l"/>
              <a:r>
                <a:rPr lang="en-US" altLang="ko-KR" sz="1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</a:t>
              </a:r>
              <a:endPara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869604" y="4538896"/>
            <a:ext cx="1152128" cy="792088"/>
            <a:chOff x="7278588" y="2867459"/>
            <a:chExt cx="1152128" cy="792088"/>
          </a:xfrm>
        </p:grpSpPr>
        <p:sp>
          <p:nvSpPr>
            <p:cNvPr id="25" name="대각선 방향의 모서리가 둥근 사각형 24"/>
            <p:cNvSpPr/>
            <p:nvPr/>
          </p:nvSpPr>
          <p:spPr>
            <a:xfrm>
              <a:off x="7278588" y="2867459"/>
              <a:ext cx="1152128" cy="792088"/>
            </a:xfrm>
            <a:prstGeom prst="round2DiagRect">
              <a:avLst>
                <a:gd name="adj1" fmla="val 33159"/>
                <a:gd name="adj2" fmla="val 0"/>
              </a:avLst>
            </a:prstGeom>
            <a:noFill/>
            <a:ln>
              <a:solidFill>
                <a:srgbClr val="1DB5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제목 1"/>
            <p:cNvSpPr txBox="1">
              <a:spLocks/>
            </p:cNvSpPr>
            <p:nvPr/>
          </p:nvSpPr>
          <p:spPr>
            <a:xfrm>
              <a:off x="7422604" y="3131866"/>
              <a:ext cx="864096" cy="263273"/>
            </a:xfrm>
            <a:prstGeom prst="rect">
              <a:avLst/>
            </a:prstGeom>
          </p:spPr>
          <p:txBody>
            <a:bodyPr lIns="0" tIns="0" rIns="0" bIns="0" anchor="t"/>
            <a:lstStyle>
              <a:lvl1pPr algn="ctr" defTabSz="1193292" rtl="0" eaLnBrk="1" latinLnBrk="1" hangingPunct="1">
                <a:spcBef>
                  <a:spcPct val="0"/>
                </a:spcBef>
                <a:buNone/>
                <a:defRPr sz="57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ko-KR" altLang="en-US" sz="1800" dirty="0" err="1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게시글</a:t>
              </a:r>
              <a:endPara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algn="l"/>
              <a:r>
                <a:rPr lang="en-US" altLang="ko-KR" sz="1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</a:t>
              </a:r>
              <a:endPara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6550124" y="4538896"/>
            <a:ext cx="1152128" cy="792088"/>
            <a:chOff x="7278588" y="2867459"/>
            <a:chExt cx="1152128" cy="792088"/>
          </a:xfrm>
        </p:grpSpPr>
        <p:sp>
          <p:nvSpPr>
            <p:cNvPr id="28" name="대각선 방향의 모서리가 둥근 사각형 27"/>
            <p:cNvSpPr/>
            <p:nvPr/>
          </p:nvSpPr>
          <p:spPr>
            <a:xfrm>
              <a:off x="7278588" y="2867459"/>
              <a:ext cx="1152128" cy="792088"/>
            </a:xfrm>
            <a:prstGeom prst="round2DiagRect">
              <a:avLst>
                <a:gd name="adj1" fmla="val 33159"/>
                <a:gd name="adj2" fmla="val 0"/>
              </a:avLst>
            </a:prstGeom>
            <a:noFill/>
            <a:ln>
              <a:solidFill>
                <a:srgbClr val="1DB5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제목 1"/>
            <p:cNvSpPr txBox="1">
              <a:spLocks/>
            </p:cNvSpPr>
            <p:nvPr/>
          </p:nvSpPr>
          <p:spPr>
            <a:xfrm>
              <a:off x="7350596" y="3131866"/>
              <a:ext cx="1008112" cy="263273"/>
            </a:xfrm>
            <a:prstGeom prst="rect">
              <a:avLst/>
            </a:prstGeom>
          </p:spPr>
          <p:txBody>
            <a:bodyPr lIns="0" tIns="0" rIns="0" bIns="0" anchor="t"/>
            <a:lstStyle>
              <a:lvl1pPr algn="ctr" defTabSz="1193292" rtl="0" eaLnBrk="1" latinLnBrk="1" hangingPunct="1">
                <a:spcBef>
                  <a:spcPct val="0"/>
                </a:spcBef>
                <a:buNone/>
                <a:defRPr sz="57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병원검색</a:t>
              </a:r>
              <a:endPara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algn="l"/>
              <a:r>
                <a:rPr lang="en-US" altLang="ko-KR" sz="1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</a:t>
              </a:r>
              <a:endPara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19" name="직선 화살표 연결선 18"/>
          <p:cNvCxnSpPr>
            <a:stCxn id="25" idx="0"/>
            <a:endCxn id="6" idx="2"/>
          </p:cNvCxnSpPr>
          <p:nvPr/>
        </p:nvCxnSpPr>
        <p:spPr>
          <a:xfrm>
            <a:off x="3021732" y="4934940"/>
            <a:ext cx="1188132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5361992" y="4934940"/>
            <a:ext cx="1188132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3" idx="2"/>
            <a:endCxn id="22" idx="3"/>
          </p:cNvCxnSpPr>
          <p:nvPr/>
        </p:nvCxnSpPr>
        <p:spPr>
          <a:xfrm>
            <a:off x="4748655" y="2230916"/>
            <a:ext cx="9653" cy="854587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8574732" y="2808684"/>
            <a:ext cx="4970365" cy="2037992"/>
          </a:xfrm>
          <a:prstGeom prst="roundRect">
            <a:avLst>
              <a:gd name="adj" fmla="val 5744"/>
            </a:avLst>
          </a:prstGeom>
          <a:noFill/>
          <a:ln w="25400" cap="rnd">
            <a:solidFill>
              <a:srgbClr val="1DB5B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446940" y="5091172"/>
            <a:ext cx="3098101" cy="2037992"/>
          </a:xfrm>
          <a:prstGeom prst="roundRect">
            <a:avLst>
              <a:gd name="adj" fmla="val 5744"/>
            </a:avLst>
          </a:prstGeom>
          <a:noFill/>
          <a:ln w="25400" cap="rnd">
            <a:solidFill>
              <a:srgbClr val="1DB5B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제목 1"/>
          <p:cNvSpPr txBox="1">
            <a:spLocks/>
          </p:cNvSpPr>
          <p:nvPr/>
        </p:nvSpPr>
        <p:spPr>
          <a:xfrm>
            <a:off x="10556296" y="2545411"/>
            <a:ext cx="1054701" cy="275680"/>
          </a:xfrm>
          <a:prstGeom prst="rect">
            <a:avLst/>
          </a:prstGeom>
        </p:spPr>
        <p:txBody>
          <a:bodyPr lIns="0" tIns="0" rIns="0" bIns="0" anchor="t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PHP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코드</a:t>
            </a:r>
          </a:p>
        </p:txBody>
      </p:sp>
      <p:sp>
        <p:nvSpPr>
          <p:cNvPr id="39" name="제목 1"/>
          <p:cNvSpPr txBox="1">
            <a:spLocks/>
          </p:cNvSpPr>
          <p:nvPr/>
        </p:nvSpPr>
        <p:spPr>
          <a:xfrm>
            <a:off x="11492386" y="4846677"/>
            <a:ext cx="1114793" cy="244496"/>
          </a:xfrm>
          <a:prstGeom prst="rect">
            <a:avLst/>
          </a:prstGeom>
        </p:spPr>
        <p:txBody>
          <a:bodyPr lIns="0" tIns="0" rIns="0" bIns="0" anchor="t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DataBase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869604" y="5977036"/>
            <a:ext cx="1152128" cy="792088"/>
            <a:chOff x="7278588" y="2867459"/>
            <a:chExt cx="1152128" cy="792088"/>
          </a:xfrm>
        </p:grpSpPr>
        <p:sp>
          <p:nvSpPr>
            <p:cNvPr id="41" name="대각선 방향의 모서리가 둥근 사각형 40"/>
            <p:cNvSpPr/>
            <p:nvPr/>
          </p:nvSpPr>
          <p:spPr>
            <a:xfrm>
              <a:off x="7278588" y="2867459"/>
              <a:ext cx="1152128" cy="792088"/>
            </a:xfrm>
            <a:prstGeom prst="round2DiagRect">
              <a:avLst>
                <a:gd name="adj1" fmla="val 33159"/>
                <a:gd name="adj2" fmla="val 0"/>
              </a:avLst>
            </a:prstGeom>
            <a:noFill/>
            <a:ln>
              <a:solidFill>
                <a:srgbClr val="1DB5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제목 1"/>
            <p:cNvSpPr txBox="1">
              <a:spLocks/>
            </p:cNvSpPr>
            <p:nvPr/>
          </p:nvSpPr>
          <p:spPr>
            <a:xfrm>
              <a:off x="7422604" y="3131866"/>
              <a:ext cx="864096" cy="263273"/>
            </a:xfrm>
            <a:prstGeom prst="rect">
              <a:avLst/>
            </a:prstGeom>
          </p:spPr>
          <p:txBody>
            <a:bodyPr lIns="0" tIns="0" rIns="0" bIns="0" anchor="t"/>
            <a:lstStyle>
              <a:lvl1pPr algn="ctr" defTabSz="1193292" rtl="0" eaLnBrk="1" latinLnBrk="1" hangingPunct="1">
                <a:spcBef>
                  <a:spcPct val="0"/>
                </a:spcBef>
                <a:buNone/>
                <a:defRPr sz="57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글쓰기</a:t>
              </a:r>
              <a:endPara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algn="l"/>
              <a:r>
                <a:rPr lang="en-US" altLang="ko-KR" sz="1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</a:t>
              </a:r>
              <a:endPara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46" name="직선 화살표 연결선 45"/>
          <p:cNvCxnSpPr>
            <a:stCxn id="41" idx="3"/>
            <a:endCxn id="25" idx="1"/>
          </p:cNvCxnSpPr>
          <p:nvPr/>
        </p:nvCxnSpPr>
        <p:spPr>
          <a:xfrm flipV="1">
            <a:off x="2445668" y="5330984"/>
            <a:ext cx="0" cy="64605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/>
          <p:cNvGrpSpPr/>
          <p:nvPr/>
        </p:nvGrpSpPr>
        <p:grpSpPr>
          <a:xfrm>
            <a:off x="6550124" y="3085502"/>
            <a:ext cx="1152128" cy="792088"/>
            <a:chOff x="7278588" y="2867459"/>
            <a:chExt cx="1152128" cy="792088"/>
          </a:xfrm>
        </p:grpSpPr>
        <p:sp>
          <p:nvSpPr>
            <p:cNvPr id="51" name="대각선 방향의 모서리가 둥근 사각형 50"/>
            <p:cNvSpPr/>
            <p:nvPr/>
          </p:nvSpPr>
          <p:spPr>
            <a:xfrm>
              <a:off x="7278588" y="2867459"/>
              <a:ext cx="1152128" cy="792088"/>
            </a:xfrm>
            <a:prstGeom prst="round2DiagRect">
              <a:avLst>
                <a:gd name="adj1" fmla="val 33159"/>
                <a:gd name="adj2" fmla="val 0"/>
              </a:avLst>
            </a:prstGeom>
            <a:noFill/>
            <a:ln>
              <a:solidFill>
                <a:srgbClr val="1DB5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제목 1"/>
            <p:cNvSpPr txBox="1">
              <a:spLocks/>
            </p:cNvSpPr>
            <p:nvPr/>
          </p:nvSpPr>
          <p:spPr>
            <a:xfrm>
              <a:off x="7310400" y="3131866"/>
              <a:ext cx="1088504" cy="263273"/>
            </a:xfrm>
            <a:prstGeom prst="rect">
              <a:avLst/>
            </a:prstGeom>
          </p:spPr>
          <p:txBody>
            <a:bodyPr lIns="0" tIns="0" rIns="0" bIns="0" anchor="t"/>
            <a:lstStyle>
              <a:lvl1pPr algn="ctr" defTabSz="1193292" rtl="0" eaLnBrk="1" latinLnBrk="1" hangingPunct="1">
                <a:spcBef>
                  <a:spcPct val="0"/>
                </a:spcBef>
                <a:buNone/>
                <a:defRPr sz="57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계정등록</a:t>
              </a:r>
              <a:endPara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algn="l"/>
              <a:r>
                <a:rPr lang="en-US" altLang="ko-KR" sz="1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</a:t>
              </a:r>
              <a:endPara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53" name="직선 화살표 연결선 52"/>
          <p:cNvCxnSpPr>
            <a:stCxn id="52" idx="1"/>
            <a:endCxn id="22" idx="0"/>
          </p:cNvCxnSpPr>
          <p:nvPr/>
        </p:nvCxnSpPr>
        <p:spPr>
          <a:xfrm flipH="1">
            <a:off x="5334372" y="3481546"/>
            <a:ext cx="1247564" cy="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8934772" y="2952700"/>
            <a:ext cx="1152128" cy="792088"/>
            <a:chOff x="7278588" y="2867459"/>
            <a:chExt cx="1152128" cy="792088"/>
          </a:xfrm>
        </p:grpSpPr>
        <p:sp>
          <p:nvSpPr>
            <p:cNvPr id="61" name="대각선 방향의 모서리가 둥근 사각형 60"/>
            <p:cNvSpPr/>
            <p:nvPr/>
          </p:nvSpPr>
          <p:spPr>
            <a:xfrm>
              <a:off x="7278588" y="2867459"/>
              <a:ext cx="1152128" cy="792088"/>
            </a:xfrm>
            <a:prstGeom prst="round2DiagRect">
              <a:avLst>
                <a:gd name="adj1" fmla="val 33159"/>
                <a:gd name="adj2" fmla="val 0"/>
              </a:avLst>
            </a:prstGeom>
            <a:noFill/>
            <a:ln>
              <a:solidFill>
                <a:srgbClr val="1DB5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제목 1"/>
            <p:cNvSpPr txBox="1">
              <a:spLocks/>
            </p:cNvSpPr>
            <p:nvPr/>
          </p:nvSpPr>
          <p:spPr>
            <a:xfrm>
              <a:off x="7310400" y="3131866"/>
              <a:ext cx="1088504" cy="263273"/>
            </a:xfrm>
            <a:prstGeom prst="rect">
              <a:avLst/>
            </a:prstGeom>
          </p:spPr>
          <p:txBody>
            <a:bodyPr lIns="0" tIns="0" rIns="0" bIns="0" anchor="t"/>
            <a:lstStyle>
              <a:lvl1pPr algn="ctr" defTabSz="1193292" rtl="0" eaLnBrk="1" latinLnBrk="1" hangingPunct="1">
                <a:spcBef>
                  <a:spcPct val="0"/>
                </a:spcBef>
                <a:buNone/>
                <a:defRPr sz="57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en-US" altLang="ko-KR" sz="1800" dirty="0" err="1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login.php</a:t>
              </a:r>
              <a:endPara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algn="l"/>
              <a:r>
                <a:rPr lang="en-US" altLang="ko-KR" sz="1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</a:t>
              </a:r>
              <a:endPara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11296364" y="2952700"/>
            <a:ext cx="1454832" cy="792088"/>
            <a:chOff x="7119900" y="2867459"/>
            <a:chExt cx="1454832" cy="792088"/>
          </a:xfrm>
        </p:grpSpPr>
        <p:sp>
          <p:nvSpPr>
            <p:cNvPr id="64" name="대각선 방향의 모서리가 둥근 사각형 63"/>
            <p:cNvSpPr/>
            <p:nvPr/>
          </p:nvSpPr>
          <p:spPr>
            <a:xfrm>
              <a:off x="7278588" y="2867459"/>
              <a:ext cx="1152128" cy="792088"/>
            </a:xfrm>
            <a:prstGeom prst="round2DiagRect">
              <a:avLst>
                <a:gd name="adj1" fmla="val 33159"/>
                <a:gd name="adj2" fmla="val 0"/>
              </a:avLst>
            </a:prstGeom>
            <a:noFill/>
            <a:ln>
              <a:solidFill>
                <a:srgbClr val="1DB5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제목 1"/>
            <p:cNvSpPr txBox="1">
              <a:spLocks/>
            </p:cNvSpPr>
            <p:nvPr/>
          </p:nvSpPr>
          <p:spPr>
            <a:xfrm>
              <a:off x="7119900" y="3131867"/>
              <a:ext cx="1454832" cy="250864"/>
            </a:xfrm>
            <a:prstGeom prst="rect">
              <a:avLst/>
            </a:prstGeom>
          </p:spPr>
          <p:txBody>
            <a:bodyPr lIns="0" tIns="0" rIns="0" bIns="0" anchor="t"/>
            <a:lstStyle>
              <a:lvl1pPr algn="ctr" defTabSz="1193292" rtl="0" eaLnBrk="1" latinLnBrk="1" hangingPunct="1">
                <a:spcBef>
                  <a:spcPct val="0"/>
                </a:spcBef>
                <a:buNone/>
                <a:defRPr sz="57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en-US" altLang="ko-KR" sz="1800" dirty="0" err="1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register.php</a:t>
              </a:r>
              <a:endPara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algn="l"/>
              <a:r>
                <a:rPr lang="en-US" altLang="ko-KR" sz="1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</a:t>
              </a:r>
              <a:endPara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11995990" y="5905028"/>
            <a:ext cx="1152128" cy="792088"/>
            <a:chOff x="7278588" y="2867459"/>
            <a:chExt cx="1152128" cy="792088"/>
          </a:xfrm>
        </p:grpSpPr>
        <p:sp>
          <p:nvSpPr>
            <p:cNvPr id="87" name="대각선 방향의 모서리가 둥근 사각형 86"/>
            <p:cNvSpPr/>
            <p:nvPr/>
          </p:nvSpPr>
          <p:spPr>
            <a:xfrm>
              <a:off x="7278588" y="2867459"/>
              <a:ext cx="1152128" cy="792088"/>
            </a:xfrm>
            <a:prstGeom prst="round2DiagRect">
              <a:avLst>
                <a:gd name="adj1" fmla="val 33159"/>
                <a:gd name="adj2" fmla="val 0"/>
              </a:avLst>
            </a:prstGeom>
            <a:noFill/>
            <a:ln>
              <a:solidFill>
                <a:srgbClr val="1DB5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제목 1"/>
            <p:cNvSpPr txBox="1">
              <a:spLocks/>
            </p:cNvSpPr>
            <p:nvPr/>
          </p:nvSpPr>
          <p:spPr>
            <a:xfrm>
              <a:off x="7510518" y="3131866"/>
              <a:ext cx="688268" cy="263273"/>
            </a:xfrm>
            <a:prstGeom prst="rect">
              <a:avLst/>
            </a:prstGeom>
          </p:spPr>
          <p:txBody>
            <a:bodyPr lIns="0" tIns="0" rIns="0" bIns="0" anchor="t"/>
            <a:lstStyle>
              <a:lvl1pPr algn="ctr" defTabSz="1193292" rtl="0" eaLnBrk="1" latinLnBrk="1" hangingPunct="1">
                <a:spcBef>
                  <a:spcPct val="0"/>
                </a:spcBef>
                <a:buNone/>
                <a:defRPr sz="57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en-US" altLang="ko-KR" sz="1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user</a:t>
              </a:r>
            </a:p>
            <a:p>
              <a:pPr algn="l"/>
              <a:r>
                <a:rPr lang="en-US" altLang="ko-KR" sz="1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</a:t>
              </a:r>
              <a:endPara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10636466" y="5905028"/>
            <a:ext cx="1152128" cy="792088"/>
            <a:chOff x="7278588" y="2867459"/>
            <a:chExt cx="1152128" cy="792088"/>
          </a:xfrm>
        </p:grpSpPr>
        <p:sp>
          <p:nvSpPr>
            <p:cNvPr id="90" name="대각선 방향의 모서리가 둥근 사각형 89"/>
            <p:cNvSpPr/>
            <p:nvPr/>
          </p:nvSpPr>
          <p:spPr>
            <a:xfrm>
              <a:off x="7278588" y="2867459"/>
              <a:ext cx="1152128" cy="792088"/>
            </a:xfrm>
            <a:prstGeom prst="round2DiagRect">
              <a:avLst>
                <a:gd name="adj1" fmla="val 33159"/>
                <a:gd name="adj2" fmla="val 0"/>
              </a:avLst>
            </a:prstGeom>
            <a:noFill/>
            <a:ln>
              <a:solidFill>
                <a:srgbClr val="1DB5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1" name="제목 1"/>
            <p:cNvSpPr txBox="1">
              <a:spLocks/>
            </p:cNvSpPr>
            <p:nvPr/>
          </p:nvSpPr>
          <p:spPr>
            <a:xfrm>
              <a:off x="7553017" y="3131865"/>
              <a:ext cx="603270" cy="263273"/>
            </a:xfrm>
            <a:prstGeom prst="rect">
              <a:avLst/>
            </a:prstGeom>
          </p:spPr>
          <p:txBody>
            <a:bodyPr lIns="0" tIns="0" rIns="0" bIns="0" anchor="t"/>
            <a:lstStyle>
              <a:lvl1pPr algn="ctr" defTabSz="1193292" rtl="0" eaLnBrk="1" latinLnBrk="1" hangingPunct="1">
                <a:spcBef>
                  <a:spcPct val="0"/>
                </a:spcBef>
                <a:buNone/>
                <a:defRPr sz="57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en-US" altLang="ko-KR" sz="1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post</a:t>
              </a:r>
            </a:p>
            <a:p>
              <a:pPr algn="l"/>
              <a:r>
                <a:rPr lang="en-US" altLang="ko-KR" sz="1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</a:t>
              </a:r>
              <a:endPara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96" name="모서리가 둥근 직사각형 95"/>
          <p:cNvSpPr/>
          <p:nvPr/>
        </p:nvSpPr>
        <p:spPr>
          <a:xfrm>
            <a:off x="8574733" y="5091172"/>
            <a:ext cx="1656184" cy="2037992"/>
          </a:xfrm>
          <a:prstGeom prst="roundRect">
            <a:avLst>
              <a:gd name="adj" fmla="val 5744"/>
            </a:avLst>
          </a:prstGeom>
          <a:noFill/>
          <a:ln w="25400" cap="rnd">
            <a:solidFill>
              <a:srgbClr val="1DB5B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제목 1"/>
          <p:cNvSpPr txBox="1">
            <a:spLocks/>
          </p:cNvSpPr>
          <p:nvPr/>
        </p:nvSpPr>
        <p:spPr>
          <a:xfrm>
            <a:off x="8898765" y="4846676"/>
            <a:ext cx="1080123" cy="218851"/>
          </a:xfrm>
          <a:prstGeom prst="rect">
            <a:avLst/>
          </a:prstGeom>
        </p:spPr>
        <p:txBody>
          <a:bodyPr lIns="0" tIns="0" rIns="0" bIns="0" anchor="t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Open API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8826761" y="5305523"/>
            <a:ext cx="1152128" cy="792088"/>
            <a:chOff x="7278588" y="2867459"/>
            <a:chExt cx="1152128" cy="792088"/>
          </a:xfrm>
        </p:grpSpPr>
        <p:sp>
          <p:nvSpPr>
            <p:cNvPr id="100" name="대각선 방향의 모서리가 둥근 사각형 99"/>
            <p:cNvSpPr/>
            <p:nvPr/>
          </p:nvSpPr>
          <p:spPr>
            <a:xfrm>
              <a:off x="7278588" y="2867459"/>
              <a:ext cx="1152128" cy="792088"/>
            </a:xfrm>
            <a:prstGeom prst="round2DiagRect">
              <a:avLst>
                <a:gd name="adj1" fmla="val 33159"/>
                <a:gd name="adj2" fmla="val 0"/>
              </a:avLst>
            </a:prstGeom>
            <a:noFill/>
            <a:ln>
              <a:solidFill>
                <a:srgbClr val="1DB5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제목 1"/>
            <p:cNvSpPr txBox="1">
              <a:spLocks/>
            </p:cNvSpPr>
            <p:nvPr/>
          </p:nvSpPr>
          <p:spPr>
            <a:xfrm>
              <a:off x="7345950" y="3131866"/>
              <a:ext cx="1084766" cy="263273"/>
            </a:xfrm>
            <a:prstGeom prst="rect">
              <a:avLst/>
            </a:prstGeom>
          </p:spPr>
          <p:txBody>
            <a:bodyPr lIns="0" tIns="0" rIns="0" bIns="0" anchor="t"/>
            <a:lstStyle>
              <a:lvl1pPr algn="ctr" defTabSz="1193292" rtl="0" eaLnBrk="1" latinLnBrk="1" hangingPunct="1">
                <a:spcBef>
                  <a:spcPct val="0"/>
                </a:spcBef>
                <a:buNone/>
                <a:defRPr sz="57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병원정보</a:t>
              </a:r>
              <a:endPara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algn="l"/>
              <a:r>
                <a:rPr lang="en-US" altLang="ko-KR" sz="1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</a:t>
              </a:r>
              <a:endPara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113" name="구부러진 연결선 112"/>
          <p:cNvCxnSpPr>
            <a:stCxn id="100" idx="2"/>
            <a:endCxn id="28" idx="0"/>
          </p:cNvCxnSpPr>
          <p:nvPr/>
        </p:nvCxnSpPr>
        <p:spPr>
          <a:xfrm rot="10800000">
            <a:off x="7702253" y="4934941"/>
            <a:ext cx="1124509" cy="766627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 114"/>
          <p:cNvCxnSpPr>
            <a:stCxn id="64" idx="1"/>
            <a:endCxn id="87" idx="3"/>
          </p:cNvCxnSpPr>
          <p:nvPr/>
        </p:nvCxnSpPr>
        <p:spPr>
          <a:xfrm rot="16200000" flipH="1">
            <a:off x="11221465" y="4554439"/>
            <a:ext cx="2160240" cy="540938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 120"/>
          <p:cNvCxnSpPr>
            <a:stCxn id="51" idx="3"/>
            <a:endCxn id="64" idx="3"/>
          </p:cNvCxnSpPr>
          <p:nvPr/>
        </p:nvCxnSpPr>
        <p:spPr>
          <a:xfrm rot="5400000" flipH="1" flipV="1">
            <a:off x="9512251" y="566637"/>
            <a:ext cx="132802" cy="4904928"/>
          </a:xfrm>
          <a:prstGeom prst="curvedConnector3">
            <a:avLst>
              <a:gd name="adj1" fmla="val 272136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그룹 74"/>
          <p:cNvGrpSpPr/>
          <p:nvPr/>
        </p:nvGrpSpPr>
        <p:grpSpPr>
          <a:xfrm>
            <a:off x="6550124" y="5977035"/>
            <a:ext cx="1152128" cy="792088"/>
            <a:chOff x="7278588" y="2867459"/>
            <a:chExt cx="1152128" cy="792088"/>
          </a:xfrm>
        </p:grpSpPr>
        <p:sp>
          <p:nvSpPr>
            <p:cNvPr id="76" name="대각선 방향의 모서리가 둥근 사각형 75"/>
            <p:cNvSpPr/>
            <p:nvPr/>
          </p:nvSpPr>
          <p:spPr>
            <a:xfrm>
              <a:off x="7278588" y="2867459"/>
              <a:ext cx="1152128" cy="792088"/>
            </a:xfrm>
            <a:prstGeom prst="round2DiagRect">
              <a:avLst>
                <a:gd name="adj1" fmla="val 33159"/>
                <a:gd name="adj2" fmla="val 0"/>
              </a:avLst>
            </a:prstGeom>
            <a:noFill/>
            <a:ln>
              <a:solidFill>
                <a:srgbClr val="1DB5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제목 1"/>
            <p:cNvSpPr txBox="1">
              <a:spLocks/>
            </p:cNvSpPr>
            <p:nvPr/>
          </p:nvSpPr>
          <p:spPr>
            <a:xfrm>
              <a:off x="7350596" y="3131866"/>
              <a:ext cx="1008112" cy="263273"/>
            </a:xfrm>
            <a:prstGeom prst="rect">
              <a:avLst/>
            </a:prstGeom>
          </p:spPr>
          <p:txBody>
            <a:bodyPr lIns="0" tIns="0" rIns="0" bIns="0" anchor="t"/>
            <a:lstStyle>
              <a:lvl1pPr algn="ctr" defTabSz="1193292" rtl="0" eaLnBrk="1" latinLnBrk="1" hangingPunct="1">
                <a:spcBef>
                  <a:spcPct val="0"/>
                </a:spcBef>
                <a:buNone/>
                <a:defRPr sz="57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ko-KR" altLang="en-US" sz="1800" dirty="0" err="1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구글</a:t>
              </a:r>
              <a:r>
                <a:rPr lang="en-US" altLang="ko-KR" sz="1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Map</a:t>
              </a:r>
            </a:p>
            <a:p>
              <a:pPr algn="l"/>
              <a:r>
                <a:rPr lang="en-US" altLang="ko-KR" sz="1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</a:t>
              </a:r>
              <a:endPara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4209864" y="5977035"/>
            <a:ext cx="1152128" cy="792088"/>
            <a:chOff x="7278588" y="2867459"/>
            <a:chExt cx="1152128" cy="792088"/>
          </a:xfrm>
        </p:grpSpPr>
        <p:sp>
          <p:nvSpPr>
            <p:cNvPr id="80" name="대각선 방향의 모서리가 둥근 사각형 79"/>
            <p:cNvSpPr/>
            <p:nvPr/>
          </p:nvSpPr>
          <p:spPr>
            <a:xfrm>
              <a:off x="7278588" y="2867459"/>
              <a:ext cx="1152128" cy="792088"/>
            </a:xfrm>
            <a:prstGeom prst="round2DiagRect">
              <a:avLst>
                <a:gd name="adj1" fmla="val 33159"/>
                <a:gd name="adj2" fmla="val 0"/>
              </a:avLst>
            </a:prstGeom>
            <a:noFill/>
            <a:ln>
              <a:solidFill>
                <a:srgbClr val="1DB5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제목 1"/>
            <p:cNvSpPr txBox="1">
              <a:spLocks/>
            </p:cNvSpPr>
            <p:nvPr/>
          </p:nvSpPr>
          <p:spPr>
            <a:xfrm>
              <a:off x="7350596" y="3131866"/>
              <a:ext cx="1008112" cy="263273"/>
            </a:xfrm>
            <a:prstGeom prst="rect">
              <a:avLst/>
            </a:prstGeom>
          </p:spPr>
          <p:txBody>
            <a:bodyPr lIns="0" tIns="0" rIns="0" bIns="0" anchor="t"/>
            <a:lstStyle>
              <a:lvl1pPr algn="ctr" defTabSz="1193292" rtl="0" eaLnBrk="1" latinLnBrk="1" hangingPunct="1">
                <a:spcBef>
                  <a:spcPct val="0"/>
                </a:spcBef>
                <a:buNone/>
                <a:defRPr sz="57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ko-KR" altLang="en-US" sz="1800" dirty="0" err="1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전화걸기</a:t>
              </a:r>
              <a:endPara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algn="l"/>
              <a:r>
                <a:rPr lang="en-US" altLang="ko-KR" sz="1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</a:t>
              </a:r>
              <a:endPara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92" name="직선 화살표 연결선 91"/>
          <p:cNvCxnSpPr>
            <a:stCxn id="28" idx="1"/>
            <a:endCxn id="76" idx="3"/>
          </p:cNvCxnSpPr>
          <p:nvPr/>
        </p:nvCxnSpPr>
        <p:spPr>
          <a:xfrm>
            <a:off x="7126188" y="5330984"/>
            <a:ext cx="0" cy="64605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 flipV="1">
            <a:off x="5361992" y="5330984"/>
            <a:ext cx="1188132" cy="64605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/>
          <p:cNvGrpSpPr/>
          <p:nvPr/>
        </p:nvGrpSpPr>
        <p:grpSpPr>
          <a:xfrm>
            <a:off x="8826761" y="6205970"/>
            <a:ext cx="1152128" cy="792088"/>
            <a:chOff x="7278588" y="2867459"/>
            <a:chExt cx="1152128" cy="792088"/>
          </a:xfrm>
        </p:grpSpPr>
        <p:sp>
          <p:nvSpPr>
            <p:cNvPr id="95" name="대각선 방향의 모서리가 둥근 사각형 94"/>
            <p:cNvSpPr/>
            <p:nvPr/>
          </p:nvSpPr>
          <p:spPr>
            <a:xfrm>
              <a:off x="7278588" y="2867459"/>
              <a:ext cx="1152128" cy="792088"/>
            </a:xfrm>
            <a:prstGeom prst="round2DiagRect">
              <a:avLst>
                <a:gd name="adj1" fmla="val 33159"/>
                <a:gd name="adj2" fmla="val 0"/>
              </a:avLst>
            </a:prstGeom>
            <a:noFill/>
            <a:ln>
              <a:solidFill>
                <a:srgbClr val="1DB5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제목 1"/>
            <p:cNvSpPr txBox="1">
              <a:spLocks/>
            </p:cNvSpPr>
            <p:nvPr/>
          </p:nvSpPr>
          <p:spPr>
            <a:xfrm>
              <a:off x="7417958" y="3131866"/>
              <a:ext cx="904745" cy="263273"/>
            </a:xfrm>
            <a:prstGeom prst="rect">
              <a:avLst/>
            </a:prstGeom>
          </p:spPr>
          <p:txBody>
            <a:bodyPr lIns="0" tIns="0" rIns="0" bIns="0" anchor="t"/>
            <a:lstStyle>
              <a:lvl1pPr algn="ctr" defTabSz="1193292" rtl="0" eaLnBrk="1" latinLnBrk="1" hangingPunct="1">
                <a:spcBef>
                  <a:spcPct val="0"/>
                </a:spcBef>
                <a:buNone/>
                <a:defRPr sz="57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800" dirty="0" err="1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구글</a:t>
              </a:r>
              <a:r>
                <a:rPr lang="en-US" altLang="ko-KR" sz="1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API</a:t>
              </a:r>
            </a:p>
            <a:p>
              <a:pPr algn="l"/>
              <a:r>
                <a:rPr lang="en-US" altLang="ko-KR" sz="1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</a:t>
              </a:r>
              <a:endPara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102" name="구부러진 연결선 101"/>
          <p:cNvCxnSpPr>
            <a:stCxn id="95" idx="2"/>
            <a:endCxn id="76" idx="0"/>
          </p:cNvCxnSpPr>
          <p:nvPr/>
        </p:nvCxnSpPr>
        <p:spPr>
          <a:xfrm rot="10800000">
            <a:off x="7702253" y="6373080"/>
            <a:ext cx="1124509" cy="228935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제목 1"/>
          <p:cNvSpPr txBox="1">
            <a:spLocks/>
          </p:cNvSpPr>
          <p:nvPr/>
        </p:nvSpPr>
        <p:spPr>
          <a:xfrm>
            <a:off x="1301924" y="1393283"/>
            <a:ext cx="1800200" cy="26327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Application </a:t>
            </a:r>
            <a:r>
              <a:rPr lang="ko-KR" altLang="en-US" sz="1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구조</a:t>
            </a:r>
          </a:p>
        </p:txBody>
      </p:sp>
      <p:sp>
        <p:nvSpPr>
          <p:cNvPr id="104" name="제목 1"/>
          <p:cNvSpPr txBox="1">
            <a:spLocks/>
          </p:cNvSpPr>
          <p:nvPr/>
        </p:nvSpPr>
        <p:spPr>
          <a:xfrm>
            <a:off x="1364315" y="648444"/>
            <a:ext cx="2601905" cy="43598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spc="-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App</a:t>
            </a:r>
            <a:r>
              <a:rPr lang="en-US" altLang="ko-KR" sz="4400" spc="-400" dirty="0" err="1">
                <a:solidFill>
                  <a:srgbClr val="49B3B1"/>
                </a:solidFill>
                <a:latin typeface="+mn-ea"/>
              </a:rPr>
              <a:t>Iication</a:t>
            </a:r>
            <a:endParaRPr lang="ko-KR" altLang="en-US" sz="1400" spc="-400" dirty="0">
              <a:solidFill>
                <a:srgbClr val="49B3B1"/>
              </a:solidFill>
              <a:latin typeface="+mn-ea"/>
            </a:endParaRPr>
          </a:p>
        </p:txBody>
      </p:sp>
      <p:cxnSp>
        <p:nvCxnSpPr>
          <p:cNvPr id="105" name="직선 연결선 104"/>
          <p:cNvCxnSpPr/>
          <p:nvPr/>
        </p:nvCxnSpPr>
        <p:spPr>
          <a:xfrm>
            <a:off x="1420774" y="1296516"/>
            <a:ext cx="11546446" cy="0"/>
          </a:xfrm>
          <a:prstGeom prst="line">
            <a:avLst/>
          </a:prstGeom>
          <a:ln w="22225">
            <a:solidFill>
              <a:srgbClr val="1FBFC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2" descr="C:\Users\rainm\Desktop\병원앱\KakaoTalk_20171110_0035258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433" y="720452"/>
            <a:ext cx="1732787" cy="4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7" name="그룹 106"/>
          <p:cNvGrpSpPr/>
          <p:nvPr/>
        </p:nvGrpSpPr>
        <p:grpSpPr>
          <a:xfrm>
            <a:off x="9978888" y="3877396"/>
            <a:ext cx="1152128" cy="792088"/>
            <a:chOff x="7278588" y="2867459"/>
            <a:chExt cx="1152128" cy="792088"/>
          </a:xfrm>
        </p:grpSpPr>
        <p:sp>
          <p:nvSpPr>
            <p:cNvPr id="108" name="대각선 방향의 모서리가 둥근 사각형 60"/>
            <p:cNvSpPr/>
            <p:nvPr/>
          </p:nvSpPr>
          <p:spPr>
            <a:xfrm>
              <a:off x="7278588" y="2867459"/>
              <a:ext cx="1152128" cy="792088"/>
            </a:xfrm>
            <a:prstGeom prst="round2DiagRect">
              <a:avLst>
                <a:gd name="adj1" fmla="val 33159"/>
                <a:gd name="adj2" fmla="val 0"/>
              </a:avLst>
            </a:prstGeom>
            <a:noFill/>
            <a:ln>
              <a:solidFill>
                <a:srgbClr val="1DB5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제목 1"/>
            <p:cNvSpPr txBox="1">
              <a:spLocks/>
            </p:cNvSpPr>
            <p:nvPr/>
          </p:nvSpPr>
          <p:spPr>
            <a:xfrm>
              <a:off x="7310400" y="3131866"/>
              <a:ext cx="1088504" cy="263273"/>
            </a:xfrm>
            <a:prstGeom prst="rect">
              <a:avLst/>
            </a:prstGeom>
          </p:spPr>
          <p:txBody>
            <a:bodyPr lIns="0" tIns="0" rIns="0" bIns="0" anchor="t"/>
            <a:lstStyle>
              <a:lvl1pPr algn="ctr" defTabSz="1193292" rtl="0" eaLnBrk="1" latinLnBrk="1" hangingPunct="1">
                <a:spcBef>
                  <a:spcPct val="0"/>
                </a:spcBef>
                <a:buNone/>
                <a:defRPr sz="57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800" dirty="0" err="1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write.php</a:t>
              </a:r>
              <a:endPara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algn="l"/>
              <a:r>
                <a:rPr lang="en-US" altLang="ko-KR" sz="1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</a:t>
              </a:r>
              <a:endPara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110" name="구부러진 연결선 124"/>
          <p:cNvCxnSpPr>
            <a:stCxn id="41" idx="1"/>
            <a:endCxn id="108" idx="2"/>
          </p:cNvCxnSpPr>
          <p:nvPr/>
        </p:nvCxnSpPr>
        <p:spPr>
          <a:xfrm rot="5400000" flipH="1" flipV="1">
            <a:off x="4964436" y="1754672"/>
            <a:ext cx="2495684" cy="7533220"/>
          </a:xfrm>
          <a:prstGeom prst="curvedConnector4">
            <a:avLst>
              <a:gd name="adj1" fmla="val -9160"/>
              <a:gd name="adj2" fmla="val 53823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 120"/>
          <p:cNvCxnSpPr>
            <a:stCxn id="22" idx="3"/>
            <a:endCxn id="61" idx="3"/>
          </p:cNvCxnSpPr>
          <p:nvPr/>
        </p:nvCxnSpPr>
        <p:spPr>
          <a:xfrm rot="5400000" flipH="1" flipV="1">
            <a:off x="7068171" y="642838"/>
            <a:ext cx="132803" cy="4752528"/>
          </a:xfrm>
          <a:prstGeom prst="curvedConnector3">
            <a:avLst>
              <a:gd name="adj1" fmla="val 272135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 124"/>
          <p:cNvCxnSpPr>
            <a:stCxn id="108" idx="1"/>
            <a:endCxn id="90" idx="3"/>
          </p:cNvCxnSpPr>
          <p:nvPr/>
        </p:nvCxnSpPr>
        <p:spPr>
          <a:xfrm rot="16200000" flipH="1">
            <a:off x="10265969" y="4958467"/>
            <a:ext cx="1235544" cy="657578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04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theme">
      <a:majorFont>
        <a:latin typeface="Tium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425</Words>
  <Application>Microsoft Office PowerPoint</Application>
  <PresentationFormat>사용자 지정</PresentationFormat>
  <Paragraphs>181</Paragraphs>
  <Slides>20</Slides>
  <Notes>19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나눔고딕</vt:lpstr>
      <vt:lpstr>나눔고딕 ExtraBold</vt:lpstr>
      <vt:lpstr>맑은 고딕</vt:lpstr>
      <vt:lpstr>Arial</vt:lpstr>
      <vt:lpstr>Segoe UI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lim</cp:lastModifiedBy>
  <cp:revision>77</cp:revision>
  <dcterms:created xsi:type="dcterms:W3CDTF">2006-10-05T04:04:58Z</dcterms:created>
  <dcterms:modified xsi:type="dcterms:W3CDTF">2017-11-09T23:18:47Z</dcterms:modified>
</cp:coreProperties>
</file>