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9" r:id="rId4"/>
    <p:sldId id="268" r:id="rId5"/>
    <p:sldId id="270" r:id="rId6"/>
    <p:sldId id="263" r:id="rId7"/>
    <p:sldId id="262" r:id="rId8"/>
    <p:sldId id="266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1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6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D15D-ED89-4950-AEE6-F6D609771E4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자동투자프로그램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3252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 기획</a:t>
            </a:r>
            <a:endParaRPr lang="en-US" altLang="ko-KR" dirty="0" smtClean="0"/>
          </a:p>
          <a:p>
            <a:r>
              <a:rPr lang="ko-KR" altLang="en-US" dirty="0" smtClean="0"/>
              <a:t>임동수</a:t>
            </a:r>
            <a:endParaRPr lang="en-US" altLang="ko-KR" dirty="0" smtClean="0"/>
          </a:p>
          <a:p>
            <a:r>
              <a:rPr lang="ko-KR" altLang="en-US" dirty="0" smtClean="0"/>
              <a:t>전세원</a:t>
            </a:r>
            <a:endParaRPr lang="en-US" altLang="ko-KR" dirty="0" smtClean="0"/>
          </a:p>
          <a:p>
            <a:r>
              <a:rPr lang="ko-KR" altLang="en-US" dirty="0" smtClean="0"/>
              <a:t>안연상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개발기획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뉴스 </a:t>
            </a:r>
            <a:r>
              <a:rPr lang="en-US" altLang="ko-KR" dirty="0" smtClean="0"/>
              <a:t>&amp; SNS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Library)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Azure_ML (</a:t>
            </a:r>
            <a:r>
              <a:rPr lang="ko-KR" altLang="en-US" dirty="0" smtClean="0"/>
              <a:t>자료 분석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How to use -&gt; </a:t>
            </a:r>
            <a:r>
              <a:rPr lang="ko-KR" altLang="en-US" dirty="0" smtClean="0"/>
              <a:t>제목 </a:t>
            </a:r>
            <a:r>
              <a:rPr lang="ko-KR" altLang="en-US" dirty="0" err="1" smtClean="0"/>
              <a:t>바꿔야함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74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31002" y="2397211"/>
            <a:ext cx="1824223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주가 상승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하락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예측 모듈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기획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66156" y="1889898"/>
            <a:ext cx="2446422" cy="247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뉴스</a:t>
            </a:r>
            <a:r>
              <a:rPr lang="en-US" altLang="ko-KR" sz="2400" dirty="0" smtClean="0"/>
              <a:t>, SNS</a:t>
            </a:r>
          </a:p>
          <a:p>
            <a:pPr algn="ctr"/>
            <a:r>
              <a:rPr lang="ko-KR" altLang="en-US" sz="2400" dirty="0" err="1" smtClean="0"/>
              <a:t>크롤링</a:t>
            </a:r>
            <a:r>
              <a:rPr lang="ko-KR" altLang="en-US" sz="2400" dirty="0" smtClean="0"/>
              <a:t> 모듈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865798" y="2397211"/>
            <a:ext cx="1486472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증권사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연계 모듈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967" y="46516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3179108" y="3185812"/>
            <a:ext cx="426308" cy="1953747"/>
          </a:xfrm>
          <a:prstGeom prst="bentConnector3">
            <a:avLst>
              <a:gd name="adj1" fmla="val -53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0"/>
            <a:endCxn id="5" idx="0"/>
          </p:cNvCxnSpPr>
          <p:nvPr/>
        </p:nvCxnSpPr>
        <p:spPr>
          <a:xfrm rot="16200000" flipV="1">
            <a:off x="5526074" y="131425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4918" y="1702141"/>
            <a:ext cx="14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주가 정보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4262" y="4225326"/>
            <a:ext cx="23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투자 결정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주식 매수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꺾인 연결선 33"/>
          <p:cNvCxnSpPr>
            <a:stCxn id="5" idx="2"/>
            <a:endCxn id="6" idx="2"/>
          </p:cNvCxnSpPr>
          <p:nvPr/>
        </p:nvCxnSpPr>
        <p:spPr>
          <a:xfrm rot="16200000" flipH="1">
            <a:off x="5526074" y="286022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뉴스</a:t>
            </a:r>
            <a:r>
              <a:rPr lang="en-US" altLang="ko-KR" dirty="0" smtClean="0"/>
              <a:t>, SNS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(Library)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Library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92D050"/>
                </a:solidFill>
              </a:rPr>
              <a:t>1)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urllib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 서버에 웹 페이지를 요청</a:t>
            </a:r>
            <a:r>
              <a:rPr lang="en-US" altLang="ko-KR" dirty="0" smtClean="0"/>
              <a:t>(HTTP REQUEST)</a:t>
            </a:r>
            <a:r>
              <a:rPr lang="ko-KR" altLang="en-US" dirty="0" smtClean="0"/>
              <a:t>하고 응답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(HTTP RESPONSE) </a:t>
            </a:r>
            <a:r>
              <a:rPr lang="ko-KR" altLang="en-US" dirty="0" smtClean="0"/>
              <a:t>받을 수 있게 하는 라이브러리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92D050"/>
                </a:solidFill>
              </a:rPr>
              <a:t>2) BeautifulSoup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-urllib</a:t>
            </a:r>
            <a:r>
              <a:rPr lang="ko-KR" altLang="en-US" dirty="0" smtClean="0"/>
              <a:t>를 통해 받은 응답</a:t>
            </a:r>
            <a:r>
              <a:rPr lang="en-US" altLang="ko-KR" dirty="0" smtClean="0"/>
              <a:t>(RESPONSE)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필요한 라이브러리로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/>
              <a:t> </a:t>
            </a:r>
            <a:r>
              <a:rPr lang="ko-KR" altLang="en-US" dirty="0" smtClean="0"/>
              <a:t>파일에서 데이터를 읽어내고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수정이 간편함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1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뉴스</a:t>
            </a:r>
            <a:r>
              <a:rPr lang="en-US" altLang="ko-KR" dirty="0" smtClean="0"/>
              <a:t>, SNS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(Library)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Library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92D050"/>
                </a:solidFill>
              </a:rPr>
              <a:t>3)KoNLPy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Ko + NLP </a:t>
            </a:r>
            <a:r>
              <a:rPr lang="ko-KR" altLang="en-US" dirty="0" smtClean="0"/>
              <a:t>로써 한글 단어분석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패키지로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텍스트에서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추출하고 이해하는 일련의 기술집합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뉴스 </a:t>
            </a:r>
            <a:r>
              <a:rPr lang="en-US" altLang="ko-KR" dirty="0" smtClean="0"/>
              <a:t>&amp; SNS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크롤링한</a:t>
            </a:r>
            <a:r>
              <a:rPr lang="ko-KR" altLang="en-US" dirty="0" smtClean="0"/>
              <a:t> 데이터를 동사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명사 등으로 쪼개는 역할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92D050"/>
                </a:solidFill>
              </a:rPr>
              <a:t/>
            </a:r>
            <a:br>
              <a:rPr lang="en-US" altLang="ko-KR" dirty="0" smtClean="0">
                <a:solidFill>
                  <a:srgbClr val="92D050"/>
                </a:solidFill>
              </a:rPr>
            </a:br>
            <a:r>
              <a:rPr lang="en-US" altLang="ko-KR" dirty="0" smtClean="0">
                <a:solidFill>
                  <a:srgbClr val="92D050"/>
                </a:solidFill>
              </a:rPr>
              <a:t/>
            </a:r>
            <a:br>
              <a:rPr lang="en-US" altLang="ko-KR" dirty="0" smtClean="0">
                <a:solidFill>
                  <a:srgbClr val="92D050"/>
                </a:solidFill>
              </a:rPr>
            </a:br>
            <a:r>
              <a:rPr lang="en-US" altLang="ko-KR" dirty="0" smtClean="0">
                <a:solidFill>
                  <a:srgbClr val="92D050"/>
                </a:solidFill>
              </a:rPr>
              <a:t/>
            </a:r>
            <a:br>
              <a:rPr lang="en-US" altLang="ko-KR" dirty="0" smtClean="0">
                <a:solidFill>
                  <a:srgbClr val="92D050"/>
                </a:solidFill>
              </a:rPr>
            </a:br>
            <a:r>
              <a:rPr lang="en-US" altLang="ko-KR" dirty="0" smtClean="0">
                <a:solidFill>
                  <a:srgbClr val="92D050"/>
                </a:solidFill>
              </a:rPr>
              <a:t/>
            </a:r>
            <a:br>
              <a:rPr lang="en-US" altLang="ko-KR" dirty="0" smtClean="0">
                <a:solidFill>
                  <a:srgbClr val="92D050"/>
                </a:solidFill>
              </a:rPr>
            </a:br>
            <a:r>
              <a:rPr lang="en-US" altLang="ko-KR" dirty="0" smtClean="0">
                <a:solidFill>
                  <a:srgbClr val="92D050"/>
                </a:solidFill>
              </a:rPr>
              <a:t/>
            </a:r>
            <a:br>
              <a:rPr lang="en-US" altLang="ko-KR" dirty="0" smtClean="0">
                <a:solidFill>
                  <a:srgbClr val="92D050"/>
                </a:solidFill>
              </a:rPr>
            </a:br>
            <a:r>
              <a:rPr lang="en-US" altLang="ko-KR" dirty="0" smtClean="0"/>
              <a:t>NLP (Natural Language Processing, </a:t>
            </a:r>
            <a:r>
              <a:rPr lang="ko-KR" altLang="en-US" dirty="0" smtClean="0"/>
              <a:t>자연어처리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1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Azure_ML (</a:t>
            </a:r>
            <a:r>
              <a:rPr lang="ko-KR" altLang="en-US" dirty="0" smtClean="0"/>
              <a:t>자료분석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Azure_ML</a:t>
            </a:r>
            <a:br>
              <a:rPr lang="en-US" altLang="ko-KR" sz="2000" dirty="0" smtClean="0">
                <a:solidFill>
                  <a:schemeClr val="accent2"/>
                </a:solidFill>
              </a:rPr>
            </a:br>
            <a:r>
              <a:rPr lang="en-US" altLang="ko-KR" dirty="0"/>
              <a:t>Microsoft Azure </a:t>
            </a:r>
            <a:r>
              <a:rPr lang="ko-KR" altLang="en-US" dirty="0"/>
              <a:t>기계 학습 스튜디오는 데이터에 대한 예측 분석 솔루션을 </a:t>
            </a:r>
            <a:r>
              <a:rPr lang="ko-KR" altLang="en-US" dirty="0" err="1"/>
              <a:t>빌드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배포할 수 있는 공동 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Azure </a:t>
            </a:r>
            <a:r>
              <a:rPr lang="ko-KR" altLang="en-US" dirty="0" smtClean="0"/>
              <a:t>기계 학습 스튜디오 에서는 예측 분석 모델을 간편하게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반복할 수 있는 대화형 시작적 작업 영역을 제공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 </a:t>
            </a:r>
            <a:r>
              <a:rPr lang="ko-KR" altLang="en-US" dirty="0" err="1" smtClean="0"/>
              <a:t>데자인을</a:t>
            </a:r>
            <a:r>
              <a:rPr lang="ko-KR" altLang="en-US" dirty="0" smtClean="0"/>
              <a:t> 반복하려면 실험을 편집하고 필요에 따라 복사본을 저장하고 실험을 다시 실행</a:t>
            </a:r>
            <a:r>
              <a:rPr lang="en-US" altLang="ko-KR" dirty="0" smtClean="0"/>
              <a:t>.</a:t>
            </a:r>
            <a:r>
              <a:rPr lang="en-US" altLang="ko-KR" sz="2000" dirty="0" smtClean="0">
                <a:solidFill>
                  <a:schemeClr val="accent2"/>
                </a:solidFill>
              </a:rPr>
              <a:t/>
            </a:r>
            <a:br>
              <a:rPr lang="en-US" altLang="ko-KR" sz="2000" dirty="0" smtClean="0">
                <a:solidFill>
                  <a:schemeClr val="accent2"/>
                </a:solidFill>
              </a:rPr>
            </a:b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0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194716" y="3973881"/>
            <a:ext cx="1055981" cy="8074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주가 상승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하락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예측 모듈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use(</a:t>
            </a:r>
            <a:r>
              <a:rPr lang="ko-KR" altLang="en-US" dirty="0" err="1" smtClean="0"/>
              <a:t>바꿔야함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0811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뉴스 </a:t>
            </a:r>
            <a:r>
              <a:rPr lang="en-US" altLang="ko-KR" dirty="0" smtClean="0"/>
              <a:t>&amp; SNS</a:t>
            </a:r>
          </a:p>
          <a:p>
            <a:pPr algn="ctr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(web)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0811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Azure_ML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데이터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04084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데이터 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04084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br>
              <a:rPr lang="en-US" altLang="ko-KR" dirty="0" smtClean="0"/>
            </a:br>
            <a:r>
              <a:rPr lang="en-US" altLang="ko-KR" dirty="0" smtClean="0"/>
              <a:t>Libaray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endCxn id="8" idx="0"/>
          </p:cNvCxnSpPr>
          <p:nvPr/>
        </p:nvCxnSpPr>
        <p:spPr>
          <a:xfrm flipV="1">
            <a:off x="1866507" y="1930400"/>
            <a:ext cx="3621898" cy="86936"/>
          </a:xfrm>
          <a:prstGeom prst="curvedConnector4">
            <a:avLst>
              <a:gd name="adj1" fmla="val 7601"/>
              <a:gd name="adj2" fmla="val 362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8" idx="2"/>
            <a:endCxn id="7" idx="0"/>
          </p:cNvCxnSpPr>
          <p:nvPr/>
        </p:nvCxnSpPr>
        <p:spPr>
          <a:xfrm rot="5400000">
            <a:off x="5031205" y="3855452"/>
            <a:ext cx="914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2"/>
            <a:endCxn id="6" idx="2"/>
          </p:cNvCxnSpPr>
          <p:nvPr/>
        </p:nvCxnSpPr>
        <p:spPr>
          <a:xfrm rot="5400000">
            <a:off x="3721769" y="4013869"/>
            <a:ext cx="12700" cy="35332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0665" y="1711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크롤링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170821" y="141632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모든 데이터</a:t>
            </a: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604084" y="3604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KoNLPy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4756" y="363532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동사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명사 추출</a:t>
            </a:r>
            <a:endParaRPr lang="en-US" altLang="ko-KR" sz="1400" dirty="0" smtClean="0"/>
          </a:p>
        </p:txBody>
      </p:sp>
      <p:cxnSp>
        <p:nvCxnSpPr>
          <p:cNvPr id="24" name="구부러진 연결선 23"/>
          <p:cNvCxnSpPr>
            <a:stCxn id="22" idx="2"/>
            <a:endCxn id="7" idx="3"/>
          </p:cNvCxnSpPr>
          <p:nvPr/>
        </p:nvCxnSpPr>
        <p:spPr>
          <a:xfrm rot="5400000">
            <a:off x="6415074" y="4738946"/>
            <a:ext cx="265286" cy="349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6765" y="49518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주식정보</a:t>
            </a:r>
            <a:endParaRPr lang="en-US" altLang="ko-KR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398603" y="5602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40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3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20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113</Words>
  <Application>Microsoft Office PowerPoint</Application>
  <PresentationFormat>화면 슬라이드 쇼(4:3)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자동투자프로그램</vt:lpstr>
      <vt:lpstr>목차</vt:lpstr>
      <vt:lpstr>개발 기획</vt:lpstr>
      <vt:lpstr>뉴스, SNS 크롤링 모듈(Library)</vt:lpstr>
      <vt:lpstr>뉴스, SNS 크롤링 모듈(Library)</vt:lpstr>
      <vt:lpstr>Azure_ML (자료분석) </vt:lpstr>
      <vt:lpstr>How to use(바꿔야함)</vt:lpstr>
      <vt:lpstr>PowerPoint 프레젠테이션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자동투자프로그램</dc:title>
  <dc:creator>hara</dc:creator>
  <cp:lastModifiedBy>E508-2_21</cp:lastModifiedBy>
  <cp:revision>15</cp:revision>
  <dcterms:created xsi:type="dcterms:W3CDTF">2017-03-07T00:46:24Z</dcterms:created>
  <dcterms:modified xsi:type="dcterms:W3CDTF">2017-03-28T06:18:52Z</dcterms:modified>
</cp:coreProperties>
</file>