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9" r:id="rId4"/>
    <p:sldId id="288" r:id="rId5"/>
    <p:sldId id="283" r:id="rId6"/>
    <p:sldId id="289" r:id="rId7"/>
    <p:sldId id="290" r:id="rId8"/>
    <p:sldId id="291" r:id="rId9"/>
    <p:sldId id="294" r:id="rId10"/>
    <p:sldId id="292" r:id="rId11"/>
    <p:sldId id="293" r:id="rId12"/>
    <p:sldId id="295" r:id="rId13"/>
    <p:sldId id="277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" initials="l" lastIdx="1" clrIdx="0">
    <p:extLst>
      <p:ext uri="{19B8F6BF-5375-455C-9EA6-DF929625EA0E}">
        <p15:presenceInfo xmlns:p15="http://schemas.microsoft.com/office/powerpoint/2012/main" userId="l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동아일보 기사 </a:t>
            </a:r>
            <a:r>
              <a:rPr lang="ko-KR" altLang="en-US" sz="2400" dirty="0" err="1">
                <a:solidFill>
                  <a:schemeClr val="accent2"/>
                </a:solidFill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키워드 </a:t>
            </a:r>
            <a:r>
              <a:rPr lang="en-US" altLang="ko-KR" sz="2400" dirty="0">
                <a:solidFill>
                  <a:schemeClr val="accent2"/>
                </a:solidFill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</a:rPr>
              <a:t>하이닉스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2323333"/>
            <a:ext cx="8532491" cy="42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8" y="1778850"/>
            <a:ext cx="7254241" cy="46067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문제점 및 개선방향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뉴스 웹사이트마다 검색 </a:t>
            </a:r>
            <a:r>
              <a:rPr lang="en-US" altLang="ko-KR" dirty="0">
                <a:latin typeface="+mj-ea"/>
                <a:ea typeface="+mj-ea"/>
              </a:rPr>
              <a:t>URL</a:t>
            </a:r>
            <a:r>
              <a:rPr lang="ko-KR" altLang="en-US" dirty="0">
                <a:latin typeface="+mj-ea"/>
                <a:ea typeface="+mj-ea"/>
              </a:rPr>
              <a:t>이 다름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 - </a:t>
            </a:r>
            <a:r>
              <a:rPr lang="ko-KR" altLang="en-US" dirty="0">
                <a:latin typeface="+mj-ea"/>
                <a:ea typeface="+mj-ea"/>
              </a:rPr>
              <a:t>특정 사이트를 선택할 것인지에 대해 고민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 =&gt;</a:t>
            </a:r>
            <a:r>
              <a:rPr lang="ko-KR" altLang="en-US" dirty="0">
                <a:latin typeface="+mj-ea"/>
                <a:ea typeface="+mj-ea"/>
              </a:rPr>
              <a:t> 네이버같은 포털사이트 활용 예정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회사마다 태그 활용이 다름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ko-KR" altLang="en-US" dirty="0">
                <a:latin typeface="+mj-ea"/>
                <a:ea typeface="+mj-ea"/>
              </a:rPr>
              <a:t>본문 태그에 </a:t>
            </a:r>
            <a:r>
              <a:rPr lang="ko-KR" altLang="en-US" dirty="0" err="1">
                <a:latin typeface="+mj-ea"/>
                <a:ea typeface="+mj-ea"/>
              </a:rPr>
              <a:t>광고글이나</a:t>
            </a:r>
            <a:r>
              <a:rPr lang="ko-KR" altLang="en-US" dirty="0">
                <a:latin typeface="+mj-ea"/>
                <a:ea typeface="+mj-ea"/>
              </a:rPr>
              <a:t> 기타 </a:t>
            </a:r>
            <a:r>
              <a:rPr lang="ko-KR" altLang="en-US" dirty="0" err="1">
                <a:latin typeface="+mj-ea"/>
                <a:ea typeface="+mj-ea"/>
              </a:rPr>
              <a:t>관련없는</a:t>
            </a:r>
            <a:r>
              <a:rPr lang="ko-KR" altLang="en-US" dirty="0">
                <a:latin typeface="+mj-ea"/>
                <a:ea typeface="+mj-ea"/>
              </a:rPr>
              <a:t> 문장을 넣는 회사가 많다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=&gt; </a:t>
            </a:r>
            <a:r>
              <a:rPr lang="ko-KR" altLang="en-US" dirty="0">
                <a:latin typeface="+mj-ea"/>
                <a:ea typeface="+mj-ea"/>
              </a:rPr>
              <a:t>처리할 수 있는 범위내에서 불필요한 문장 제거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검색 정렬 방식에 대한 고민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 - </a:t>
            </a:r>
            <a:r>
              <a:rPr lang="ko-KR" altLang="en-US" dirty="0">
                <a:latin typeface="+mj-ea"/>
                <a:ea typeface="+mj-ea"/>
              </a:rPr>
              <a:t>정확도 순으로 실행하면 오래된 기사가 목록 상단에 노출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=&gt; </a:t>
            </a:r>
            <a:r>
              <a:rPr lang="ko-KR" altLang="en-US" dirty="0">
                <a:latin typeface="+mj-ea"/>
                <a:ea typeface="+mj-ea"/>
              </a:rPr>
              <a:t>검색 옵션을 </a:t>
            </a:r>
            <a:r>
              <a:rPr lang="en-US" altLang="ko-KR" dirty="0" err="1">
                <a:latin typeface="+mj-ea"/>
                <a:ea typeface="+mj-ea"/>
              </a:rPr>
              <a:t>url</a:t>
            </a:r>
            <a:r>
              <a:rPr lang="ko-KR" altLang="en-US" dirty="0">
                <a:latin typeface="+mj-ea"/>
                <a:ea typeface="+mj-ea"/>
              </a:rPr>
              <a:t>에 포함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7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8" y="1441499"/>
            <a:ext cx="7254241" cy="460671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문제점 및 개선방향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포털사이트 이용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endParaRPr lang="ko-KR" alt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9" y="1926347"/>
            <a:ext cx="4847208" cy="49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앞으로의 계획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 err="1">
                <a:latin typeface="+mj-ea"/>
                <a:ea typeface="+mj-ea"/>
              </a:rPr>
              <a:t>크롤링된</a:t>
            </a:r>
            <a:r>
              <a:rPr lang="ko-KR" altLang="en-US" dirty="0">
                <a:latin typeface="+mj-ea"/>
                <a:ea typeface="+mj-ea"/>
              </a:rPr>
              <a:t> 내용의 형태소를 분석하고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품사 </a:t>
            </a:r>
            <a:r>
              <a:rPr lang="ko-KR" altLang="en-US" dirty="0" err="1">
                <a:latin typeface="+mj-ea"/>
                <a:ea typeface="+mj-ea"/>
              </a:rPr>
              <a:t>태깅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일부 명사 </a:t>
            </a:r>
            <a:r>
              <a:rPr lang="en-US" altLang="ko-KR" dirty="0">
                <a:latin typeface="+mj-ea"/>
                <a:ea typeface="+mj-ea"/>
              </a:rPr>
              <a:t>DB</a:t>
            </a:r>
            <a:r>
              <a:rPr lang="ko-KR" altLang="en-US" dirty="0">
                <a:latin typeface="+mj-ea"/>
                <a:ea typeface="+mj-ea"/>
              </a:rPr>
              <a:t>에 저장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735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Rectangle 24"/>
          <p:cNvSpPr/>
          <p:nvPr/>
        </p:nvSpPr>
        <p:spPr>
          <a:xfrm>
            <a:off x="1623879" y="2132779"/>
            <a:ext cx="337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진행상황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Oval 30"/>
          <p:cNvSpPr/>
          <p:nvPr/>
        </p:nvSpPr>
        <p:spPr>
          <a:xfrm>
            <a:off x="856377" y="213277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Oval 31"/>
          <p:cNvSpPr/>
          <p:nvPr/>
        </p:nvSpPr>
        <p:spPr>
          <a:xfrm>
            <a:off x="856377" y="366040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5"/>
          <p:cNvSpPr/>
          <p:nvPr/>
        </p:nvSpPr>
        <p:spPr>
          <a:xfrm>
            <a:off x="1642309" y="3685811"/>
            <a:ext cx="3728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518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31002" y="239721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66156" y="1889898"/>
            <a:ext cx="2446422" cy="247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뉴스</a:t>
            </a:r>
            <a:r>
              <a:rPr lang="en-US" altLang="ko-KR" sz="2400" dirty="0"/>
              <a:t>, SNS</a:t>
            </a:r>
          </a:p>
          <a:p>
            <a:pPr algn="ctr"/>
            <a:r>
              <a:rPr lang="ko-KR" altLang="en-US" sz="2400" dirty="0" err="1"/>
              <a:t>크롤링</a:t>
            </a:r>
            <a:r>
              <a:rPr lang="ko-KR" altLang="en-US" sz="2400" dirty="0"/>
              <a:t>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5798" y="239721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2967" y="46516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179108" y="3185812"/>
            <a:ext cx="426308" cy="1953747"/>
          </a:xfrm>
          <a:prstGeom prst="bentConnector3">
            <a:avLst>
              <a:gd name="adj1" fmla="val -5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5" idx="0"/>
          </p:cNvCxnSpPr>
          <p:nvPr/>
        </p:nvCxnSpPr>
        <p:spPr>
          <a:xfrm rot="16200000" flipV="1">
            <a:off x="5526074" y="131425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918" y="170214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주가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4262" y="422532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투자 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주식 매수</a:t>
            </a:r>
          </a:p>
        </p:txBody>
      </p:sp>
      <p:cxnSp>
        <p:nvCxnSpPr>
          <p:cNvPr id="34" name="꺾인 연결선 33"/>
          <p:cNvCxnSpPr>
            <a:stCxn id="5" idx="2"/>
            <a:endCxn id="6" idx="2"/>
          </p:cNvCxnSpPr>
          <p:nvPr/>
        </p:nvCxnSpPr>
        <p:spPr>
          <a:xfrm rot="16200000" flipH="1">
            <a:off x="5526074" y="286022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이번주 목표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뉴스 기사 하나가 아닌 여러 개를 동시에 </a:t>
            </a:r>
            <a:r>
              <a:rPr lang="ko-KR" altLang="en-US" dirty="0" err="1">
                <a:latin typeface="+mj-ea"/>
                <a:ea typeface="+mj-ea"/>
              </a:rPr>
              <a:t>크롤링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strike="sngStrike" dirty="0" err="1">
                <a:latin typeface="+mj-ea"/>
                <a:ea typeface="+mj-ea"/>
              </a:rPr>
              <a:t>크롤링된</a:t>
            </a:r>
            <a:r>
              <a:rPr lang="ko-KR" altLang="en-US" strike="sngStrike" dirty="0">
                <a:latin typeface="+mj-ea"/>
                <a:ea typeface="+mj-ea"/>
              </a:rPr>
              <a:t> 내용의 형태소를 분석하고</a:t>
            </a:r>
            <a:r>
              <a:rPr lang="en-US" altLang="ko-KR" strike="sngStrike" dirty="0">
                <a:latin typeface="+mj-ea"/>
                <a:ea typeface="+mj-ea"/>
              </a:rPr>
              <a:t> </a:t>
            </a:r>
            <a:r>
              <a:rPr lang="ko-KR" altLang="en-US" strike="sngStrike" dirty="0">
                <a:latin typeface="+mj-ea"/>
                <a:ea typeface="+mj-ea"/>
              </a:rPr>
              <a:t>품사 </a:t>
            </a:r>
            <a:r>
              <a:rPr lang="ko-KR" altLang="en-US" strike="sngStrike" dirty="0" err="1">
                <a:latin typeface="+mj-ea"/>
                <a:ea typeface="+mj-ea"/>
              </a:rPr>
              <a:t>태깅</a:t>
            </a:r>
            <a:endParaRPr lang="ko-KR" altLang="en-US" strike="sngStrike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25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동아일보 기사 </a:t>
            </a:r>
            <a:r>
              <a:rPr lang="ko-KR" altLang="en-US" sz="2400" dirty="0" err="1">
                <a:solidFill>
                  <a:schemeClr val="accent2"/>
                </a:solidFill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키워드 </a:t>
            </a:r>
            <a:r>
              <a:rPr lang="en-US" altLang="ko-KR" sz="2400" dirty="0">
                <a:solidFill>
                  <a:schemeClr val="accent2"/>
                </a:solidFill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</a:rPr>
              <a:t>하이닉스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5" y="2179768"/>
            <a:ext cx="4920387" cy="46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동아일보 기사 </a:t>
            </a:r>
            <a:r>
              <a:rPr lang="ko-KR" altLang="en-US" sz="2400" dirty="0" err="1">
                <a:solidFill>
                  <a:schemeClr val="accent2"/>
                </a:solidFill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키워드 </a:t>
            </a:r>
            <a:r>
              <a:rPr lang="en-US" altLang="ko-KR" sz="2400" dirty="0">
                <a:solidFill>
                  <a:schemeClr val="accent2"/>
                </a:solidFill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</a:rPr>
              <a:t>하이닉스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8" y="2313548"/>
            <a:ext cx="4664762" cy="45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동아일보 기사 </a:t>
            </a:r>
            <a:r>
              <a:rPr lang="ko-KR" altLang="en-US" sz="2400" dirty="0" err="1">
                <a:solidFill>
                  <a:schemeClr val="accent2"/>
                </a:solidFill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키워드 </a:t>
            </a:r>
            <a:r>
              <a:rPr lang="en-US" altLang="ko-KR" sz="2400" dirty="0">
                <a:solidFill>
                  <a:schemeClr val="accent2"/>
                </a:solidFill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</a:rPr>
              <a:t>하이닉스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9" y="2201922"/>
            <a:ext cx="5078028" cy="4626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2301240"/>
            <a:ext cx="256794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키워드와 크롤링할 기사의 개수를 변수화 하기 위해서 </a:t>
            </a:r>
            <a:r>
              <a:rPr lang="en-US" altLang="ko-KR" dirty="0" err="1"/>
              <a:t>url</a:t>
            </a:r>
            <a:r>
              <a:rPr lang="ko-KR" altLang="en-US" dirty="0"/>
              <a:t>을 부분으로 나눔</a:t>
            </a:r>
          </a:p>
        </p:txBody>
      </p:sp>
      <p:cxnSp>
        <p:nvCxnSpPr>
          <p:cNvPr id="10" name="직선 화살표 연결선 9"/>
          <p:cNvCxnSpPr>
            <a:stCxn id="3" idx="1"/>
          </p:cNvCxnSpPr>
          <p:nvPr/>
        </p:nvCxnSpPr>
        <p:spPr>
          <a:xfrm flipH="1">
            <a:off x="5151120" y="2901405"/>
            <a:ext cx="1173480" cy="283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604260" y="3185160"/>
            <a:ext cx="2720340" cy="316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707380" y="3291840"/>
            <a:ext cx="617220" cy="2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940" y="4396740"/>
            <a:ext cx="261366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동아일보의 키워드 </a:t>
            </a:r>
            <a:r>
              <a:rPr lang="ko-KR" altLang="en-US" dirty="0" err="1"/>
              <a:t>검색후</a:t>
            </a:r>
            <a:r>
              <a:rPr lang="ko-KR" altLang="en-US" dirty="0"/>
              <a:t> 목록에 나오는 기사의 개수는 </a:t>
            </a:r>
            <a:r>
              <a:rPr lang="en-US" altLang="ko-KR" dirty="0"/>
              <a:t>15</a:t>
            </a:r>
            <a:r>
              <a:rPr lang="ko-KR" altLang="en-US" dirty="0"/>
              <a:t>개 </a:t>
            </a:r>
          </a:p>
        </p:txBody>
      </p:sp>
      <p:cxnSp>
        <p:nvCxnSpPr>
          <p:cNvPr id="26" name="직선 화살표 연결선 25"/>
          <p:cNvCxnSpPr>
            <a:stCxn id="24" idx="1"/>
          </p:cNvCxnSpPr>
          <p:nvPr/>
        </p:nvCxnSpPr>
        <p:spPr>
          <a:xfrm flipH="1" flipV="1">
            <a:off x="3604260" y="4757112"/>
            <a:ext cx="2773680" cy="101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333957" y="4655820"/>
            <a:ext cx="202585" cy="20258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27470" y="5577774"/>
            <a:ext cx="256413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기사의 본문 링크를 가져옴</a:t>
            </a:r>
          </a:p>
        </p:txBody>
      </p:sp>
      <p:cxnSp>
        <p:nvCxnSpPr>
          <p:cNvPr id="32" name="직선 화살표 연결선 31"/>
          <p:cNvCxnSpPr>
            <a:stCxn id="30" idx="1"/>
          </p:cNvCxnSpPr>
          <p:nvPr/>
        </p:nvCxnSpPr>
        <p:spPr>
          <a:xfrm flipH="1">
            <a:off x="4267200" y="5900940"/>
            <a:ext cx="2160270" cy="2255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동아일보 기사 </a:t>
            </a:r>
            <a:r>
              <a:rPr lang="ko-KR" altLang="en-US" sz="2400" dirty="0" err="1">
                <a:solidFill>
                  <a:schemeClr val="accent2"/>
                </a:solidFill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키워드 </a:t>
            </a:r>
            <a:r>
              <a:rPr lang="en-US" altLang="ko-KR" sz="2400" dirty="0">
                <a:solidFill>
                  <a:schemeClr val="accent2"/>
                </a:solidFill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</a:rPr>
              <a:t>하이닉스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67" y="2246050"/>
            <a:ext cx="4428694" cy="461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2660" y="4312920"/>
            <a:ext cx="276606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페이지 번호</a:t>
            </a:r>
            <a:r>
              <a:rPr lang="en-US" altLang="ko-KR" dirty="0"/>
              <a:t>, </a:t>
            </a:r>
            <a:r>
              <a:rPr lang="ko-KR" altLang="en-US" dirty="0"/>
              <a:t>쓰고 저장할 파일명 순으로 입력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581400" y="4774585"/>
            <a:ext cx="2461260" cy="17841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대괄호 9"/>
          <p:cNvSpPr/>
          <p:nvPr/>
        </p:nvSpPr>
        <p:spPr>
          <a:xfrm>
            <a:off x="3284220" y="4774585"/>
            <a:ext cx="236220" cy="461665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581400" y="3116580"/>
            <a:ext cx="253746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8072" y="2865508"/>
            <a:ext cx="24384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동아일보의 본문 태그</a:t>
            </a:r>
          </a:p>
        </p:txBody>
      </p:sp>
    </p:spTree>
    <p:extLst>
      <p:ext uri="{BB962C8B-B14F-4D97-AF65-F5344CB8AC3E}">
        <p14:creationId xmlns:p14="http://schemas.microsoft.com/office/powerpoint/2010/main" val="21506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동아일보 기사 </a:t>
            </a:r>
            <a:r>
              <a:rPr lang="ko-KR" altLang="en-US" sz="2400" dirty="0" err="1">
                <a:solidFill>
                  <a:schemeClr val="accent2"/>
                </a:solidFill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</a:rPr>
              <a:t>키워드 </a:t>
            </a:r>
            <a:r>
              <a:rPr lang="en-US" altLang="ko-KR" sz="2400" dirty="0">
                <a:solidFill>
                  <a:schemeClr val="accent2"/>
                </a:solidFill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</a:rPr>
              <a:t>하이닉스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cmd</a:t>
            </a:r>
            <a:r>
              <a:rPr lang="ko-KR" altLang="en-US" dirty="0"/>
              <a:t>창에서  </a:t>
            </a:r>
            <a:r>
              <a:rPr lang="ko-KR" altLang="en-US" dirty="0" err="1"/>
              <a:t>파이썬</a:t>
            </a:r>
            <a:r>
              <a:rPr lang="ko-KR" altLang="en-US" dirty="0"/>
              <a:t> 파일 실행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4" y="3311016"/>
            <a:ext cx="6508945" cy="1072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7300" y="4838700"/>
            <a:ext cx="5365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실행모듈</a:t>
            </a:r>
            <a:r>
              <a:rPr lang="ko-KR" altLang="en-US" dirty="0"/>
              <a:t> </a:t>
            </a:r>
            <a:r>
              <a:rPr lang="en-US" altLang="ko-KR" dirty="0"/>
              <a:t>: konlpyPrac3.py</a:t>
            </a:r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하이닉스</a:t>
            </a:r>
            <a:endParaRPr lang="en-US" altLang="ko-KR" dirty="0"/>
          </a:p>
          <a:p>
            <a:r>
              <a:rPr lang="ko-KR" altLang="en-US" dirty="0"/>
              <a:t>가져올 페이지 숫자 </a:t>
            </a:r>
            <a:r>
              <a:rPr lang="en-US" altLang="ko-KR" dirty="0"/>
              <a:t>: 10</a:t>
            </a:r>
            <a:r>
              <a:rPr lang="ko-KR" altLang="en-US" dirty="0"/>
              <a:t>페이지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150</a:t>
            </a:r>
            <a:r>
              <a:rPr lang="ko-KR" altLang="en-US" dirty="0"/>
              <a:t>개 기사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결과 텍스트 파일명 </a:t>
            </a:r>
            <a:r>
              <a:rPr lang="en-US" altLang="ko-KR" dirty="0"/>
              <a:t>: result_articles.txt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794</TotalTime>
  <Words>281</Words>
  <Application>Microsoft Office PowerPoint</Application>
  <PresentationFormat>화면 슬라이드 쇼(4:3)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HY그래픽M</vt:lpstr>
      <vt:lpstr>맑은 고딕</vt:lpstr>
      <vt:lpstr>Arial</vt:lpstr>
      <vt:lpstr>Trebuchet MS</vt:lpstr>
      <vt:lpstr>Wingdings 3</vt:lpstr>
      <vt:lpstr>패싯</vt:lpstr>
      <vt:lpstr>자동투자프로그램</vt:lpstr>
      <vt:lpstr>목차</vt:lpstr>
      <vt:lpstr>진행상황</vt:lpstr>
      <vt:lpstr>진행상황(대량 크롤링)</vt:lpstr>
      <vt:lpstr>진행상황(대량 크롤링)</vt:lpstr>
      <vt:lpstr>진행상황(대량 크롤링)</vt:lpstr>
      <vt:lpstr>진행상황(대량 크롤링)</vt:lpstr>
      <vt:lpstr>진행상황(대량 크롤링)</vt:lpstr>
      <vt:lpstr>진행상황(대량 크롤링)</vt:lpstr>
      <vt:lpstr>진행상황(대량 크롤링)</vt:lpstr>
      <vt:lpstr>진행상황(Python-DataBase 연동)</vt:lpstr>
      <vt:lpstr>진행상황(Python-DataBase 연동)</vt:lpstr>
      <vt:lpstr>진행상황(Python-DataBase 연동)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lim</cp:lastModifiedBy>
  <cp:revision>59</cp:revision>
  <dcterms:created xsi:type="dcterms:W3CDTF">2017-03-07T00:46:24Z</dcterms:created>
  <dcterms:modified xsi:type="dcterms:W3CDTF">2017-05-10T16:28:01Z</dcterms:modified>
</cp:coreProperties>
</file>