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302" r:id="rId4"/>
    <p:sldId id="288" r:id="rId5"/>
    <p:sldId id="298" r:id="rId6"/>
    <p:sldId id="310" r:id="rId7"/>
    <p:sldId id="306" r:id="rId8"/>
    <p:sldId id="307" r:id="rId9"/>
    <p:sldId id="300" r:id="rId10"/>
    <p:sldId id="301" r:id="rId11"/>
    <p:sldId id="309" r:id="rId12"/>
    <p:sldId id="311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" initials="l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문제점 및 개선방향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  <p:pic>
        <p:nvPicPr>
          <p:cNvPr id="5" name="Picture 2" descr="C:\Users\rainm\Desktop\자동투자프로그램\db2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8" y="2262514"/>
            <a:ext cx="4660511" cy="45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1696" y="3622363"/>
            <a:ext cx="306986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연관성이 지나치게 낮거나 단순히 한 글자로 된 단어를 </a:t>
            </a:r>
            <a:r>
              <a:rPr lang="ko-KR" altLang="en-US" dirty="0" err="1" smtClean="0"/>
              <a:t>남길것</a:t>
            </a:r>
            <a:r>
              <a:rPr lang="ko-KR" altLang="en-US" dirty="0" smtClean="0"/>
              <a:t> 인지에 </a:t>
            </a:r>
            <a:r>
              <a:rPr lang="ko-KR" altLang="en-US" dirty="0"/>
              <a:t>대한 </a:t>
            </a:r>
            <a:endParaRPr lang="en-US" altLang="ko-KR" dirty="0" smtClean="0"/>
          </a:p>
          <a:p>
            <a:r>
              <a:rPr lang="ko-KR" altLang="en-US" dirty="0" smtClean="0"/>
              <a:t>고민필요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04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앞으로의 계획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주가 시세 가져오기 </a:t>
            </a:r>
            <a:r>
              <a:rPr lang="en-US" altLang="ko-KR" dirty="0">
                <a:latin typeface="+mj-ea"/>
                <a:ea typeface="+mj-ea"/>
              </a:rPr>
              <a:t>( Yahoo finance 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	 - API </a:t>
            </a:r>
            <a:r>
              <a:rPr lang="ko-KR" altLang="en-US" dirty="0">
                <a:latin typeface="+mj-ea"/>
                <a:ea typeface="+mj-ea"/>
              </a:rPr>
              <a:t>활용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azureML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 하기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ko-KR" altLang="en-US" dirty="0">
                <a:latin typeface="+mj-ea"/>
                <a:ea typeface="+mj-ea"/>
              </a:rPr>
              <a:t>조사 필요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8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chemeClr val="accent2"/>
                </a:solidFill>
              </a:rPr>
              <a:t>azureML</a:t>
            </a:r>
            <a:r>
              <a:rPr lang="en-US" altLang="ko-KR" sz="2200" dirty="0">
                <a:solidFill>
                  <a:schemeClr val="accent2"/>
                </a:solidFill>
              </a:rPr>
              <a:t/>
            </a:r>
            <a:br>
              <a:rPr lang="en-US" altLang="ko-KR" sz="2200" dirty="0">
                <a:solidFill>
                  <a:schemeClr val="accent2"/>
                </a:solidFill>
              </a:rPr>
            </a:br>
            <a:endParaRPr lang="en-US" altLang="ko-KR" sz="2400" dirty="0" smtClean="0">
              <a:solidFill>
                <a:schemeClr val="accent2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79978" y="2253993"/>
            <a:ext cx="4245533" cy="3706787"/>
            <a:chOff x="2179978" y="2253993"/>
            <a:chExt cx="4245533" cy="3706787"/>
          </a:xfrm>
        </p:grpSpPr>
        <p:pic>
          <p:nvPicPr>
            <p:cNvPr id="2050" name="Picture 2" descr="C:\Users\rainm\Desktop\자동투자프로그램\124124vdfdg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978" y="2253993"/>
              <a:ext cx="4245533" cy="335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아래쪽 화살표 7"/>
            <p:cNvSpPr/>
            <p:nvPr/>
          </p:nvSpPr>
          <p:spPr>
            <a:xfrm>
              <a:off x="4081618" y="5412259"/>
              <a:ext cx="442251" cy="548521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15083" y="41951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Azure_ML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3764" y="265258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크롤링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모듈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103" y="2652583"/>
            <a:ext cx="1678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Yahoo_finance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9584" y="617976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주가 정보 예측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rainm\Desktop\자동투자프로그램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18" y="599716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Rectangle 24"/>
          <p:cNvSpPr/>
          <p:nvPr/>
        </p:nvSpPr>
        <p:spPr>
          <a:xfrm>
            <a:off x="1623879" y="2132779"/>
            <a:ext cx="337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진행상황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856377" y="213277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31"/>
          <p:cNvSpPr/>
          <p:nvPr/>
        </p:nvSpPr>
        <p:spPr>
          <a:xfrm>
            <a:off x="856377" y="366040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5"/>
          <p:cNvSpPr/>
          <p:nvPr/>
        </p:nvSpPr>
        <p:spPr>
          <a:xfrm>
            <a:off x="1642309" y="3685811"/>
            <a:ext cx="3728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518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8" y="1778850"/>
            <a:ext cx="7254241" cy="460671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DATABASE </a:t>
            </a:r>
            <a:r>
              <a:rPr lang="ko-KR" altLang="en-US" sz="2400" dirty="0">
                <a:solidFill>
                  <a:schemeClr val="accent2"/>
                </a:solidFill>
              </a:rPr>
              <a:t>연동 완료</a:t>
            </a: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</a:rPr>
              <a:t>한글깨짐현상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 수정 완료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accent2"/>
                </a:solidFill>
                <a:ea typeface="+mj-ea"/>
              </a:rPr>
              <a:t>크롤링</a:t>
            </a:r>
            <a:r>
              <a:rPr lang="ko-KR" altLang="en-US" sz="2400" dirty="0">
                <a:solidFill>
                  <a:schemeClr val="accent2"/>
                </a:solidFill>
                <a:ea typeface="+mj-ea"/>
              </a:rPr>
              <a:t> 모듈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DATA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불러오기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17981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DB</a:t>
            </a:r>
            <a:r>
              <a:rPr lang="ko-KR" altLang="en-US" sz="2400" dirty="0">
                <a:solidFill>
                  <a:schemeClr val="accent2"/>
                </a:solidFill>
              </a:rPr>
              <a:t>생성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strike="sngStrike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9" y="2467917"/>
            <a:ext cx="2907975" cy="1864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9" y="4597749"/>
            <a:ext cx="6068956" cy="113722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(DB </a:t>
            </a:r>
            <a:r>
              <a:rPr lang="ko-KR" altLang="en-US" dirty="0"/>
              <a:t>데이터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451541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DB</a:t>
            </a:r>
            <a:r>
              <a:rPr lang="ko-KR" altLang="en-US" sz="2400" dirty="0">
                <a:solidFill>
                  <a:schemeClr val="accent2"/>
                </a:solidFill>
              </a:rPr>
              <a:t>생성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Attribute </a:t>
            </a:r>
            <a:endParaRPr lang="ko-KR" altLang="en-US" strike="sngStrike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 err="1">
                <a:latin typeface="+mj-ea"/>
                <a:ea typeface="+mj-ea"/>
              </a:rPr>
              <a:t>시작가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마감가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등락 </a:t>
            </a:r>
            <a:r>
              <a:rPr lang="en-US" altLang="ko-KR" dirty="0">
                <a:latin typeface="+mj-ea"/>
                <a:ea typeface="+mj-ea"/>
              </a:rPr>
              <a:t>: yahoo finance </a:t>
            </a:r>
            <a:r>
              <a:rPr lang="ko-KR" altLang="en-US" dirty="0">
                <a:latin typeface="+mj-ea"/>
                <a:ea typeface="+mj-ea"/>
              </a:rPr>
              <a:t>에서 데이터 얻어옴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	yahoo finance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ko-KR" altLang="en-US" dirty="0" err="1">
                <a:latin typeface="+mj-ea"/>
                <a:ea typeface="+mj-ea"/>
              </a:rPr>
              <a:t>공부중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66527" y="3271444"/>
          <a:ext cx="6701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48">
                  <a:extLst>
                    <a:ext uri="{9D8B030D-6E8A-4147-A177-3AD203B41FA5}">
                      <a16:colId xmlns:a16="http://schemas.microsoft.com/office/drawing/2014/main" xmlns="" val="3517064189"/>
                    </a:ext>
                  </a:extLst>
                </a:gridCol>
                <a:gridCol w="957348">
                  <a:extLst>
                    <a:ext uri="{9D8B030D-6E8A-4147-A177-3AD203B41FA5}">
                      <a16:colId xmlns:a16="http://schemas.microsoft.com/office/drawing/2014/main" xmlns="" val="1046739111"/>
                    </a:ext>
                  </a:extLst>
                </a:gridCol>
                <a:gridCol w="1093627">
                  <a:extLst>
                    <a:ext uri="{9D8B030D-6E8A-4147-A177-3AD203B41FA5}">
                      <a16:colId xmlns:a16="http://schemas.microsoft.com/office/drawing/2014/main" xmlns="" val="1856286973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xmlns="" val="3029369528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xmlns="" val="3197699174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xmlns="" val="568342653"/>
                    </a:ext>
                  </a:extLst>
                </a:gridCol>
                <a:gridCol w="852258">
                  <a:extLst>
                    <a:ext uri="{9D8B030D-6E8A-4147-A177-3AD203B41FA5}">
                      <a16:colId xmlns:a16="http://schemas.microsoft.com/office/drawing/2014/main" xmlns="" val="361509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시작가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마감가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5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183567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090737" y="3019926"/>
            <a:ext cx="2755231" cy="830179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(DB </a:t>
            </a:r>
            <a:r>
              <a:rPr lang="ko-KR" altLang="en-US" dirty="0"/>
              <a:t>데이터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451541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</a:rPr>
              <a:t>데이터 저장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(DB </a:t>
            </a:r>
            <a:r>
              <a:rPr lang="ko-KR" altLang="en-US" dirty="0"/>
              <a:t>데이터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7" y="2261506"/>
            <a:ext cx="5166808" cy="4412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2134" y="2076840"/>
            <a:ext cx="3650829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part</a:t>
            </a:r>
            <a:r>
              <a:rPr lang="ko-KR" altLang="en-US" dirty="0"/>
              <a:t>변수 </a:t>
            </a:r>
            <a:r>
              <a:rPr lang="en-US" altLang="ko-KR" dirty="0"/>
              <a:t>-&gt; </a:t>
            </a:r>
            <a:r>
              <a:rPr lang="ko-KR" altLang="en-US" dirty="0"/>
              <a:t>형태소 분석을 통해 나누어진 명사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문을 통해 각각 레코드에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3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ainm\Desktop\자동투자프로그램\KakaoTalk_20170531_215714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6" y="1773406"/>
            <a:ext cx="6916975" cy="29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6096" y="52054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</a:t>
            </a:r>
            <a:r>
              <a:rPr lang="ko-KR" altLang="en-US" dirty="0" err="1"/>
              <a:t>저장시</a:t>
            </a:r>
            <a:r>
              <a:rPr lang="ko-KR" altLang="en-US" dirty="0"/>
              <a:t> </a:t>
            </a:r>
            <a:r>
              <a:rPr lang="ko-KR" altLang="en-US" dirty="0" err="1"/>
              <a:t>한글깨짐</a:t>
            </a:r>
            <a:r>
              <a:rPr lang="ko-KR" altLang="en-US" dirty="0"/>
              <a:t> 현상 발생</a:t>
            </a:r>
            <a:endParaRPr lang="en-US" altLang="ko-KR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(DB </a:t>
            </a:r>
            <a:r>
              <a:rPr lang="ko-KR" altLang="en-US" dirty="0"/>
              <a:t>데이터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4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6096" y="5205481"/>
            <a:ext cx="50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수정 완료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 descr="C:\Users\rainm\Desktop\자동투자프로그램\KakaoTalk_20170531_215715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5" y="1773405"/>
            <a:ext cx="6916975" cy="29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(DB </a:t>
            </a:r>
            <a:r>
              <a:rPr lang="ko-KR" altLang="en-US" dirty="0"/>
              <a:t>데이터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0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inm\Desktop\자동투자프로그램\날짜_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8" y="1749674"/>
            <a:ext cx="8477251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799" y="4976881"/>
            <a:ext cx="6362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 </a:t>
            </a:r>
            <a:r>
              <a:rPr lang="ko-KR" altLang="en-US" dirty="0"/>
              <a:t>로 출력한 시간 </a:t>
            </a:r>
            <a:r>
              <a:rPr lang="en-US" altLang="ko-KR" dirty="0"/>
              <a:t>data</a:t>
            </a:r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err="1"/>
              <a:t>배열안에</a:t>
            </a:r>
            <a:r>
              <a:rPr lang="ko-KR" altLang="en-US" dirty="0"/>
              <a:t> 모든 시간 </a:t>
            </a:r>
            <a:r>
              <a:rPr lang="en-US" altLang="ko-KR" dirty="0"/>
              <a:t>data</a:t>
            </a:r>
            <a:r>
              <a:rPr lang="ko-KR" altLang="en-US" dirty="0"/>
              <a:t>가 들어가서 </a:t>
            </a:r>
            <a:r>
              <a:rPr lang="ko-KR" altLang="en-US" dirty="0" err="1"/>
              <a:t>한줄씩</a:t>
            </a:r>
            <a:r>
              <a:rPr lang="ko-KR" altLang="en-US" dirty="0"/>
              <a:t> 잘라서</a:t>
            </a:r>
            <a:endParaRPr lang="en-US" altLang="ko-KR" dirty="0"/>
          </a:p>
          <a:p>
            <a:r>
              <a:rPr lang="en-US" altLang="ko-KR" dirty="0"/>
              <a:t>	database </a:t>
            </a:r>
            <a:r>
              <a:rPr lang="ko-KR" altLang="en-US" dirty="0"/>
              <a:t>에 </a:t>
            </a:r>
            <a:r>
              <a:rPr lang="ko-KR" altLang="en-US" dirty="0" err="1"/>
              <a:t>넣어야함</a:t>
            </a:r>
            <a:endParaRPr lang="en-US" altLang="ko-KR" dirty="0"/>
          </a:p>
        </p:txBody>
      </p: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71875" cy="1320800"/>
          </a:xfrm>
        </p:spPr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(</a:t>
            </a:r>
            <a:r>
              <a:rPr lang="ko-KR" altLang="en-US" dirty="0" err="1"/>
              <a:t>크롤링모듈</a:t>
            </a:r>
            <a:r>
              <a:rPr lang="ko-KR" altLang="en-US" dirty="0"/>
              <a:t> 시간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4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929</TotalTime>
  <Words>146</Words>
  <Application>Microsoft Office PowerPoint</Application>
  <PresentationFormat>화면 슬라이드 쇼(4:3)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패싯</vt:lpstr>
      <vt:lpstr>자동투자프로그램</vt:lpstr>
      <vt:lpstr>목차</vt:lpstr>
      <vt:lpstr>진행상황</vt:lpstr>
      <vt:lpstr>진행상황 (DB 데이터 추가)</vt:lpstr>
      <vt:lpstr>진행상황 (DB 데이터 추가)</vt:lpstr>
      <vt:lpstr>진행상황 (DB 데이터 추가)</vt:lpstr>
      <vt:lpstr>진행상황 (DB 데이터 추가)</vt:lpstr>
      <vt:lpstr>진행상황 (DB 데이터 추가)</vt:lpstr>
      <vt:lpstr>진행상황 (크롤링모듈 시간 데이터)</vt:lpstr>
      <vt:lpstr>진행상황(Python-DataBase 연동)</vt:lpstr>
      <vt:lpstr>진행상황(Python-DataBase 연동)</vt:lpstr>
      <vt:lpstr>진행상황(Python-DataBase 연동)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JEON SEWON</cp:lastModifiedBy>
  <cp:revision>72</cp:revision>
  <dcterms:created xsi:type="dcterms:W3CDTF">2017-03-07T00:46:24Z</dcterms:created>
  <dcterms:modified xsi:type="dcterms:W3CDTF">2017-05-31T14:01:17Z</dcterms:modified>
</cp:coreProperties>
</file>