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99" r:id="rId4"/>
    <p:sldId id="317" r:id="rId5"/>
    <p:sldId id="320" r:id="rId6"/>
    <p:sldId id="318" r:id="rId7"/>
    <p:sldId id="319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m" initials="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24" autoAdjust="0"/>
    <p:restoredTop sz="94660"/>
  </p:normalViewPr>
  <p:slideViewPr>
    <p:cSldViewPr snapToGrid="0">
      <p:cViewPr>
        <p:scale>
          <a:sx n="125" d="100"/>
          <a:sy n="125" d="100"/>
        </p:scale>
        <p:origin x="1662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42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5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7417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526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8460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215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229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4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37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06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81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31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60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3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79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D15D-ED89-4950-AEE6-F6D609771E44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59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7D15D-ED89-4950-AEE6-F6D609771E44}" type="datetimeFigureOut">
              <a:rPr lang="ko-KR" altLang="en-US" smtClean="0"/>
              <a:t>2017-06-07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334E9C-C93D-4591-B629-81EA6E4E0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61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자동투자프로그램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232525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임동수</a:t>
            </a:r>
            <a:endParaRPr lang="en-US" altLang="ko-KR" dirty="0"/>
          </a:p>
          <a:p>
            <a:r>
              <a:rPr lang="ko-KR" altLang="en-US" dirty="0"/>
              <a:t>전세원</a:t>
            </a:r>
            <a:endParaRPr lang="en-US" altLang="ko-KR" dirty="0"/>
          </a:p>
          <a:p>
            <a:r>
              <a:rPr lang="ko-KR" altLang="en-US" dirty="0"/>
              <a:t>안연상</a:t>
            </a:r>
          </a:p>
        </p:txBody>
      </p:sp>
    </p:spTree>
    <p:extLst>
      <p:ext uri="{BB962C8B-B14F-4D97-AF65-F5344CB8AC3E}">
        <p14:creationId xmlns:p14="http://schemas.microsoft.com/office/powerpoint/2010/main" val="229544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0832" y="1565189"/>
            <a:ext cx="6166480" cy="204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현재까지 진행상황</a:t>
            </a:r>
            <a:endParaRPr lang="en-US" altLang="ko-KR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차후 진행 방향</a:t>
            </a:r>
            <a:endParaRPr lang="en-US" altLang="ko-KR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87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401462" y="2762971"/>
            <a:ext cx="1824223" cy="15459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주가 상승</a:t>
            </a:r>
            <a:r>
              <a:rPr lang="en-US" altLang="ko-KR" dirty="0"/>
              <a:t>/</a:t>
            </a:r>
            <a:r>
              <a:rPr lang="ko-KR" altLang="en-US" dirty="0"/>
              <a:t>하락 </a:t>
            </a:r>
            <a:endParaRPr lang="en-US" altLang="ko-KR" dirty="0"/>
          </a:p>
          <a:p>
            <a:pPr algn="ctr"/>
            <a:r>
              <a:rPr lang="ko-KR" altLang="en-US" dirty="0"/>
              <a:t>예측 모듈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36616" y="2769321"/>
            <a:ext cx="1903764" cy="1533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뉴스</a:t>
            </a:r>
            <a:r>
              <a:rPr lang="en-US" altLang="ko-KR" sz="2400" dirty="0"/>
              <a:t>, SNS</a:t>
            </a:r>
          </a:p>
          <a:p>
            <a:pPr algn="ctr"/>
            <a:r>
              <a:rPr lang="ko-KR" altLang="en-US" sz="2400" dirty="0" err="1"/>
              <a:t>크롤링</a:t>
            </a:r>
            <a:r>
              <a:rPr lang="ko-KR" altLang="en-US" sz="2400" dirty="0"/>
              <a:t> 모듈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736258" y="2762971"/>
            <a:ext cx="1486472" cy="15459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증권사 </a:t>
            </a:r>
            <a:r>
              <a:rPr lang="en-US" altLang="ko-KR" dirty="0"/>
              <a:t>API </a:t>
            </a:r>
            <a:r>
              <a:rPr lang="ko-KR" altLang="en-US" dirty="0"/>
              <a:t>연계 모듈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21085" y="4659254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크롤링</a:t>
            </a:r>
            <a:endParaRPr lang="en-US" altLang="ko-KR" dirty="0"/>
          </a:p>
        </p:txBody>
      </p:sp>
      <p:cxnSp>
        <p:nvCxnSpPr>
          <p:cNvPr id="14" name="꺾인 연결선 13"/>
          <p:cNvCxnSpPr>
            <a:stCxn id="11" idx="2"/>
            <a:endCxn id="10" idx="2"/>
          </p:cNvCxnSpPr>
          <p:nvPr/>
        </p:nvCxnSpPr>
        <p:spPr>
          <a:xfrm rot="16200000" flipH="1">
            <a:off x="3197861" y="3193227"/>
            <a:ext cx="6351" cy="2225076"/>
          </a:xfrm>
          <a:prstGeom prst="bentConnector3">
            <a:avLst>
              <a:gd name="adj1" fmla="val 3699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12" idx="0"/>
            <a:endCxn id="10" idx="0"/>
          </p:cNvCxnSpPr>
          <p:nvPr/>
        </p:nvCxnSpPr>
        <p:spPr>
          <a:xfrm rot="16200000" flipV="1">
            <a:off x="5396534" y="1680011"/>
            <a:ext cx="12700" cy="216592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95378" y="2067901"/>
            <a:ext cx="148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주가 정보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64722" y="4591086"/>
            <a:ext cx="234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투자 결정</a:t>
            </a:r>
            <a:r>
              <a:rPr lang="en-US" altLang="ko-KR" dirty="0"/>
              <a:t>, </a:t>
            </a:r>
            <a:r>
              <a:rPr lang="ko-KR" altLang="en-US" dirty="0"/>
              <a:t>주식 매수</a:t>
            </a:r>
          </a:p>
        </p:txBody>
      </p:sp>
      <p:cxnSp>
        <p:nvCxnSpPr>
          <p:cNvPr id="20" name="꺾인 연결선 19"/>
          <p:cNvCxnSpPr>
            <a:stCxn id="10" idx="2"/>
            <a:endCxn id="12" idx="2"/>
          </p:cNvCxnSpPr>
          <p:nvPr/>
        </p:nvCxnSpPr>
        <p:spPr>
          <a:xfrm rot="16200000" flipH="1">
            <a:off x="5396534" y="3225981"/>
            <a:ext cx="12700" cy="216592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12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6179476" y="4370121"/>
            <a:ext cx="1055981" cy="8074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주가 상승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하락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예측 모듈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1055571" y="2326640"/>
            <a:ext cx="1768642" cy="1467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뉴스 </a:t>
            </a:r>
            <a:r>
              <a:rPr lang="en-US" altLang="ko-KR" dirty="0" smtClean="0"/>
              <a:t>&amp; SNS</a:t>
            </a:r>
          </a:p>
          <a:p>
            <a:pPr algn="ctr"/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(web)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055571" y="4708893"/>
            <a:ext cx="1768642" cy="1467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Azure_ML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데이터 분석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588844" y="4708893"/>
            <a:ext cx="1768642" cy="1467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Database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데이터 저장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588844" y="2326640"/>
            <a:ext cx="1768642" cy="1467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Python</a:t>
            </a:r>
            <a:br>
              <a:rPr lang="en-US" altLang="ko-KR" dirty="0" smtClean="0"/>
            </a:br>
            <a:r>
              <a:rPr lang="en-US" altLang="ko-KR" dirty="0" smtClean="0"/>
              <a:t>Libaray</a:t>
            </a:r>
            <a:endParaRPr lang="ko-KR" altLang="en-US" dirty="0"/>
          </a:p>
        </p:txBody>
      </p:sp>
      <p:cxnSp>
        <p:nvCxnSpPr>
          <p:cNvPr id="23" name="구부러진 연결선 22"/>
          <p:cNvCxnSpPr>
            <a:endCxn id="22" idx="0"/>
          </p:cNvCxnSpPr>
          <p:nvPr/>
        </p:nvCxnSpPr>
        <p:spPr>
          <a:xfrm flipV="1">
            <a:off x="1851267" y="2326640"/>
            <a:ext cx="3621898" cy="86936"/>
          </a:xfrm>
          <a:prstGeom prst="curvedConnector4">
            <a:avLst>
              <a:gd name="adj1" fmla="val 7601"/>
              <a:gd name="adj2" fmla="val 3629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22" idx="2"/>
            <a:endCxn id="21" idx="0"/>
          </p:cNvCxnSpPr>
          <p:nvPr/>
        </p:nvCxnSpPr>
        <p:spPr>
          <a:xfrm rot="5400000">
            <a:off x="5015965" y="4251692"/>
            <a:ext cx="914401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21" idx="2"/>
            <a:endCxn id="20" idx="2"/>
          </p:cNvCxnSpPr>
          <p:nvPr/>
        </p:nvCxnSpPr>
        <p:spPr>
          <a:xfrm rot="5400000">
            <a:off x="3706529" y="4410109"/>
            <a:ext cx="12700" cy="353327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5425" y="21076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크롤링</a:t>
            </a:r>
            <a:endParaRPr lang="en-US" altLang="ko-KR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155581" y="1812565"/>
            <a:ext cx="11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모든 데이터</a:t>
            </a:r>
            <a:endParaRPr lang="en-US" altLang="ko-KR" sz="14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4588844" y="400079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KoNLPy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79516" y="4031567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동사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명사 추출</a:t>
            </a:r>
            <a:endParaRPr lang="en-US" altLang="ko-KR" sz="1400" dirty="0" smtClean="0"/>
          </a:p>
        </p:txBody>
      </p:sp>
      <p:cxnSp>
        <p:nvCxnSpPr>
          <p:cNvPr id="30" name="구부러진 연결선 29"/>
          <p:cNvCxnSpPr>
            <a:stCxn id="18" idx="2"/>
            <a:endCxn id="21" idx="3"/>
          </p:cNvCxnSpPr>
          <p:nvPr/>
        </p:nvCxnSpPr>
        <p:spPr>
          <a:xfrm rot="5400000">
            <a:off x="6399834" y="5135186"/>
            <a:ext cx="265286" cy="349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41525" y="534811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주식정보</a:t>
            </a:r>
            <a:endParaRPr lang="en-US" altLang="ko-KR" sz="12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383363" y="59984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연동</a:t>
            </a:r>
            <a:endParaRPr lang="en-US" altLang="ko-KR" dirty="0" smtClean="0"/>
          </a:p>
        </p:txBody>
      </p:sp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</p:spTree>
    <p:extLst>
      <p:ext uri="{BB962C8B-B14F-4D97-AF65-F5344CB8AC3E}">
        <p14:creationId xmlns:p14="http://schemas.microsoft.com/office/powerpoint/2010/main" val="4278425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진행상황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637638"/>
            <a:ext cx="6576060" cy="292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3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진행상황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215" y="2204720"/>
            <a:ext cx="3348479" cy="3881437"/>
          </a:xfrm>
        </p:spPr>
      </p:pic>
      <p:sp>
        <p:nvSpPr>
          <p:cNvPr id="5" name="TextBox 4"/>
          <p:cNvSpPr txBox="1"/>
          <p:nvPr/>
        </p:nvSpPr>
        <p:spPr>
          <a:xfrm>
            <a:off x="1013460" y="1745734"/>
            <a:ext cx="23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Azure ML 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077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차후 진행방향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방학 중 </a:t>
            </a:r>
            <a:r>
              <a:rPr lang="en-US" altLang="ko-KR" dirty="0" smtClean="0"/>
              <a:t>Azure ML</a:t>
            </a:r>
            <a:r>
              <a:rPr lang="ko-KR" altLang="en-US" dirty="0" smtClean="0"/>
              <a:t>연구</a:t>
            </a:r>
            <a:endParaRPr lang="en-US" altLang="ko-KR" dirty="0" smtClean="0"/>
          </a:p>
          <a:p>
            <a:r>
              <a:rPr lang="ko-KR" altLang="en-US" dirty="0" err="1" smtClean="0"/>
              <a:t>크롤링</a:t>
            </a:r>
            <a:r>
              <a:rPr lang="ko-KR" altLang="en-US" dirty="0" smtClean="0"/>
              <a:t> 데이터 축적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학기 중 주식 모듈 개발</a:t>
            </a:r>
            <a:r>
              <a:rPr lang="en-US" altLang="ko-KR" dirty="0" smtClean="0"/>
              <a:t>-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946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/>
              <a:t>Q&amp;A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40204122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1340</TotalTime>
  <Words>92</Words>
  <Application>Microsoft Office PowerPoint</Application>
  <PresentationFormat>화면 슬라이드 쇼(4:3)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HY그래픽M</vt:lpstr>
      <vt:lpstr>맑은 고딕</vt:lpstr>
      <vt:lpstr>Arial</vt:lpstr>
      <vt:lpstr>Trebuchet MS</vt:lpstr>
      <vt:lpstr>Wingdings 3</vt:lpstr>
      <vt:lpstr>패싯</vt:lpstr>
      <vt:lpstr>자동투자프로그램</vt:lpstr>
      <vt:lpstr>목차</vt:lpstr>
      <vt:lpstr>진행상황</vt:lpstr>
      <vt:lpstr>진행상황</vt:lpstr>
      <vt:lpstr>진행상황</vt:lpstr>
      <vt:lpstr>진행상황</vt:lpstr>
      <vt:lpstr>차후 진행방향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자동투자프로그램</dc:title>
  <dc:creator>hara</dc:creator>
  <cp:lastModifiedBy>hara</cp:lastModifiedBy>
  <cp:revision>86</cp:revision>
  <dcterms:created xsi:type="dcterms:W3CDTF">2017-03-07T00:46:24Z</dcterms:created>
  <dcterms:modified xsi:type="dcterms:W3CDTF">2017-06-07T17:26:28Z</dcterms:modified>
</cp:coreProperties>
</file>