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9" r:id="rId4"/>
    <p:sldId id="268" r:id="rId5"/>
    <p:sldId id="270" r:id="rId6"/>
    <p:sldId id="263" r:id="rId7"/>
    <p:sldId id="266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1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2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6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2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D15D-ED89-4950-AEE6-F6D609771E4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자동투자프로그램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325252"/>
          </a:xfrm>
        </p:spPr>
        <p:txBody>
          <a:bodyPr>
            <a:normAutofit/>
          </a:bodyPr>
          <a:lstStyle/>
          <a:p>
            <a:r>
              <a:rPr lang="ko-KR" altLang="en-US" dirty="0"/>
              <a:t>기본 기획</a:t>
            </a:r>
            <a:endParaRPr lang="en-US" altLang="ko-KR" dirty="0"/>
          </a:p>
          <a:p>
            <a:r>
              <a:rPr lang="ko-KR" altLang="en-US" dirty="0"/>
              <a:t>임동수</a:t>
            </a:r>
            <a:endParaRPr lang="en-US" altLang="ko-KR" dirty="0"/>
          </a:p>
          <a:p>
            <a:r>
              <a:rPr lang="ko-KR" altLang="en-US" dirty="0"/>
              <a:t>전세원</a:t>
            </a:r>
            <a:endParaRPr lang="en-US" altLang="ko-KR" dirty="0"/>
          </a:p>
          <a:p>
            <a:r>
              <a:rPr lang="ko-KR" altLang="en-US" dirty="0"/>
              <a:t>안연상</a:t>
            </a:r>
          </a:p>
        </p:txBody>
      </p:sp>
    </p:spTree>
    <p:extLst>
      <p:ext uri="{BB962C8B-B14F-4D97-AF65-F5344CB8AC3E}">
        <p14:creationId xmlns:p14="http://schemas.microsoft.com/office/powerpoint/2010/main" val="229544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개발기획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뉴스 </a:t>
            </a:r>
            <a:r>
              <a:rPr lang="en-US" altLang="ko-KR" dirty="0"/>
              <a:t>&amp; SNS </a:t>
            </a:r>
            <a:r>
              <a:rPr lang="ko-KR" altLang="en-US" dirty="0" err="1"/>
              <a:t>크롤링</a:t>
            </a:r>
            <a:r>
              <a:rPr lang="ko-KR" altLang="en-US" dirty="0"/>
              <a:t> 모듈</a:t>
            </a:r>
            <a:r>
              <a:rPr lang="en-US" altLang="ko-KR" dirty="0"/>
              <a:t> (Library)</a:t>
            </a:r>
          </a:p>
          <a:p>
            <a:endParaRPr lang="en-US" altLang="ko-KR" dirty="0"/>
          </a:p>
          <a:p>
            <a:r>
              <a:rPr lang="en-US" altLang="ko-KR" dirty="0"/>
              <a:t>Azure_ML (</a:t>
            </a:r>
            <a:r>
              <a:rPr lang="ko-KR" altLang="en-US" dirty="0"/>
              <a:t>자료 분석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모듈 처리 순서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743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31002" y="2397211"/>
            <a:ext cx="1824223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주가 상승</a:t>
            </a:r>
            <a:r>
              <a:rPr lang="en-US" altLang="ko-KR" dirty="0"/>
              <a:t>/</a:t>
            </a:r>
            <a:r>
              <a:rPr lang="ko-KR" altLang="en-US" dirty="0"/>
              <a:t>하락 </a:t>
            </a:r>
            <a:endParaRPr lang="en-US" altLang="ko-KR" dirty="0"/>
          </a:p>
          <a:p>
            <a:pPr algn="ctr"/>
            <a:r>
              <a:rPr lang="ko-KR" altLang="en-US" dirty="0"/>
              <a:t>예측 모듈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기획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66156" y="1889898"/>
            <a:ext cx="2446422" cy="247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뉴스</a:t>
            </a:r>
            <a:r>
              <a:rPr lang="en-US" altLang="ko-KR" sz="2400" dirty="0"/>
              <a:t>, SNS</a:t>
            </a:r>
          </a:p>
          <a:p>
            <a:pPr algn="ctr"/>
            <a:r>
              <a:rPr lang="ko-KR" altLang="en-US" sz="2400" dirty="0" err="1"/>
              <a:t>크롤링</a:t>
            </a:r>
            <a:r>
              <a:rPr lang="ko-KR" altLang="en-US" sz="2400" dirty="0"/>
              <a:t> 모듈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5798" y="2397211"/>
            <a:ext cx="1486472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증권사 </a:t>
            </a:r>
            <a:r>
              <a:rPr lang="en-US" altLang="ko-KR" dirty="0"/>
              <a:t>API </a:t>
            </a:r>
            <a:r>
              <a:rPr lang="ko-KR" altLang="en-US" dirty="0"/>
              <a:t>연계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2967" y="46516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3179108" y="3185812"/>
            <a:ext cx="426308" cy="1953747"/>
          </a:xfrm>
          <a:prstGeom prst="bentConnector3">
            <a:avLst>
              <a:gd name="adj1" fmla="val -53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0"/>
            <a:endCxn id="5" idx="0"/>
          </p:cNvCxnSpPr>
          <p:nvPr/>
        </p:nvCxnSpPr>
        <p:spPr>
          <a:xfrm rot="16200000" flipV="1">
            <a:off x="5526074" y="131425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4918" y="1702141"/>
            <a:ext cx="148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주가 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4262" y="4225326"/>
            <a:ext cx="23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투자 결정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주식 매수</a:t>
            </a:r>
          </a:p>
        </p:txBody>
      </p:sp>
      <p:cxnSp>
        <p:nvCxnSpPr>
          <p:cNvPr id="34" name="꺾인 연결선 33"/>
          <p:cNvCxnSpPr>
            <a:stCxn id="5" idx="2"/>
            <a:endCxn id="6" idx="2"/>
          </p:cNvCxnSpPr>
          <p:nvPr/>
        </p:nvCxnSpPr>
        <p:spPr>
          <a:xfrm rot="16200000" flipH="1">
            <a:off x="5526074" y="286022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모듈</a:t>
            </a:r>
            <a:r>
              <a:rPr lang="en-US" altLang="ko-KR" dirty="0"/>
              <a:t>(Library)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Library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92D050"/>
                </a:solidFill>
              </a:rPr>
              <a:t>1) urllib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웹 서버에 웹 페이지를 요청</a:t>
            </a:r>
            <a:r>
              <a:rPr lang="en-US" altLang="ko-KR" dirty="0"/>
              <a:t>(HTTP REQUEST)</a:t>
            </a:r>
            <a:r>
              <a:rPr lang="ko-KR" altLang="en-US" dirty="0"/>
              <a:t>하고 응답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(HTTP RESPONSE) </a:t>
            </a:r>
            <a:r>
              <a:rPr lang="ko-KR" altLang="en-US" dirty="0"/>
              <a:t>받을 수 있게 하는 라이브러리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92D050"/>
                </a:solidFill>
              </a:rPr>
              <a:t>2) BeautifulSoup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urllib</a:t>
            </a:r>
            <a:r>
              <a:rPr lang="ko-KR" altLang="en-US" dirty="0"/>
              <a:t>를 통해 받은 응답</a:t>
            </a:r>
            <a:r>
              <a:rPr lang="en-US" altLang="ko-KR" dirty="0"/>
              <a:t>(RESPONSE)</a:t>
            </a:r>
            <a:r>
              <a:rPr lang="ko-KR" altLang="en-US" dirty="0"/>
              <a:t>을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필요한 라이브러리로 </a:t>
            </a: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 파일에서 데이터를 읽어내고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탐색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수정이 간편함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17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  <a:r>
              <a:rPr lang="en-US" altLang="ko-KR" dirty="0"/>
              <a:t>, SNS </a:t>
            </a:r>
            <a:r>
              <a:rPr lang="ko-KR" altLang="en-US" dirty="0" err="1"/>
              <a:t>크롤링</a:t>
            </a:r>
            <a:r>
              <a:rPr lang="ko-KR" altLang="en-US" dirty="0"/>
              <a:t> 모듈</a:t>
            </a:r>
            <a:r>
              <a:rPr lang="en-US" altLang="ko-KR" dirty="0"/>
              <a:t>(Library)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Library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92D050"/>
                </a:solidFill>
              </a:rPr>
              <a:t>3)KoNLPy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Ko + </a:t>
            </a:r>
            <a:r>
              <a:rPr lang="en-US" altLang="ko-KR" dirty="0" smtClean="0"/>
              <a:t>NLP </a:t>
            </a:r>
            <a:r>
              <a:rPr lang="ko-KR" altLang="en-US" dirty="0"/>
              <a:t>로써 한글 단어분석 </a:t>
            </a:r>
            <a:r>
              <a:rPr lang="ko-KR" altLang="en-US" dirty="0" err="1"/>
              <a:t>파이썬</a:t>
            </a:r>
            <a:r>
              <a:rPr lang="ko-KR" altLang="en-US" dirty="0"/>
              <a:t> 패키지로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텍스트에서 </a:t>
            </a:r>
            <a:r>
              <a:rPr lang="ko-KR" altLang="en-US" dirty="0" err="1"/>
              <a:t>의미있는</a:t>
            </a:r>
            <a:r>
              <a:rPr lang="ko-KR" altLang="en-US" dirty="0"/>
              <a:t> 정보를 분석</a:t>
            </a:r>
            <a:r>
              <a:rPr lang="en-US" altLang="ko-KR" dirty="0"/>
              <a:t>, </a:t>
            </a:r>
            <a:r>
              <a:rPr lang="ko-KR" altLang="en-US" dirty="0"/>
              <a:t>추출하고 이해하는 일련의 기술집합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뉴스 </a:t>
            </a:r>
            <a:r>
              <a:rPr lang="en-US" altLang="ko-KR" dirty="0"/>
              <a:t>&amp; SNS </a:t>
            </a:r>
            <a:r>
              <a:rPr lang="ko-KR" altLang="en-US" dirty="0"/>
              <a:t>에서 </a:t>
            </a:r>
            <a:r>
              <a:rPr lang="ko-KR" altLang="en-US" dirty="0" err="1"/>
              <a:t>크롤링한</a:t>
            </a:r>
            <a:r>
              <a:rPr lang="ko-KR" altLang="en-US" dirty="0"/>
              <a:t> 데이터를 동사</a:t>
            </a:r>
            <a:r>
              <a:rPr lang="en-US" altLang="ko-KR" dirty="0"/>
              <a:t>/</a:t>
            </a:r>
            <a:r>
              <a:rPr lang="ko-KR" altLang="en-US" dirty="0"/>
              <a:t>명사 등으로 쪼개는 역할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>
                <a:solidFill>
                  <a:srgbClr val="92D050"/>
                </a:solidFill>
              </a:rPr>
              <a:t/>
            </a:r>
            <a:br>
              <a:rPr lang="en-US" altLang="ko-KR" dirty="0">
                <a:solidFill>
                  <a:srgbClr val="92D050"/>
                </a:solidFill>
              </a:rPr>
            </a:br>
            <a:r>
              <a:rPr lang="en-US" altLang="ko-KR" dirty="0" smtClean="0">
                <a:solidFill>
                  <a:srgbClr val="92D050"/>
                </a:solidFill>
              </a:rPr>
              <a:t>*</a:t>
            </a:r>
            <a:r>
              <a:rPr lang="en-US" altLang="ko-KR" dirty="0" smtClean="0"/>
              <a:t>NLP </a:t>
            </a:r>
            <a:r>
              <a:rPr lang="en-US" altLang="ko-KR" dirty="0"/>
              <a:t>(Natural Language Processing, </a:t>
            </a:r>
            <a:r>
              <a:rPr lang="ko-KR" altLang="en-US" dirty="0"/>
              <a:t>자연어처리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18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Azure_ML (</a:t>
            </a:r>
            <a:r>
              <a:rPr lang="ko-KR" altLang="en-US" dirty="0"/>
              <a:t>자료분석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Azure_ML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dirty="0"/>
              <a:t>Azure Machine Learning</a:t>
            </a:r>
            <a:r>
              <a:rPr lang="ko-KR" altLang="en-US" dirty="0"/>
              <a:t>은 예측 모델을 신속하게 만들고 분석 솔루션으로 배포할 수 있게 해주는 </a:t>
            </a:r>
            <a:r>
              <a:rPr lang="ko-KR" altLang="en-US" dirty="0" err="1"/>
              <a:t>클라우드</a:t>
            </a:r>
            <a:r>
              <a:rPr lang="ko-KR" altLang="en-US" dirty="0"/>
              <a:t> 예측 분석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2000" dirty="0">
                <a:solidFill>
                  <a:schemeClr val="accent2"/>
                </a:solidFill>
              </a:rPr>
              <a:t/>
            </a:r>
            <a:br>
              <a:rPr lang="en-US" altLang="ko-KR" sz="2000" dirty="0">
                <a:solidFill>
                  <a:schemeClr val="accent2"/>
                </a:solidFill>
              </a:rPr>
            </a:b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4" y="3548989"/>
            <a:ext cx="6659133" cy="260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" y="1464815"/>
            <a:ext cx="6657430" cy="39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3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194716" y="3973881"/>
            <a:ext cx="1055981" cy="8074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주가 상승</a:t>
            </a:r>
            <a:r>
              <a:rPr lang="en-US" altLang="ko-KR" sz="1200" dirty="0"/>
              <a:t>/</a:t>
            </a:r>
            <a:r>
              <a:rPr lang="ko-KR" altLang="en-US" sz="1200" dirty="0"/>
              <a:t>하락 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예측 모듈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처리 순서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0811" y="193040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 </a:t>
            </a:r>
            <a:r>
              <a:rPr lang="en-US" altLang="ko-KR" dirty="0"/>
              <a:t>&amp; SNS</a:t>
            </a:r>
          </a:p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(web)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0811" y="431265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Azure_ML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04084" y="431265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데이터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04084" y="193040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br>
              <a:rPr lang="en-US" altLang="ko-KR" dirty="0"/>
            </a:br>
            <a:r>
              <a:rPr lang="en-US" altLang="ko-KR" dirty="0"/>
              <a:t>Libaray</a:t>
            </a:r>
            <a:endParaRPr lang="ko-KR" altLang="en-US" dirty="0"/>
          </a:p>
        </p:txBody>
      </p:sp>
      <p:cxnSp>
        <p:nvCxnSpPr>
          <p:cNvPr id="10" name="구부러진 연결선 9"/>
          <p:cNvCxnSpPr>
            <a:endCxn id="8" idx="0"/>
          </p:cNvCxnSpPr>
          <p:nvPr/>
        </p:nvCxnSpPr>
        <p:spPr>
          <a:xfrm flipV="1">
            <a:off x="1866507" y="1930400"/>
            <a:ext cx="3621898" cy="86936"/>
          </a:xfrm>
          <a:prstGeom prst="curvedConnector4">
            <a:avLst>
              <a:gd name="adj1" fmla="val 7601"/>
              <a:gd name="adj2" fmla="val 362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8" idx="2"/>
            <a:endCxn id="7" idx="0"/>
          </p:cNvCxnSpPr>
          <p:nvPr/>
        </p:nvCxnSpPr>
        <p:spPr>
          <a:xfrm rot="5400000">
            <a:off x="5031205" y="3855452"/>
            <a:ext cx="914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7" idx="2"/>
            <a:endCxn id="6" idx="2"/>
          </p:cNvCxnSpPr>
          <p:nvPr/>
        </p:nvCxnSpPr>
        <p:spPr>
          <a:xfrm rot="5400000">
            <a:off x="3721769" y="4013869"/>
            <a:ext cx="12700" cy="35332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0665" y="1711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3170821" y="141632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모든 데이터</a:t>
            </a:r>
            <a:endParaRPr lang="en-US" altLang="ko-K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4084" y="3604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KoNLPy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4756" y="363532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동사</a:t>
            </a:r>
            <a:r>
              <a:rPr lang="en-US" altLang="ko-KR" sz="1400" dirty="0"/>
              <a:t>/</a:t>
            </a:r>
            <a:r>
              <a:rPr lang="ko-KR" altLang="en-US" sz="1400" dirty="0"/>
              <a:t>명사 추출</a:t>
            </a:r>
            <a:endParaRPr lang="en-US" altLang="ko-KR" sz="1400" dirty="0"/>
          </a:p>
        </p:txBody>
      </p:sp>
      <p:cxnSp>
        <p:nvCxnSpPr>
          <p:cNvPr id="24" name="구부러진 연결선 23"/>
          <p:cNvCxnSpPr>
            <a:stCxn id="22" idx="2"/>
            <a:endCxn id="7" idx="3"/>
          </p:cNvCxnSpPr>
          <p:nvPr/>
        </p:nvCxnSpPr>
        <p:spPr>
          <a:xfrm rot="5400000">
            <a:off x="6415074" y="4738946"/>
            <a:ext cx="265286" cy="349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6765" y="49518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주식정보</a:t>
            </a:r>
            <a:endParaRPr lang="en-US" altLang="ko-KR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98603" y="5602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406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204122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107</Words>
  <Application>Microsoft Office PowerPoint</Application>
  <PresentationFormat>화면 슬라이드 쇼(4:3)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자동투자프로그램</vt:lpstr>
      <vt:lpstr>목차</vt:lpstr>
      <vt:lpstr>개발 기획</vt:lpstr>
      <vt:lpstr>뉴스, SNS 크롤링 모듈(Library)</vt:lpstr>
      <vt:lpstr>뉴스, SNS 크롤링 모듈(Library)</vt:lpstr>
      <vt:lpstr>Azure_ML (자료분석) </vt:lpstr>
      <vt:lpstr>PowerPoint 프레젠테이션</vt:lpstr>
      <vt:lpstr>모듈 처리 순서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자동투자프로그램</dc:title>
  <dc:creator>hara</dc:creator>
  <cp:lastModifiedBy>hara</cp:lastModifiedBy>
  <cp:revision>19</cp:revision>
  <dcterms:created xsi:type="dcterms:W3CDTF">2017-03-07T00:46:24Z</dcterms:created>
  <dcterms:modified xsi:type="dcterms:W3CDTF">2017-03-29T14:23:59Z</dcterms:modified>
</cp:coreProperties>
</file>