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9" r:id="rId4"/>
    <p:sldId id="290" r:id="rId5"/>
    <p:sldId id="268" r:id="rId6"/>
    <p:sldId id="292" r:id="rId7"/>
    <p:sldId id="271" r:id="rId8"/>
    <p:sldId id="270" r:id="rId9"/>
    <p:sldId id="289" r:id="rId10"/>
    <p:sldId id="272" r:id="rId11"/>
    <p:sldId id="273" r:id="rId12"/>
    <p:sldId id="274" r:id="rId13"/>
    <p:sldId id="276" r:id="rId14"/>
    <p:sldId id="277" r:id="rId15"/>
    <p:sldId id="275" r:id="rId16"/>
    <p:sldId id="293" r:id="rId17"/>
    <p:sldId id="288" r:id="rId18"/>
    <p:sldId id="26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4" d="100"/>
          <a:sy n="94" d="100"/>
        </p:scale>
        <p:origin x="-78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1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6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D15D-ED89-4950-AEE6-F6D609771E4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자동투자프로그램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325252"/>
          </a:xfrm>
        </p:spPr>
        <p:txBody>
          <a:bodyPr>
            <a:normAutofit/>
          </a:bodyPr>
          <a:lstStyle/>
          <a:p>
            <a:r>
              <a:rPr lang="ko-KR" altLang="en-US" dirty="0"/>
              <a:t>기본 기획</a:t>
            </a:r>
            <a:endParaRPr lang="en-US" altLang="ko-KR" dirty="0"/>
          </a:p>
          <a:p>
            <a:r>
              <a:rPr lang="ko-KR" altLang="en-US" dirty="0"/>
              <a:t>임동수</a:t>
            </a:r>
            <a:endParaRPr lang="en-US" altLang="ko-KR" dirty="0"/>
          </a:p>
          <a:p>
            <a:r>
              <a:rPr lang="ko-KR" altLang="en-US" dirty="0"/>
              <a:t>전세원</a:t>
            </a:r>
            <a:endParaRPr lang="en-US" altLang="ko-KR" dirty="0"/>
          </a:p>
          <a:p>
            <a:r>
              <a:rPr lang="ko-KR" altLang="en-US" dirty="0"/>
              <a:t>안연상</a:t>
            </a:r>
          </a:p>
        </p:txBody>
      </p:sp>
    </p:spTree>
    <p:extLst>
      <p:ext uri="{BB962C8B-B14F-4D97-AF65-F5344CB8AC3E}">
        <p14:creationId xmlns:p14="http://schemas.microsoft.com/office/powerpoint/2010/main" val="229544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1119" y="1520510"/>
            <a:ext cx="3627121" cy="4616130"/>
          </a:xfrm>
        </p:spPr>
        <p:txBody>
          <a:bodyPr/>
          <a:lstStyle/>
          <a:p>
            <a:r>
              <a:rPr lang="en-US" altLang="ko-KR" dirty="0" smtClean="0"/>
              <a:t>OUTPUT.txt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python</a:t>
            </a:r>
            <a:r>
              <a:rPr lang="ko-KR" altLang="en-US" dirty="0" err="1" smtClean="0"/>
              <a:t>실행후에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출력한 결과물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실제로 </a:t>
            </a:r>
            <a:r>
              <a:rPr lang="ko-KR" altLang="en-US" dirty="0" err="1" smtClean="0"/>
              <a:t>필요한건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description</a:t>
            </a:r>
            <a:r>
              <a:rPr lang="en-US" altLang="ko-KR" dirty="0"/>
              <a:t> </a:t>
            </a:r>
            <a:r>
              <a:rPr lang="en-US" altLang="ko-KR" dirty="0" smtClean="0"/>
              <a:t>  tag </a:t>
            </a:r>
            <a:br>
              <a:rPr lang="en-US" altLang="ko-KR" dirty="0" smtClean="0"/>
            </a:br>
            <a:r>
              <a:rPr lang="ko-KR" altLang="en-US" dirty="0" smtClean="0"/>
              <a:t>내부 기사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필요없는</a:t>
            </a:r>
            <a:r>
              <a:rPr lang="ko-KR" altLang="en-US" dirty="0" smtClean="0"/>
              <a:t> 문자를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정리해주는 함수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50" name="Picture 2" descr="C:\Users\rainm\Desktop\자동투자프로그램\noclead_output 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" y="1312544"/>
            <a:ext cx="4314826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0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530" y="1585595"/>
            <a:ext cx="6221413" cy="2031365"/>
          </a:xfrm>
        </p:spPr>
        <p:txBody>
          <a:bodyPr/>
          <a:lstStyle/>
          <a:p>
            <a:r>
              <a:rPr lang="ko-KR" altLang="en-US" dirty="0" smtClean="0"/>
              <a:t>긁어온 기사의 불필요한 부분을 </a:t>
            </a:r>
            <a:r>
              <a:rPr lang="ko-KR" altLang="en-US" dirty="0" err="1" smtClean="0"/>
              <a:t>정리해야함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) </a:t>
            </a:r>
            <a:r>
              <a:rPr lang="ko-KR" altLang="en-US" dirty="0" smtClean="0"/>
              <a:t>안의 모든 내용을 지워버림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영어도 모두 지워버림</a:t>
            </a:r>
            <a:endParaRPr lang="en-US" altLang="ko-KR" dirty="0"/>
          </a:p>
        </p:txBody>
      </p:sp>
      <p:pic>
        <p:nvPicPr>
          <p:cNvPr id="3074" name="Picture 2" descr="C:\Users\rainm\Desktop\자동투자프로그램\cleaner 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3956685"/>
            <a:ext cx="622141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0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7039" y="1778665"/>
            <a:ext cx="3312161" cy="3880773"/>
          </a:xfrm>
        </p:spPr>
        <p:txBody>
          <a:bodyPr/>
          <a:lstStyle/>
          <a:p>
            <a:r>
              <a:rPr lang="en-US" altLang="ko-KR" dirty="0" smtClean="0"/>
              <a:t>Clean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사용후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OUTPUT.txt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데이터베이스 에 </a:t>
            </a:r>
            <a:r>
              <a:rPr lang="ko-KR" altLang="en-US" dirty="0" err="1" smtClean="0"/>
              <a:t>넣기전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데이터베이스에 넣는다면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KorNLPy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한번더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가공을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098" name="Picture 2" descr="C:\Users\rainm\Desktop\자동투자프로그램\clean_output 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" y="1554162"/>
            <a:ext cx="2971801" cy="410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0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모듈</a:t>
            </a:r>
            <a:r>
              <a:rPr lang="en-US" altLang="ko-KR" dirty="0"/>
              <a:t>(Library)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7439" y="4761551"/>
            <a:ext cx="6347714" cy="1872929"/>
          </a:xfrm>
        </p:spPr>
        <p:txBody>
          <a:bodyPr/>
          <a:lstStyle/>
          <a:p>
            <a:r>
              <a:rPr lang="ko-KR" altLang="en-US" dirty="0" smtClean="0"/>
              <a:t>정말 </a:t>
            </a:r>
            <a:r>
              <a:rPr lang="ko-KR" altLang="en-US" dirty="0" err="1" smtClean="0"/>
              <a:t>다떼버리고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숫자만나옴</a:t>
            </a:r>
            <a:endParaRPr lang="en-US" altLang="ko-KR" dirty="0" smtClean="0"/>
          </a:p>
          <a:p>
            <a:r>
              <a:rPr lang="ko-KR" altLang="en-US" dirty="0" smtClean="0"/>
              <a:t>때문에 </a:t>
            </a:r>
            <a:r>
              <a:rPr lang="en-US" altLang="ko-KR" dirty="0" smtClean="0"/>
              <a:t>clean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쓰지못하고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 형태를 </a:t>
            </a:r>
            <a:r>
              <a:rPr lang="ko-KR" altLang="en-US" dirty="0" err="1" smtClean="0"/>
              <a:t>잘라내야함</a:t>
            </a:r>
            <a:endParaRPr lang="en-US" altLang="ko-KR" dirty="0" smtClean="0"/>
          </a:p>
          <a:p>
            <a:r>
              <a:rPr lang="en-US" altLang="ko-KR" dirty="0" smtClean="0"/>
              <a:t>Text[15:68]</a:t>
            </a:r>
            <a:r>
              <a:rPr lang="ko-KR" altLang="en-US" dirty="0" smtClean="0"/>
              <a:t>로 자르면 링크만 잘림</a:t>
            </a:r>
            <a:endParaRPr lang="ko-KR" altLang="en-US" dirty="0"/>
          </a:p>
        </p:txBody>
      </p:sp>
      <p:pic>
        <p:nvPicPr>
          <p:cNvPr id="7170" name="Picture 2" descr="C:\Users\rainm\Desktop\자동투자프로그램\clean_l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1" y="1619567"/>
            <a:ext cx="23336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ainm\Desktop\자동투자프로그램\noclean_l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1595754"/>
            <a:ext cx="48768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057204" y="3060699"/>
            <a:ext cx="78263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1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모듈</a:t>
            </a:r>
            <a:r>
              <a:rPr lang="en-US" altLang="ko-KR" dirty="0"/>
              <a:t>(Library)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6799" y="2089471"/>
            <a:ext cx="4003041" cy="3457890"/>
          </a:xfrm>
        </p:spPr>
        <p:txBody>
          <a:bodyPr/>
          <a:lstStyle/>
          <a:p>
            <a:r>
              <a:rPr lang="ko-KR" altLang="en-US" dirty="0" smtClean="0"/>
              <a:t>현재 링크를 따로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잘라오는데 성공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링크를 </a:t>
            </a:r>
            <a:r>
              <a:rPr lang="ko-KR" altLang="en-US" dirty="0" err="1" smtClean="0"/>
              <a:t>배열안에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넣어야함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 descr="C:\Users\rainm\Desktop\자동투자프로그램\link 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" y="1825308"/>
            <a:ext cx="3600450" cy="3076575"/>
          </a:xfrm>
          <a:prstGeom prst="rect">
            <a:avLst/>
          </a:prstGeom>
          <a:noFill/>
          <a:effectLst>
            <a:reflection blurRad="6350" stA="50000" endA="300" endPos="31000" dist="279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1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239" y="2632249"/>
            <a:ext cx="2956561" cy="3097992"/>
          </a:xfrm>
        </p:spPr>
        <p:txBody>
          <a:bodyPr/>
          <a:lstStyle/>
          <a:p>
            <a:r>
              <a:rPr lang="en-US" altLang="ko-KR" dirty="0" smtClean="0"/>
              <a:t>Clean</a:t>
            </a:r>
            <a:r>
              <a:rPr lang="ko-KR" altLang="en-US" dirty="0" err="1" smtClean="0"/>
              <a:t>함수없는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get_title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Link</a:t>
            </a:r>
            <a:r>
              <a:rPr lang="ko-KR" altLang="en-US" dirty="0" smtClean="0"/>
              <a:t>의 경우는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clean </a:t>
            </a:r>
            <a:r>
              <a:rPr lang="ko-KR" altLang="en-US" dirty="0" err="1" smtClean="0"/>
              <a:t>함수를쓰면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정상적으로 나오지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146" name="Picture 2" descr="C:\Users\rainm\Desktop\자동투자프로그램\noclean_get_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020" y="1229677"/>
            <a:ext cx="5124450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51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ainm\Desktop\자동투자프로그램\main 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220" y="1976752"/>
            <a:ext cx="4953000" cy="3000375"/>
          </a:xfrm>
          <a:prstGeom prst="rect">
            <a:avLst/>
          </a:prstGeom>
          <a:noFill/>
          <a:effectLst>
            <a:reflection stA="93000" endPos="24000" dist="558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86079" y="2024696"/>
            <a:ext cx="3210561" cy="3880773"/>
          </a:xfrm>
        </p:spPr>
        <p:txBody>
          <a:bodyPr/>
          <a:lstStyle/>
          <a:p>
            <a:r>
              <a:rPr lang="en-US" altLang="ko-KR" dirty="0" smtClean="0"/>
              <a:t>URL3  :  </a:t>
            </a:r>
            <a:r>
              <a:rPr lang="ko-KR" altLang="en-US" dirty="0" smtClean="0"/>
              <a:t>매일 경제신문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RSS</a:t>
            </a:r>
            <a:r>
              <a:rPr lang="ko-KR" altLang="en-US" dirty="0" err="1" smtClean="0"/>
              <a:t>피드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output.txt : </a:t>
            </a:r>
            <a:r>
              <a:rPr lang="ko-KR" altLang="en-US" dirty="0" smtClean="0"/>
              <a:t>출력 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err="1" smtClean="0"/>
              <a:t>번째인수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긁어올 태그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(thing)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Read_text</a:t>
            </a:r>
            <a:r>
              <a:rPr lang="en-US" altLang="ko-KR" dirty="0" smtClean="0"/>
              <a:t> : text </a:t>
            </a:r>
            <a:r>
              <a:rPr lang="ko-KR" altLang="en-US" dirty="0" smtClean="0"/>
              <a:t>자르는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89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추후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긁어낸 데이터들을 </a:t>
            </a:r>
            <a:r>
              <a:rPr lang="en-US" altLang="ko-KR" dirty="0"/>
              <a:t>DB</a:t>
            </a:r>
            <a:r>
              <a:rPr lang="ko-KR" altLang="en-US" dirty="0"/>
              <a:t>와 연동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한번 실행으로 실시간으로 긁어올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시간 데이터는 </a:t>
            </a:r>
            <a:r>
              <a:rPr lang="en-US" altLang="ko-KR" dirty="0"/>
              <a:t>RSS</a:t>
            </a:r>
            <a:r>
              <a:rPr lang="ko-KR" altLang="en-US" dirty="0"/>
              <a:t>에서 긁어올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배열보다 효과적인 데이터 저장방법 제시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매일 경제신문  뿐만 아니라 다른 신문도 긁어 와야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(SNS </a:t>
            </a:r>
            <a:r>
              <a:rPr lang="ko-KR" altLang="en-US" dirty="0" smtClean="0"/>
              <a:t>도 고려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51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204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개발기획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 처리 순서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뉴스 </a:t>
            </a:r>
            <a:r>
              <a:rPr lang="en-US" altLang="ko-KR" dirty="0" smtClean="0"/>
              <a:t>SNS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추후 방향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Q&amp;A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743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31002" y="2397211"/>
            <a:ext cx="1824223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주가 상승</a:t>
            </a:r>
            <a:r>
              <a:rPr lang="en-US" altLang="ko-KR" dirty="0"/>
              <a:t>/</a:t>
            </a:r>
            <a:r>
              <a:rPr lang="ko-KR" altLang="en-US" dirty="0"/>
              <a:t>하락 </a:t>
            </a:r>
            <a:endParaRPr lang="en-US" altLang="ko-KR" dirty="0"/>
          </a:p>
          <a:p>
            <a:pPr algn="ctr"/>
            <a:r>
              <a:rPr lang="ko-KR" altLang="en-US" dirty="0"/>
              <a:t>예측 모듈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기획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66156" y="1889898"/>
            <a:ext cx="2446422" cy="247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뉴스</a:t>
            </a:r>
            <a:r>
              <a:rPr lang="en-US" altLang="ko-KR" sz="2400" dirty="0"/>
              <a:t>, SNS</a:t>
            </a:r>
          </a:p>
          <a:p>
            <a:pPr algn="ctr"/>
            <a:r>
              <a:rPr lang="ko-KR" altLang="en-US" sz="2400" dirty="0" err="1"/>
              <a:t>크롤링</a:t>
            </a:r>
            <a:r>
              <a:rPr lang="ko-KR" altLang="en-US" sz="2400" dirty="0"/>
              <a:t> 모듈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5798" y="2397211"/>
            <a:ext cx="1486472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증권사 </a:t>
            </a:r>
            <a:r>
              <a:rPr lang="en-US" altLang="ko-KR" dirty="0"/>
              <a:t>API </a:t>
            </a:r>
            <a:r>
              <a:rPr lang="ko-KR" altLang="en-US" dirty="0"/>
              <a:t>연계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2967" y="46516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3179108" y="3185812"/>
            <a:ext cx="426308" cy="1953747"/>
          </a:xfrm>
          <a:prstGeom prst="bentConnector3">
            <a:avLst>
              <a:gd name="adj1" fmla="val -53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0"/>
            <a:endCxn id="5" idx="0"/>
          </p:cNvCxnSpPr>
          <p:nvPr/>
        </p:nvCxnSpPr>
        <p:spPr>
          <a:xfrm rot="16200000" flipV="1">
            <a:off x="5526074" y="131425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4918" y="1702141"/>
            <a:ext cx="14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주가 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4262" y="4225326"/>
            <a:ext cx="23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투자 결정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주식 매수</a:t>
            </a:r>
          </a:p>
        </p:txBody>
      </p:sp>
      <p:cxnSp>
        <p:nvCxnSpPr>
          <p:cNvPr id="34" name="꺾인 연결선 33"/>
          <p:cNvCxnSpPr>
            <a:stCxn id="5" idx="2"/>
            <a:endCxn id="6" idx="2"/>
          </p:cNvCxnSpPr>
          <p:nvPr/>
        </p:nvCxnSpPr>
        <p:spPr>
          <a:xfrm rot="16200000" flipH="1">
            <a:off x="5526074" y="286022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194716" y="3973881"/>
            <a:ext cx="1055981" cy="8074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주가 상승</a:t>
            </a:r>
            <a:r>
              <a:rPr lang="en-US" altLang="ko-KR" sz="1200" dirty="0"/>
              <a:t>/</a:t>
            </a:r>
            <a:r>
              <a:rPr lang="ko-KR" altLang="en-US" sz="1200" dirty="0"/>
              <a:t>하락 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모듈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처리 순서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0811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 </a:t>
            </a:r>
            <a:r>
              <a:rPr lang="en-US" altLang="ko-KR" dirty="0"/>
              <a:t>&amp; SNS</a:t>
            </a:r>
          </a:p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(web)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0811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Azure_ML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04084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데이터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04084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br>
              <a:rPr lang="en-US" altLang="ko-KR" dirty="0"/>
            </a:br>
            <a:r>
              <a:rPr lang="en-US" altLang="ko-KR" dirty="0"/>
              <a:t>Libaray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endCxn id="8" idx="0"/>
          </p:cNvCxnSpPr>
          <p:nvPr/>
        </p:nvCxnSpPr>
        <p:spPr>
          <a:xfrm flipV="1">
            <a:off x="1866507" y="1930400"/>
            <a:ext cx="3621898" cy="86936"/>
          </a:xfrm>
          <a:prstGeom prst="curvedConnector4">
            <a:avLst>
              <a:gd name="adj1" fmla="val 7601"/>
              <a:gd name="adj2" fmla="val 362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8" idx="2"/>
            <a:endCxn id="7" idx="0"/>
          </p:cNvCxnSpPr>
          <p:nvPr/>
        </p:nvCxnSpPr>
        <p:spPr>
          <a:xfrm rot="5400000">
            <a:off x="5031205" y="3855452"/>
            <a:ext cx="914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2"/>
            <a:endCxn id="6" idx="2"/>
          </p:cNvCxnSpPr>
          <p:nvPr/>
        </p:nvCxnSpPr>
        <p:spPr>
          <a:xfrm rot="5400000">
            <a:off x="3721769" y="4013869"/>
            <a:ext cx="12700" cy="35332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0665" y="1711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3170821" y="141632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모든 데이터</a:t>
            </a:r>
            <a:endParaRPr lang="en-US" altLang="ko-K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4084" y="3604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KoNLPy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4756" y="363532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동사</a:t>
            </a:r>
            <a:r>
              <a:rPr lang="en-US" altLang="ko-KR" sz="1400" dirty="0"/>
              <a:t>/</a:t>
            </a:r>
            <a:r>
              <a:rPr lang="ko-KR" altLang="en-US" sz="1400" dirty="0"/>
              <a:t>명사 추출</a:t>
            </a:r>
            <a:endParaRPr lang="en-US" altLang="ko-KR" sz="1400" dirty="0"/>
          </a:p>
        </p:txBody>
      </p:sp>
      <p:cxnSp>
        <p:nvCxnSpPr>
          <p:cNvPr id="24" name="구부러진 연결선 23"/>
          <p:cNvCxnSpPr>
            <a:stCxn id="22" idx="2"/>
            <a:endCxn id="7" idx="3"/>
          </p:cNvCxnSpPr>
          <p:nvPr/>
        </p:nvCxnSpPr>
        <p:spPr>
          <a:xfrm rot="5400000">
            <a:off x="6415074" y="4738946"/>
            <a:ext cx="265286" cy="349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6765" y="49518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주식정보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98603" y="5602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198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3764" y="2056767"/>
            <a:ext cx="3759836" cy="160591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매일경제신문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후에 </a:t>
            </a:r>
            <a:r>
              <a:rPr lang="ko-KR" altLang="en-US" dirty="0" err="1" smtClean="0"/>
              <a:t>다른신문도</a:t>
            </a:r>
            <a:r>
              <a:rPr lang="ko-KR" altLang="en-US" dirty="0" smtClean="0"/>
              <a:t> 선택할 예정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RSS</a:t>
            </a:r>
            <a:r>
              <a:rPr lang="ko-KR" altLang="en-US" dirty="0" err="1" smtClean="0"/>
              <a:t>피드가</a:t>
            </a:r>
            <a:r>
              <a:rPr lang="ko-KR" altLang="en-US" dirty="0" smtClean="0"/>
              <a:t> 효과적</a:t>
            </a:r>
            <a:endParaRPr lang="en-US" altLang="ko-KR" dirty="0"/>
          </a:p>
          <a:p>
            <a:r>
              <a:rPr lang="ko-KR" altLang="en-US" dirty="0" smtClean="0"/>
              <a:t>주기적으로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662679"/>
            <a:ext cx="7810500" cy="1762125"/>
          </a:xfrm>
          <a:prstGeom prst="rect">
            <a:avLst/>
          </a:prstGeom>
          <a:effectLst>
            <a:reflection stA="72000" endPos="45000" dist="3175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717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63563" y="3969071"/>
            <a:ext cx="6347714" cy="2187889"/>
          </a:xfrm>
        </p:spPr>
        <p:txBody>
          <a:bodyPr/>
          <a:lstStyle/>
          <a:p>
            <a:r>
              <a:rPr lang="ko-KR" altLang="en-US" dirty="0" smtClean="0"/>
              <a:t>기사가 순서대로 번호가 매겨지는 것이 아니라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정치 등등 카테고리 별로 번호가 매겨짐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한번에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하기 부적합 하다고 판단</a:t>
            </a:r>
            <a:endParaRPr lang="en-US" altLang="ko-KR" dirty="0" smtClean="0"/>
          </a:p>
        </p:txBody>
      </p:sp>
      <p:pic>
        <p:nvPicPr>
          <p:cNvPr id="10242" name="Picture 2" descr="C:\Users\rainm\Desktop\자동투자프로그램\url 주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847215"/>
            <a:ext cx="56578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rainm\Desktop\자동투자프로그램\url 주소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918460"/>
            <a:ext cx="5657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9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1026" name="Picture 2" descr="C:\Users\rainm\Desktop\자동투자프로그램\RSS피드 긁어오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" y="1344295"/>
            <a:ext cx="8806180" cy="521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9519" y="2131466"/>
            <a:ext cx="3738881" cy="3324453"/>
          </a:xfrm>
        </p:spPr>
        <p:txBody>
          <a:bodyPr/>
          <a:lstStyle/>
          <a:p>
            <a:r>
              <a:rPr lang="ko-KR" altLang="en-US" dirty="0" smtClean="0"/>
              <a:t>경제부분 </a:t>
            </a:r>
            <a:r>
              <a:rPr lang="en-US" altLang="ko-KR" dirty="0" smtClean="0"/>
              <a:t>RSS</a:t>
            </a:r>
            <a:r>
              <a:rPr lang="ko-KR" altLang="en-US" dirty="0" err="1" smtClean="0"/>
              <a:t>피드</a:t>
            </a:r>
            <a:endParaRPr lang="en-US" altLang="ko-KR" dirty="0" smtClean="0"/>
          </a:p>
          <a:p>
            <a:r>
              <a:rPr lang="ko-KR" altLang="en-US" dirty="0" smtClean="0"/>
              <a:t>실제로 </a:t>
            </a:r>
            <a:r>
              <a:rPr lang="ko-KR" altLang="en-US" dirty="0" err="1" smtClean="0"/>
              <a:t>필요한건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DATE</a:t>
            </a:r>
            <a:br>
              <a:rPr lang="en-US" altLang="ko-KR" dirty="0" smtClean="0"/>
            </a:br>
            <a:r>
              <a:rPr lang="en-US" altLang="ko-KR" dirty="0" smtClean="0"/>
              <a:t>                           LINK</a:t>
            </a:r>
            <a:br>
              <a:rPr lang="en-US" altLang="ko-KR" dirty="0" smtClean="0"/>
            </a:br>
            <a:r>
              <a:rPr lang="en-US" altLang="ko-KR" dirty="0" smtClean="0"/>
              <a:t>                           DESCRIPTION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                      TITLE</a:t>
            </a:r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관해서는 현재 진행</a:t>
            </a:r>
            <a:r>
              <a:rPr lang="en-US" altLang="ko-KR" dirty="0" smtClean="0"/>
              <a:t>x</a:t>
            </a:r>
            <a:br>
              <a:rPr lang="en-US" altLang="ko-KR" dirty="0" smtClean="0"/>
            </a:br>
            <a:r>
              <a:rPr lang="en-US" altLang="ko-KR" dirty="0" smtClean="0"/>
              <a:t>LINK </a:t>
            </a:r>
            <a:r>
              <a:rPr lang="ko-KR" altLang="en-US" dirty="0" smtClean="0"/>
              <a:t>쪽으로 </a:t>
            </a:r>
            <a:r>
              <a:rPr lang="ko-KR" altLang="en-US" dirty="0" err="1" smtClean="0"/>
              <a:t>진행중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490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ainm\Desktop\자동투자프로그램\get_title 함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0" y="254001"/>
            <a:ext cx="6694167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47359" y="1652590"/>
            <a:ext cx="3068321" cy="388077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Get_title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bg1"/>
                </a:solidFill>
              </a:rPr>
              <a:t>RSS  </a:t>
            </a:r>
            <a:r>
              <a:rPr lang="ko-KR" altLang="en-US" dirty="0" err="1" smtClean="0">
                <a:solidFill>
                  <a:schemeClr val="bg1"/>
                </a:solidFill>
              </a:rPr>
              <a:t>피드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뉴스를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>
                <a:solidFill>
                  <a:schemeClr val="bg1"/>
                </a:solidFill>
              </a:rPr>
              <a:t>긁어온후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chemeClr val="bg1"/>
                </a:solidFill>
              </a:rPr>
              <a:t>저장까지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Tag_find</a:t>
            </a:r>
            <a:r>
              <a:rPr lang="en-US" altLang="ko-KR" dirty="0" err="1" smtClean="0"/>
              <a:t>er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bg1"/>
                </a:solidFill>
              </a:rPr>
              <a:t>=</a:t>
            </a:r>
            <a:r>
              <a:rPr lang="en-US" altLang="ko-KR" dirty="0" err="1" smtClean="0">
                <a:solidFill>
                  <a:schemeClr val="bg1"/>
                </a:solidFill>
              </a:rPr>
              <a:t>soup.fin</a:t>
            </a:r>
            <a:r>
              <a:rPr lang="en-US" altLang="ko-KR" dirty="0" err="1" smtClean="0"/>
              <a:t>d_all</a:t>
            </a:r>
            <a:r>
              <a:rPr lang="en-US" altLang="ko-KR" dirty="0" smtClean="0"/>
              <a:t>(thing)</a:t>
            </a:r>
            <a:br>
              <a:rPr lang="en-US" altLang="ko-KR" dirty="0" smtClean="0"/>
            </a:br>
            <a:r>
              <a:rPr lang="ko-KR" altLang="en-US" dirty="0" smtClean="0">
                <a:solidFill>
                  <a:schemeClr val="bg1"/>
                </a:solidFill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</a:rPr>
              <a:t>RSS</a:t>
            </a:r>
            <a:r>
              <a:rPr lang="ko-KR" altLang="en-US" dirty="0" err="1" smtClean="0">
                <a:solidFill>
                  <a:schemeClr val="bg1"/>
                </a:solidFill>
              </a:rPr>
              <a:t>피</a:t>
            </a:r>
            <a:r>
              <a:rPr lang="ko-KR" altLang="en-US" dirty="0" err="1" smtClean="0"/>
              <a:t>드에서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bg1"/>
                </a:solidFill>
              </a:rPr>
              <a:t>thing</a:t>
            </a:r>
            <a:r>
              <a:rPr lang="ko-KR" altLang="en-US" dirty="0" smtClean="0">
                <a:solidFill>
                  <a:schemeClr val="bg1"/>
                </a:solidFill>
              </a:rPr>
              <a:t>에  </a:t>
            </a:r>
            <a:r>
              <a:rPr lang="ko-KR" altLang="en-US" dirty="0" smtClean="0"/>
              <a:t>해당하는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chemeClr val="bg1"/>
                </a:solidFill>
              </a:rPr>
              <a:t>단어를 전</a:t>
            </a:r>
            <a:r>
              <a:rPr lang="ko-KR" altLang="en-US" dirty="0" smtClean="0"/>
              <a:t>부 긁어옴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8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ainm\Desktop\자동투자프로그램\get_title 함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0" y="254001"/>
            <a:ext cx="6694167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7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202</Words>
  <Application>Microsoft Office PowerPoint</Application>
  <PresentationFormat>화면 슬라이드 쇼(4:3)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패싯</vt:lpstr>
      <vt:lpstr>자동투자프로그램</vt:lpstr>
      <vt:lpstr>목차</vt:lpstr>
      <vt:lpstr>개발 기획</vt:lpstr>
      <vt:lpstr>모듈 처리 순서</vt:lpstr>
      <vt:lpstr>뉴스, SNS 크롤링 모듈</vt:lpstr>
      <vt:lpstr>뉴스, SNS 크롤링 모듈</vt:lpstr>
      <vt:lpstr>뉴스, SNS 크롤링 모듈</vt:lpstr>
      <vt:lpstr>PowerPoint 프레젠테이션</vt:lpstr>
      <vt:lpstr>PowerPoint 프레젠테이션</vt:lpstr>
      <vt:lpstr>뉴스, SNS 크롤링 모듈</vt:lpstr>
      <vt:lpstr>뉴스, SNS 크롤링 모듈</vt:lpstr>
      <vt:lpstr>뉴스, SNS 크롤링 모듈</vt:lpstr>
      <vt:lpstr>뉴스, SNS 크롤링 모듈(Library)</vt:lpstr>
      <vt:lpstr>뉴스, SNS 크롤링 모듈(Library)</vt:lpstr>
      <vt:lpstr>뉴스, SNS 크롤링 모듈</vt:lpstr>
      <vt:lpstr>뉴스, SNS 크롤링 모듈</vt:lpstr>
      <vt:lpstr>문제점 &amp; 추후 방향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자동투자프로그램</dc:title>
  <dc:creator>hara</dc:creator>
  <cp:lastModifiedBy>JEON SEWON</cp:lastModifiedBy>
  <cp:revision>34</cp:revision>
  <dcterms:created xsi:type="dcterms:W3CDTF">2017-03-07T00:46:24Z</dcterms:created>
  <dcterms:modified xsi:type="dcterms:W3CDTF">2017-04-19T13:41:10Z</dcterms:modified>
</cp:coreProperties>
</file>