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9" r:id="rId4"/>
    <p:sldId id="290" r:id="rId5"/>
    <p:sldId id="268" r:id="rId6"/>
    <p:sldId id="295" r:id="rId7"/>
    <p:sldId id="294" r:id="rId8"/>
    <p:sldId id="292" r:id="rId9"/>
    <p:sldId id="296" r:id="rId10"/>
    <p:sldId id="297" r:id="rId11"/>
    <p:sldId id="298" r:id="rId12"/>
    <p:sldId id="288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1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6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D15D-ED89-4950-AEE6-F6D609771E4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자동투자프로그램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325252"/>
          </a:xfrm>
        </p:spPr>
        <p:txBody>
          <a:bodyPr>
            <a:normAutofit/>
          </a:bodyPr>
          <a:lstStyle/>
          <a:p>
            <a:r>
              <a:rPr lang="ko-KR" altLang="en-US" dirty="0"/>
              <a:t>기본 기획</a:t>
            </a:r>
            <a:endParaRPr lang="en-US" altLang="ko-KR" dirty="0"/>
          </a:p>
          <a:p>
            <a:r>
              <a:rPr lang="ko-KR" altLang="en-US" dirty="0"/>
              <a:t>임동수</a:t>
            </a:r>
            <a:endParaRPr lang="en-US" altLang="ko-KR" dirty="0"/>
          </a:p>
          <a:p>
            <a:r>
              <a:rPr lang="ko-KR" altLang="en-US" dirty="0"/>
              <a:t>전세원</a:t>
            </a:r>
            <a:endParaRPr lang="en-US" altLang="ko-KR" dirty="0"/>
          </a:p>
          <a:p>
            <a:r>
              <a:rPr lang="ko-KR" altLang="en-US" dirty="0"/>
              <a:t>안연상</a:t>
            </a:r>
          </a:p>
        </p:txBody>
      </p:sp>
    </p:spTree>
    <p:extLst>
      <p:ext uri="{BB962C8B-B14F-4D97-AF65-F5344CB8AC3E}">
        <p14:creationId xmlns:p14="http://schemas.microsoft.com/office/powerpoint/2010/main" val="22954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ML</a:t>
            </a:r>
            <a:r>
              <a:rPr lang="ko-KR" altLang="en-US" dirty="0"/>
              <a:t>에서 </a:t>
            </a:r>
            <a:r>
              <a:rPr lang="en-US" altLang="ko-KR" dirty="0"/>
              <a:t>python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사용이 제한됨(기본패키지만 사용가능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입력</a:t>
            </a:r>
            <a:r>
              <a:rPr lang="en-US" altLang="ko-KR" dirty="0" smtClean="0"/>
              <a:t>-</a:t>
            </a:r>
            <a:r>
              <a:rPr lang="ko-KR" altLang="en-US" dirty="0" smtClean="0"/>
              <a:t>출력 개수제한</a:t>
            </a:r>
            <a:endParaRPr lang="en-US" altLang="ko-KR" dirty="0" smtClean="0"/>
          </a:p>
          <a:p>
            <a:r>
              <a:rPr lang="ko-KR" altLang="en-US" dirty="0" smtClean="0"/>
              <a:t>디버깅 불가능</a:t>
            </a:r>
            <a:endParaRPr lang="en-US" altLang="ko-KR" dirty="0" smtClean="0"/>
          </a:p>
          <a:p>
            <a:r>
              <a:rPr lang="ko-KR" altLang="en-US" dirty="0" smtClean="0"/>
              <a:t>지속실행 불가능</a:t>
            </a:r>
            <a:r>
              <a:rPr lang="en-US" altLang="ko-KR" dirty="0" smtClean="0"/>
              <a:t>(1</a:t>
            </a:r>
            <a:r>
              <a:rPr lang="ko-KR" altLang="en-US" dirty="0" smtClean="0"/>
              <a:t>회성 실행만 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네이티브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사용 불가능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15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ML</a:t>
            </a:r>
            <a:r>
              <a:rPr lang="ko-KR" altLang="en-US" dirty="0"/>
              <a:t>에서 </a:t>
            </a:r>
            <a:r>
              <a:rPr lang="en-US" altLang="ko-KR" dirty="0"/>
              <a:t>python</a:t>
            </a:r>
            <a:r>
              <a:rPr lang="ko-KR" altLang="en-US" dirty="0"/>
              <a:t>사용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63" y="2796544"/>
            <a:ext cx="5514286" cy="2609524"/>
          </a:xfrm>
        </p:spPr>
      </p:pic>
    </p:spTree>
    <p:extLst>
      <p:ext uri="{BB962C8B-B14F-4D97-AF65-F5344CB8AC3E}">
        <p14:creationId xmlns:p14="http://schemas.microsoft.com/office/powerpoint/2010/main" val="217204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추후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긁어낸 데이터들을 </a:t>
            </a:r>
            <a:r>
              <a:rPr lang="en-US" altLang="ko-KR" dirty="0"/>
              <a:t>DB</a:t>
            </a:r>
            <a:r>
              <a:rPr lang="ko-KR" altLang="en-US" dirty="0"/>
              <a:t>와 연동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한번 실행으로 실시간으로 긁어올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시간 데이터는 </a:t>
            </a:r>
            <a:r>
              <a:rPr lang="en-US" altLang="ko-KR" dirty="0"/>
              <a:t>RSS</a:t>
            </a:r>
            <a:r>
              <a:rPr lang="ko-KR" altLang="en-US" dirty="0"/>
              <a:t>에서 긁어올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배열보다 효과적인 데이터 저장방법 제시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매일 경제신문  뿐만 아니라 다른 신문도 긁어 와야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(SNS </a:t>
            </a:r>
            <a:r>
              <a:rPr lang="ko-KR" altLang="en-US" dirty="0" smtClean="0"/>
              <a:t>도 고려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5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20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개발기획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 처리 순서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뉴스 </a:t>
            </a:r>
            <a:r>
              <a:rPr lang="en-US" altLang="ko-KR" dirty="0" smtClean="0"/>
              <a:t>SNS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추후 방향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Q&amp;A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74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31002" y="2397211"/>
            <a:ext cx="1824223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주가 상승</a:t>
            </a:r>
            <a:r>
              <a:rPr lang="en-US" altLang="ko-KR" dirty="0"/>
              <a:t>/</a:t>
            </a:r>
            <a:r>
              <a:rPr lang="ko-KR" altLang="en-US" dirty="0"/>
              <a:t>하락 </a:t>
            </a:r>
            <a:endParaRPr lang="en-US" altLang="ko-KR" dirty="0"/>
          </a:p>
          <a:p>
            <a:pPr algn="ctr"/>
            <a:r>
              <a:rPr lang="ko-KR" altLang="en-US" dirty="0"/>
              <a:t>예측 모듈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기획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66156" y="1889898"/>
            <a:ext cx="2446422" cy="247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뉴스</a:t>
            </a:r>
            <a:r>
              <a:rPr lang="en-US" altLang="ko-KR" sz="2400" dirty="0"/>
              <a:t>, SNS</a:t>
            </a:r>
          </a:p>
          <a:p>
            <a:pPr algn="ctr"/>
            <a:r>
              <a:rPr lang="ko-KR" altLang="en-US" sz="2400" dirty="0" err="1"/>
              <a:t>크롤링</a:t>
            </a:r>
            <a:r>
              <a:rPr lang="ko-KR" altLang="en-US" sz="2400" dirty="0"/>
              <a:t> 모듈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5798" y="2397211"/>
            <a:ext cx="1486472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증권사 </a:t>
            </a:r>
            <a:r>
              <a:rPr lang="en-US" altLang="ko-KR" dirty="0"/>
              <a:t>API </a:t>
            </a:r>
            <a:r>
              <a:rPr lang="ko-KR" altLang="en-US" dirty="0"/>
              <a:t>연계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2967" y="46516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3179108" y="3185812"/>
            <a:ext cx="426308" cy="1953747"/>
          </a:xfrm>
          <a:prstGeom prst="bentConnector3">
            <a:avLst>
              <a:gd name="adj1" fmla="val -53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0"/>
            <a:endCxn id="5" idx="0"/>
          </p:cNvCxnSpPr>
          <p:nvPr/>
        </p:nvCxnSpPr>
        <p:spPr>
          <a:xfrm rot="16200000" flipV="1">
            <a:off x="5526074" y="131425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4918" y="1702141"/>
            <a:ext cx="14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주가 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4262" y="4225326"/>
            <a:ext cx="23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투자 결정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주식 매수</a:t>
            </a:r>
          </a:p>
        </p:txBody>
      </p:sp>
      <p:cxnSp>
        <p:nvCxnSpPr>
          <p:cNvPr id="34" name="꺾인 연결선 33"/>
          <p:cNvCxnSpPr>
            <a:stCxn id="5" idx="2"/>
            <a:endCxn id="6" idx="2"/>
          </p:cNvCxnSpPr>
          <p:nvPr/>
        </p:nvCxnSpPr>
        <p:spPr>
          <a:xfrm rot="16200000" flipH="1">
            <a:off x="5526074" y="286022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194716" y="3973881"/>
            <a:ext cx="1055981" cy="8074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주가 상승</a:t>
            </a:r>
            <a:r>
              <a:rPr lang="en-US" altLang="ko-KR" sz="1200" dirty="0"/>
              <a:t>/</a:t>
            </a:r>
            <a:r>
              <a:rPr lang="ko-KR" altLang="en-US" sz="1200" dirty="0"/>
              <a:t>하락 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모듈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처리 순서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0811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 </a:t>
            </a:r>
            <a:r>
              <a:rPr lang="en-US" altLang="ko-KR" dirty="0"/>
              <a:t>&amp; SNS</a:t>
            </a:r>
          </a:p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(web)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0811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Azure_ML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04084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데이터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04084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br>
              <a:rPr lang="en-US" altLang="ko-KR" dirty="0"/>
            </a:br>
            <a:r>
              <a:rPr lang="en-US" altLang="ko-KR" dirty="0"/>
              <a:t>Libaray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endCxn id="8" idx="0"/>
          </p:cNvCxnSpPr>
          <p:nvPr/>
        </p:nvCxnSpPr>
        <p:spPr>
          <a:xfrm flipV="1">
            <a:off x="1866507" y="1930400"/>
            <a:ext cx="3621898" cy="86936"/>
          </a:xfrm>
          <a:prstGeom prst="curvedConnector4">
            <a:avLst>
              <a:gd name="adj1" fmla="val 7601"/>
              <a:gd name="adj2" fmla="val 362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8" idx="2"/>
            <a:endCxn id="7" idx="0"/>
          </p:cNvCxnSpPr>
          <p:nvPr/>
        </p:nvCxnSpPr>
        <p:spPr>
          <a:xfrm rot="5400000">
            <a:off x="5031205" y="3855452"/>
            <a:ext cx="914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2"/>
            <a:endCxn id="6" idx="2"/>
          </p:cNvCxnSpPr>
          <p:nvPr/>
        </p:nvCxnSpPr>
        <p:spPr>
          <a:xfrm rot="5400000">
            <a:off x="3721769" y="4013869"/>
            <a:ext cx="12700" cy="35332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0665" y="1711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3170821" y="141632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모든 데이터</a:t>
            </a:r>
            <a:endParaRPr lang="en-US" altLang="ko-K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4084" y="3604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KoNLPy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4756" y="363532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동사</a:t>
            </a:r>
            <a:r>
              <a:rPr lang="en-US" altLang="ko-KR" sz="1400" dirty="0"/>
              <a:t>/</a:t>
            </a:r>
            <a:r>
              <a:rPr lang="ko-KR" altLang="en-US" sz="1400" dirty="0"/>
              <a:t>명사 추출</a:t>
            </a:r>
            <a:endParaRPr lang="en-US" altLang="ko-KR" sz="1400" dirty="0"/>
          </a:p>
        </p:txBody>
      </p:sp>
      <p:cxnSp>
        <p:nvCxnSpPr>
          <p:cNvPr id="24" name="구부러진 연결선 23"/>
          <p:cNvCxnSpPr>
            <a:stCxn id="22" idx="2"/>
            <a:endCxn id="7" idx="3"/>
          </p:cNvCxnSpPr>
          <p:nvPr/>
        </p:nvCxnSpPr>
        <p:spPr>
          <a:xfrm rot="5400000">
            <a:off x="6415074" y="4738946"/>
            <a:ext cx="265286" cy="349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6765" y="49518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주식정보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98603" y="5602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19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3764" y="2056767"/>
            <a:ext cx="3759836" cy="160591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매일경제신문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후에 </a:t>
            </a:r>
            <a:r>
              <a:rPr lang="ko-KR" altLang="en-US" dirty="0" err="1" smtClean="0"/>
              <a:t>다른신문도</a:t>
            </a:r>
            <a:r>
              <a:rPr lang="ko-KR" altLang="en-US" dirty="0" smtClean="0"/>
              <a:t> 선택할 예정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RSS</a:t>
            </a:r>
            <a:r>
              <a:rPr lang="ko-KR" altLang="en-US" dirty="0" err="1" smtClean="0"/>
              <a:t>피드가</a:t>
            </a:r>
            <a:r>
              <a:rPr lang="ko-KR" altLang="en-US" dirty="0" smtClean="0"/>
              <a:t> 효과적</a:t>
            </a:r>
            <a:endParaRPr lang="en-US" altLang="ko-KR" dirty="0"/>
          </a:p>
          <a:p>
            <a:r>
              <a:rPr lang="ko-KR" altLang="en-US" dirty="0" smtClean="0"/>
              <a:t>주기적으로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662679"/>
            <a:ext cx="7810500" cy="1762125"/>
          </a:xfrm>
          <a:prstGeom prst="rect">
            <a:avLst/>
          </a:prstGeom>
          <a:effectLst>
            <a:reflection stA="72000" endPos="45000" dist="3175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71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모듈</a:t>
            </a:r>
            <a:r>
              <a:rPr lang="en-US" altLang="ko-KR" dirty="0"/>
              <a:t>(Library)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Library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>
                <a:solidFill>
                  <a:srgbClr val="92D050"/>
                </a:solidFill>
              </a:rPr>
              <a:t>KoNLPy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Ko + </a:t>
            </a:r>
            <a:r>
              <a:rPr lang="en-US" altLang="ko-KR" dirty="0" smtClean="0"/>
              <a:t>NLP </a:t>
            </a:r>
            <a:r>
              <a:rPr lang="ko-KR" altLang="en-US" dirty="0"/>
              <a:t>로써 한글 단어분석 </a:t>
            </a:r>
            <a:r>
              <a:rPr lang="ko-KR" altLang="en-US" dirty="0" err="1"/>
              <a:t>파이썬</a:t>
            </a:r>
            <a:r>
              <a:rPr lang="ko-KR" altLang="en-US" dirty="0"/>
              <a:t> 패키지로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텍스트에서 </a:t>
            </a:r>
            <a:r>
              <a:rPr lang="ko-KR" altLang="en-US" dirty="0" err="1"/>
              <a:t>의미있는</a:t>
            </a:r>
            <a:r>
              <a:rPr lang="ko-KR" altLang="en-US" dirty="0"/>
              <a:t> 정보를 분석</a:t>
            </a:r>
            <a:r>
              <a:rPr lang="en-US" altLang="ko-KR" dirty="0"/>
              <a:t>, </a:t>
            </a:r>
            <a:r>
              <a:rPr lang="ko-KR" altLang="en-US" dirty="0"/>
              <a:t>추출하고 이해하는 일련의 기술집합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뉴스 </a:t>
            </a:r>
            <a:r>
              <a:rPr lang="en-US" altLang="ko-KR" dirty="0"/>
              <a:t>&amp; SNS </a:t>
            </a:r>
            <a:r>
              <a:rPr lang="ko-KR" altLang="en-US" dirty="0"/>
              <a:t>에서 </a:t>
            </a:r>
            <a:r>
              <a:rPr lang="ko-KR" altLang="en-US" dirty="0" err="1"/>
              <a:t>크롤링한</a:t>
            </a:r>
            <a:r>
              <a:rPr lang="ko-KR" altLang="en-US" dirty="0"/>
              <a:t> 데이터를 동사</a:t>
            </a:r>
            <a:r>
              <a:rPr lang="en-US" altLang="ko-KR" dirty="0"/>
              <a:t>/</a:t>
            </a:r>
            <a:r>
              <a:rPr lang="ko-KR" altLang="en-US" dirty="0"/>
              <a:t>명사 등으로 쪼개는 역할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 smtClean="0">
                <a:solidFill>
                  <a:srgbClr val="92D050"/>
                </a:solidFill>
              </a:rPr>
              <a:t>*</a:t>
            </a:r>
            <a:r>
              <a:rPr lang="en-US" altLang="ko-KR" dirty="0" smtClean="0"/>
              <a:t>NLP </a:t>
            </a:r>
            <a:r>
              <a:rPr lang="en-US" altLang="ko-KR" dirty="0"/>
              <a:t>(Natural Language Processing, </a:t>
            </a:r>
            <a:r>
              <a:rPr lang="ko-KR" altLang="en-US" dirty="0"/>
              <a:t>자연어처리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745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4" y="1740759"/>
            <a:ext cx="4942703" cy="42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" r="-6" b="74776"/>
          <a:stretch/>
        </p:blipFill>
        <p:spPr>
          <a:xfrm>
            <a:off x="172992" y="4006240"/>
            <a:ext cx="8336695" cy="186168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코드로 이전에 받아온 데이터에서 명사만 분리</a:t>
            </a:r>
            <a:endParaRPr lang="en-US" altLang="ko-KR" dirty="0" smtClean="0"/>
          </a:p>
          <a:p>
            <a:r>
              <a:rPr lang="ko-KR" altLang="en-US" dirty="0" smtClean="0"/>
              <a:t>중복된 단어를 걸러내고 타임 스탬프를 추가 할 필요가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6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Azure 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Azure ML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스크립트로 사용 가능</a:t>
            </a:r>
            <a:endParaRPr lang="en-US" altLang="ko-KR" dirty="0" smtClean="0"/>
          </a:p>
          <a:p>
            <a:r>
              <a:rPr lang="ko-KR" altLang="en-US" dirty="0" err="1" smtClean="0"/>
              <a:t>블록형</a:t>
            </a:r>
            <a:r>
              <a:rPr lang="ko-KR" altLang="en-US" dirty="0" smtClean="0"/>
              <a:t> 프로그래밍 툴에서 </a:t>
            </a:r>
            <a:r>
              <a:rPr lang="en-US" altLang="ko-KR" dirty="0" smtClean="0"/>
              <a:t>Python</a:t>
            </a:r>
            <a:r>
              <a:rPr lang="ko-KR" altLang="en-US" dirty="0" err="1" smtClean="0"/>
              <a:t>블럭을</a:t>
            </a:r>
            <a:r>
              <a:rPr lang="ko-KR" altLang="en-US" dirty="0" smtClean="0"/>
              <a:t> 추가하여 사용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30" y="3524121"/>
            <a:ext cx="5106982" cy="11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496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782</TotalTime>
  <Words>200</Words>
  <Application>Microsoft Office PowerPoint</Application>
  <PresentationFormat>화면 슬라이드 쇼(4:3)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자동투자프로그램</vt:lpstr>
      <vt:lpstr>목차</vt:lpstr>
      <vt:lpstr>개발 기획</vt:lpstr>
      <vt:lpstr>모듈 처리 순서</vt:lpstr>
      <vt:lpstr>뉴스, SNS 크롤링 모듈</vt:lpstr>
      <vt:lpstr>뉴스, SNS 크롤링 모듈(Library)</vt:lpstr>
      <vt:lpstr>뉴스, SNS 크롤링 모듈</vt:lpstr>
      <vt:lpstr>뉴스, SNS 크롤링 모듈</vt:lpstr>
      <vt:lpstr>Azure ML에서 python사용</vt:lpstr>
      <vt:lpstr>Azure ML에서 python사용</vt:lpstr>
      <vt:lpstr>Azure ML에서 python사용</vt:lpstr>
      <vt:lpstr>문제점 &amp; 추후 방향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자동투자프로그램</dc:title>
  <dc:creator>hara</dc:creator>
  <cp:lastModifiedBy>hara</cp:lastModifiedBy>
  <cp:revision>42</cp:revision>
  <dcterms:created xsi:type="dcterms:W3CDTF">2017-03-07T00:46:24Z</dcterms:created>
  <dcterms:modified xsi:type="dcterms:W3CDTF">2017-05-04T03:12:34Z</dcterms:modified>
</cp:coreProperties>
</file>