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43"/>
  </p:notesMasterIdLst>
  <p:sldIdLst>
    <p:sldId id="256" r:id="rId4"/>
    <p:sldId id="273" r:id="rId5"/>
    <p:sldId id="269" r:id="rId6"/>
    <p:sldId id="293" r:id="rId7"/>
    <p:sldId id="294" r:id="rId8"/>
    <p:sldId id="295" r:id="rId9"/>
    <p:sldId id="296" r:id="rId10"/>
    <p:sldId id="297" r:id="rId11"/>
    <p:sldId id="264" r:id="rId12"/>
    <p:sldId id="265" r:id="rId13"/>
    <p:sldId id="299" r:id="rId14"/>
    <p:sldId id="298" r:id="rId15"/>
    <p:sldId id="300" r:id="rId16"/>
    <p:sldId id="306" r:id="rId17"/>
    <p:sldId id="307" r:id="rId18"/>
    <p:sldId id="312" r:id="rId19"/>
    <p:sldId id="310" r:id="rId20"/>
    <p:sldId id="301" r:id="rId21"/>
    <p:sldId id="302" r:id="rId22"/>
    <p:sldId id="324" r:id="rId23"/>
    <p:sldId id="303" r:id="rId24"/>
    <p:sldId id="305" r:id="rId25"/>
    <p:sldId id="304" r:id="rId26"/>
    <p:sldId id="308" r:id="rId27"/>
    <p:sldId id="309" r:id="rId28"/>
    <p:sldId id="311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6" r:id="rId41"/>
    <p:sldId id="263" r:id="rId42"/>
  </p:sldIdLst>
  <p:sldSz cx="12190413" cy="6859588"/>
  <p:notesSz cx="6858000" cy="9144000"/>
  <p:defaultTextStyle>
    <a:defPPr>
      <a:defRPr lang="ko-KR"/>
    </a:defPPr>
    <a:lvl1pPr marL="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CE0"/>
    <a:srgbClr val="F77B71"/>
    <a:srgbClr val="B7FBC4"/>
    <a:srgbClr val="6BC2ED"/>
    <a:srgbClr val="F5BA95"/>
    <a:srgbClr val="1AF243"/>
    <a:srgbClr val="0779B7"/>
    <a:srgbClr val="019ADD"/>
    <a:srgbClr val="5CF679"/>
    <a:srgbClr val="F8C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82818" autoAdjust="0"/>
  </p:normalViewPr>
  <p:slideViewPr>
    <p:cSldViewPr>
      <p:cViewPr>
        <p:scale>
          <a:sx n="100" d="100"/>
          <a:sy n="100" d="100"/>
        </p:scale>
        <p:origin x="-894" y="-43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026FA-005D-4F83-91B7-4A67E527D09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35807-436B-4098-B283-CFDB1C2C895B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ko-KR" altLang="en-US" sz="1600" dirty="0">
              <a:solidFill>
                <a:schemeClr val="bg1"/>
              </a:solidFill>
            </a:rPr>
            <a:t>증권사 </a:t>
          </a:r>
          <a:r>
            <a:rPr lang="en-US" altLang="ko-KR" sz="1600" dirty="0">
              <a:solidFill>
                <a:schemeClr val="bg1"/>
              </a:solidFill>
            </a:rPr>
            <a:t>API (</a:t>
          </a:r>
          <a:r>
            <a:rPr lang="ko-KR" altLang="en-US" sz="1600" dirty="0" err="1">
              <a:solidFill>
                <a:schemeClr val="bg1"/>
              </a:solidFill>
            </a:rPr>
            <a:t>키움증권</a:t>
          </a:r>
          <a:r>
            <a:rPr lang="en-US" altLang="ko-KR" sz="1600" dirty="0">
              <a:solidFill>
                <a:schemeClr val="bg1"/>
              </a:solidFill>
            </a:rPr>
            <a:t>)</a:t>
          </a:r>
          <a:endParaRPr lang="en-US" sz="1600" dirty="0">
            <a:solidFill>
              <a:schemeClr val="bg1"/>
            </a:solidFill>
          </a:endParaRPr>
        </a:p>
      </dgm:t>
    </dgm:pt>
    <dgm:pt modelId="{CF38784C-E47C-4381-88BA-3A6C34619753}" type="parTrans" cxnId="{568EF7AE-5E7A-4A4B-8C1E-7742DE39B02B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9FD588D3-FE2F-4AEF-ABC5-9048826E4994}" type="sibTrans" cxnId="{568EF7AE-5E7A-4A4B-8C1E-7742DE39B02B}">
      <dgm:prSet/>
      <dgm:spPr>
        <a:solidFill>
          <a:schemeClr val="tx1">
            <a:lumMod val="50000"/>
            <a:lumOff val="50000"/>
          </a:schemeClr>
        </a:solidFill>
        <a:ln>
          <a:noFill/>
        </a:ln>
      </dgm:spPr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93133E4-0A75-4988-B893-C64C3896137C}">
      <dgm:prSet phldrT="[Text]" custT="1"/>
      <dgm:spPr>
        <a:solidFill>
          <a:schemeClr val="accent2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ko-KR" altLang="en-US" sz="1600" dirty="0" err="1">
              <a:solidFill>
                <a:schemeClr val="bg1"/>
              </a:solidFill>
            </a:rPr>
            <a:t>크롤링</a:t>
          </a:r>
          <a:r>
            <a:rPr lang="ko-KR" altLang="en-US" sz="1600" dirty="0">
              <a:solidFill>
                <a:schemeClr val="bg1"/>
              </a:solidFill>
            </a:rPr>
            <a:t> 모듈 라이브러리</a:t>
          </a:r>
          <a:endParaRPr lang="en-US" sz="1600" dirty="0">
            <a:solidFill>
              <a:schemeClr val="bg1"/>
            </a:solidFill>
          </a:endParaRPr>
        </a:p>
      </dgm:t>
    </dgm:pt>
    <dgm:pt modelId="{786492F5-D397-4BFF-8CD6-C70719EE8EC7}" type="par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407D118-DF82-41F2-B25C-B08B875AD3C1}" type="sibTrans" cxnId="{BBC9D532-9666-4D18-8598-ADC8785C9E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5AAF50B-5C87-4E19-B1B3-38E188CC8D32}">
      <dgm:prSet phldrT="[Text]" custT="1"/>
      <dgm:spPr>
        <a:solidFill>
          <a:schemeClr val="accent3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err="1">
              <a:solidFill>
                <a:schemeClr val="bg1"/>
              </a:solidFill>
            </a:rPr>
            <a:t>AzureML</a:t>
          </a:r>
          <a:endParaRPr lang="en-US" sz="1600" dirty="0">
            <a:solidFill>
              <a:schemeClr val="bg1"/>
            </a:solidFill>
          </a:endParaRPr>
        </a:p>
      </dgm:t>
    </dgm:pt>
    <dgm:pt modelId="{7FF2B4BD-297A-43EE-8D5C-D466EF2F37C8}" type="par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6810300-1F98-4C00-98C7-7F4C93CDEE9E}" type="sibTrans" cxnId="{EE9B1865-1468-41CE-9B5A-69A5D2D9CDD8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8D3EB2C-1B33-49F1-A09D-9D8BC98DCFFC}">
      <dgm:prSet custT="1"/>
      <dgm:spPr>
        <a:solidFill>
          <a:schemeClr val="accent4"/>
        </a:solidFill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ko-KR" altLang="en-US" sz="1600" dirty="0">
              <a:solidFill>
                <a:schemeClr val="bg1"/>
              </a:solidFill>
            </a:rPr>
            <a:t>야후 </a:t>
          </a:r>
          <a:r>
            <a:rPr lang="en-US" altLang="ko-KR" sz="1600" dirty="0">
              <a:solidFill>
                <a:schemeClr val="bg1"/>
              </a:solidFill>
            </a:rPr>
            <a:t>Finance</a:t>
          </a:r>
          <a:endParaRPr lang="en-US" sz="1600" dirty="0">
            <a:solidFill>
              <a:schemeClr val="bg1"/>
            </a:solidFill>
          </a:endParaRPr>
        </a:p>
      </dgm:t>
    </dgm:pt>
    <dgm:pt modelId="{E4244590-7546-41EF-B8E3-CE696B7074AA}" type="par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858B79B7-C7F1-4032-BEBB-EED6A59C485A}" type="sibTrans" cxnId="{1A156D4A-22BD-4D92-84FE-40225A3AEAE5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A27FCBB-E541-4E0E-B1EF-0DC3B82F7D6B}" type="pres">
      <dgm:prSet presAssocID="{B61026FA-005D-4F83-91B7-4A67E527D0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ECFB32-E6B3-4745-B74B-03EBCFD88A4F}" type="pres">
      <dgm:prSet presAssocID="{B61026FA-005D-4F83-91B7-4A67E527D09C}" presName="Name1" presStyleCnt="0"/>
      <dgm:spPr/>
    </dgm:pt>
    <dgm:pt modelId="{E80E83BC-FA7D-41C4-ADB9-CFD4B5BC7C27}" type="pres">
      <dgm:prSet presAssocID="{B61026FA-005D-4F83-91B7-4A67E527D09C}" presName="cycle" presStyleCnt="0"/>
      <dgm:spPr/>
    </dgm:pt>
    <dgm:pt modelId="{60030C70-F1E5-4987-AFAD-C98CFD15F308}" type="pres">
      <dgm:prSet presAssocID="{B61026FA-005D-4F83-91B7-4A67E527D09C}" presName="srcNode" presStyleLbl="node1" presStyleIdx="0" presStyleCnt="4"/>
      <dgm:spPr/>
    </dgm:pt>
    <dgm:pt modelId="{75CD2D43-FF46-486F-8F92-07E6EFDCB430}" type="pres">
      <dgm:prSet presAssocID="{B61026FA-005D-4F83-91B7-4A67E527D09C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5661116-E63B-4383-BA11-80CAAF8FBF7E}" type="pres">
      <dgm:prSet presAssocID="{B61026FA-005D-4F83-91B7-4A67E527D09C}" presName="extraNode" presStyleLbl="node1" presStyleIdx="0" presStyleCnt="4"/>
      <dgm:spPr/>
    </dgm:pt>
    <dgm:pt modelId="{4AF4D685-69D0-43E3-9F8A-CC8E8769CF62}" type="pres">
      <dgm:prSet presAssocID="{B61026FA-005D-4F83-91B7-4A67E527D09C}" presName="dstNode" presStyleLbl="node1" presStyleIdx="0" presStyleCnt="4"/>
      <dgm:spPr/>
    </dgm:pt>
    <dgm:pt modelId="{2EDA5132-F085-4E3B-BEF6-ED2C397CDBF7}" type="pres">
      <dgm:prSet presAssocID="{C7035807-436B-4098-B283-CFDB1C2C895B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A080864-EA3F-460E-A43D-87F682A0B74D}" type="pres">
      <dgm:prSet presAssocID="{C7035807-436B-4098-B283-CFDB1C2C895B}" presName="accent_1" presStyleCnt="0"/>
      <dgm:spPr/>
    </dgm:pt>
    <dgm:pt modelId="{ED3C09F1-2D6D-4190-9E6D-EDDB3272A725}" type="pres">
      <dgm:prSet presAssocID="{C7035807-436B-4098-B283-CFDB1C2C895B}" presName="accentRepeatNode" presStyleLbl="solidFgAcc1" presStyleIdx="0" presStyleCnt="4"/>
      <dgm:spPr>
        <a:ln w="38100">
          <a:solidFill>
            <a:schemeClr val="accent1"/>
          </a:solidFill>
        </a:ln>
      </dgm:spPr>
    </dgm:pt>
    <dgm:pt modelId="{890952B4-38AA-41FF-A5D3-8211D557B0E1}" type="pres">
      <dgm:prSet presAssocID="{493133E4-0A75-4988-B893-C64C3896137C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E83AB650-1351-42AD-B40B-62B6DEA53B72}" type="pres">
      <dgm:prSet presAssocID="{493133E4-0A75-4988-B893-C64C3896137C}" presName="accent_2" presStyleCnt="0"/>
      <dgm:spPr/>
    </dgm:pt>
    <dgm:pt modelId="{BCF104F0-8207-4D4B-8D30-9B5FF072325D}" type="pres">
      <dgm:prSet presAssocID="{493133E4-0A75-4988-B893-C64C3896137C}" presName="accentRepeatNode" presStyleLbl="solidFgAcc1" presStyleIdx="1" presStyleCnt="4"/>
      <dgm:spPr>
        <a:ln w="38100">
          <a:solidFill>
            <a:schemeClr val="accent2"/>
          </a:solidFill>
        </a:ln>
      </dgm:spPr>
    </dgm:pt>
    <dgm:pt modelId="{1D64D228-CAB5-4574-A504-DE95AB25EA27}" type="pres">
      <dgm:prSet presAssocID="{05AAF50B-5C87-4E19-B1B3-38E188CC8D32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F4E84FF-9029-4B61-A15A-25C1445C740A}" type="pres">
      <dgm:prSet presAssocID="{05AAF50B-5C87-4E19-B1B3-38E188CC8D32}" presName="accent_3" presStyleCnt="0"/>
      <dgm:spPr/>
    </dgm:pt>
    <dgm:pt modelId="{D318C2A8-EF24-405C-81FA-6A044674B627}" type="pres">
      <dgm:prSet presAssocID="{05AAF50B-5C87-4E19-B1B3-38E188CC8D32}" presName="accentRepeatNode" presStyleLbl="solidFgAcc1" presStyleIdx="2" presStyleCnt="4"/>
      <dgm:spPr>
        <a:ln w="38100">
          <a:solidFill>
            <a:schemeClr val="accent3"/>
          </a:solidFill>
        </a:ln>
      </dgm:spPr>
    </dgm:pt>
    <dgm:pt modelId="{9D6787BB-1453-4DA2-861D-55C8D5BC14DD}" type="pres">
      <dgm:prSet presAssocID="{C8D3EB2C-1B33-49F1-A09D-9D8BC98DCFFC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445DC0A-CE26-4AB2-8731-BC6E51433055}" type="pres">
      <dgm:prSet presAssocID="{C8D3EB2C-1B33-49F1-A09D-9D8BC98DCFFC}" presName="accent_4" presStyleCnt="0"/>
      <dgm:spPr/>
    </dgm:pt>
    <dgm:pt modelId="{E5C31066-E276-44EE-AA8A-6739FF02CE8E}" type="pres">
      <dgm:prSet presAssocID="{C8D3EB2C-1B33-49F1-A09D-9D8BC98DCFFC}" presName="accentRepeatNode" presStyleLbl="solidFgAcc1" presStyleIdx="3" presStyleCnt="4"/>
      <dgm:spPr>
        <a:ln w="38100">
          <a:solidFill>
            <a:schemeClr val="accent4"/>
          </a:solidFill>
        </a:ln>
      </dgm:spPr>
    </dgm:pt>
  </dgm:ptLst>
  <dgm:cxnLst>
    <dgm:cxn modelId="{EE9B1865-1468-41CE-9B5A-69A5D2D9CDD8}" srcId="{B61026FA-005D-4F83-91B7-4A67E527D09C}" destId="{05AAF50B-5C87-4E19-B1B3-38E188CC8D32}" srcOrd="2" destOrd="0" parTransId="{7FF2B4BD-297A-43EE-8D5C-D466EF2F37C8}" sibTransId="{16810300-1F98-4C00-98C7-7F4C93CDEE9E}"/>
    <dgm:cxn modelId="{52BA95DC-02CE-4B05-AB67-D45ABCE3A46D}" type="presOf" srcId="{493133E4-0A75-4988-B893-C64C3896137C}" destId="{890952B4-38AA-41FF-A5D3-8211D557B0E1}" srcOrd="0" destOrd="0" presId="urn:microsoft.com/office/officeart/2008/layout/VerticalCurvedList"/>
    <dgm:cxn modelId="{4ABD4FF9-D704-410B-82D9-73F6BD9BA4F6}" type="presOf" srcId="{C7035807-436B-4098-B283-CFDB1C2C895B}" destId="{2EDA5132-F085-4E3B-BEF6-ED2C397CDBF7}" srcOrd="0" destOrd="0" presId="urn:microsoft.com/office/officeart/2008/layout/VerticalCurvedList"/>
    <dgm:cxn modelId="{1A156D4A-22BD-4D92-84FE-40225A3AEAE5}" srcId="{B61026FA-005D-4F83-91B7-4A67E527D09C}" destId="{C8D3EB2C-1B33-49F1-A09D-9D8BC98DCFFC}" srcOrd="3" destOrd="0" parTransId="{E4244590-7546-41EF-B8E3-CE696B7074AA}" sibTransId="{858B79B7-C7F1-4032-BEBB-EED6A59C485A}"/>
    <dgm:cxn modelId="{2F0C835E-E5C1-42B9-8614-FE64959B5D99}" type="presOf" srcId="{B61026FA-005D-4F83-91B7-4A67E527D09C}" destId="{1A27FCBB-E541-4E0E-B1EF-0DC3B82F7D6B}" srcOrd="0" destOrd="0" presId="urn:microsoft.com/office/officeart/2008/layout/VerticalCurvedList"/>
    <dgm:cxn modelId="{568EF7AE-5E7A-4A4B-8C1E-7742DE39B02B}" srcId="{B61026FA-005D-4F83-91B7-4A67E527D09C}" destId="{C7035807-436B-4098-B283-CFDB1C2C895B}" srcOrd="0" destOrd="0" parTransId="{CF38784C-E47C-4381-88BA-3A6C34619753}" sibTransId="{9FD588D3-FE2F-4AEF-ABC5-9048826E4994}"/>
    <dgm:cxn modelId="{491F035C-0BB7-44A4-BE8D-688F4264BC35}" type="presOf" srcId="{9FD588D3-FE2F-4AEF-ABC5-9048826E4994}" destId="{75CD2D43-FF46-486F-8F92-07E6EFDCB430}" srcOrd="0" destOrd="0" presId="urn:microsoft.com/office/officeart/2008/layout/VerticalCurvedList"/>
    <dgm:cxn modelId="{FADCBE4B-AD7D-42F7-A77B-6D8798368D63}" type="presOf" srcId="{C8D3EB2C-1B33-49F1-A09D-9D8BC98DCFFC}" destId="{9D6787BB-1453-4DA2-861D-55C8D5BC14DD}" srcOrd="0" destOrd="0" presId="urn:microsoft.com/office/officeart/2008/layout/VerticalCurvedList"/>
    <dgm:cxn modelId="{156441FE-3494-4059-AD56-F00377B39E4A}" type="presOf" srcId="{05AAF50B-5C87-4E19-B1B3-38E188CC8D32}" destId="{1D64D228-CAB5-4574-A504-DE95AB25EA27}" srcOrd="0" destOrd="0" presId="urn:microsoft.com/office/officeart/2008/layout/VerticalCurvedList"/>
    <dgm:cxn modelId="{BBC9D532-9666-4D18-8598-ADC8785C9EE5}" srcId="{B61026FA-005D-4F83-91B7-4A67E527D09C}" destId="{493133E4-0A75-4988-B893-C64C3896137C}" srcOrd="1" destOrd="0" parTransId="{786492F5-D397-4BFF-8CD6-C70719EE8EC7}" sibTransId="{5407D118-DF82-41F2-B25C-B08B875AD3C1}"/>
    <dgm:cxn modelId="{9976C9B1-93BC-4B12-A52B-2E2FB1DEE2C3}" type="presParOf" srcId="{1A27FCBB-E541-4E0E-B1EF-0DC3B82F7D6B}" destId="{1FECFB32-E6B3-4745-B74B-03EBCFD88A4F}" srcOrd="0" destOrd="0" presId="urn:microsoft.com/office/officeart/2008/layout/VerticalCurvedList"/>
    <dgm:cxn modelId="{84D3621A-19EA-40B9-B1FE-BDE638F998C5}" type="presParOf" srcId="{1FECFB32-E6B3-4745-B74B-03EBCFD88A4F}" destId="{E80E83BC-FA7D-41C4-ADB9-CFD4B5BC7C27}" srcOrd="0" destOrd="0" presId="urn:microsoft.com/office/officeart/2008/layout/VerticalCurvedList"/>
    <dgm:cxn modelId="{415C66AC-A44C-4974-9985-27D96A8E6BA6}" type="presParOf" srcId="{E80E83BC-FA7D-41C4-ADB9-CFD4B5BC7C27}" destId="{60030C70-F1E5-4987-AFAD-C98CFD15F308}" srcOrd="0" destOrd="0" presId="urn:microsoft.com/office/officeart/2008/layout/VerticalCurvedList"/>
    <dgm:cxn modelId="{04B0267E-9517-4682-848B-F346291F6CB2}" type="presParOf" srcId="{E80E83BC-FA7D-41C4-ADB9-CFD4B5BC7C27}" destId="{75CD2D43-FF46-486F-8F92-07E6EFDCB430}" srcOrd="1" destOrd="0" presId="urn:microsoft.com/office/officeart/2008/layout/VerticalCurvedList"/>
    <dgm:cxn modelId="{A8C5B8FA-99D4-437E-85C6-1D737BA4CA25}" type="presParOf" srcId="{E80E83BC-FA7D-41C4-ADB9-CFD4B5BC7C27}" destId="{45661116-E63B-4383-BA11-80CAAF8FBF7E}" srcOrd="2" destOrd="0" presId="urn:microsoft.com/office/officeart/2008/layout/VerticalCurvedList"/>
    <dgm:cxn modelId="{A7BF9A4D-F841-4E7F-A5E7-40758DE12BC7}" type="presParOf" srcId="{E80E83BC-FA7D-41C4-ADB9-CFD4B5BC7C27}" destId="{4AF4D685-69D0-43E3-9F8A-CC8E8769CF62}" srcOrd="3" destOrd="0" presId="urn:microsoft.com/office/officeart/2008/layout/VerticalCurvedList"/>
    <dgm:cxn modelId="{7A38EC48-2099-4604-B4E4-1244ADB1E37A}" type="presParOf" srcId="{1FECFB32-E6B3-4745-B74B-03EBCFD88A4F}" destId="{2EDA5132-F085-4E3B-BEF6-ED2C397CDBF7}" srcOrd="1" destOrd="0" presId="urn:microsoft.com/office/officeart/2008/layout/VerticalCurvedList"/>
    <dgm:cxn modelId="{8B21FE9A-6481-4590-8DD1-B1EE62BD2E5B}" type="presParOf" srcId="{1FECFB32-E6B3-4745-B74B-03EBCFD88A4F}" destId="{4A080864-EA3F-460E-A43D-87F682A0B74D}" srcOrd="2" destOrd="0" presId="urn:microsoft.com/office/officeart/2008/layout/VerticalCurvedList"/>
    <dgm:cxn modelId="{404064D1-8003-4A27-8FFC-BA4C05B8903E}" type="presParOf" srcId="{4A080864-EA3F-460E-A43D-87F682A0B74D}" destId="{ED3C09F1-2D6D-4190-9E6D-EDDB3272A725}" srcOrd="0" destOrd="0" presId="urn:microsoft.com/office/officeart/2008/layout/VerticalCurvedList"/>
    <dgm:cxn modelId="{E8564CDD-B73F-4360-B742-463733F75FD8}" type="presParOf" srcId="{1FECFB32-E6B3-4745-B74B-03EBCFD88A4F}" destId="{890952B4-38AA-41FF-A5D3-8211D557B0E1}" srcOrd="3" destOrd="0" presId="urn:microsoft.com/office/officeart/2008/layout/VerticalCurvedList"/>
    <dgm:cxn modelId="{CED90172-3EA0-4959-8782-17ADBA38262E}" type="presParOf" srcId="{1FECFB32-E6B3-4745-B74B-03EBCFD88A4F}" destId="{E83AB650-1351-42AD-B40B-62B6DEA53B72}" srcOrd="4" destOrd="0" presId="urn:microsoft.com/office/officeart/2008/layout/VerticalCurvedList"/>
    <dgm:cxn modelId="{B06D3764-C73C-452A-81B3-8996F7132295}" type="presParOf" srcId="{E83AB650-1351-42AD-B40B-62B6DEA53B72}" destId="{BCF104F0-8207-4D4B-8D30-9B5FF072325D}" srcOrd="0" destOrd="0" presId="urn:microsoft.com/office/officeart/2008/layout/VerticalCurvedList"/>
    <dgm:cxn modelId="{784E48EA-085D-4C71-997D-922AFC692087}" type="presParOf" srcId="{1FECFB32-E6B3-4745-B74B-03EBCFD88A4F}" destId="{1D64D228-CAB5-4574-A504-DE95AB25EA27}" srcOrd="5" destOrd="0" presId="urn:microsoft.com/office/officeart/2008/layout/VerticalCurvedList"/>
    <dgm:cxn modelId="{83E048D7-7245-461A-AC06-301846CF80BD}" type="presParOf" srcId="{1FECFB32-E6B3-4745-B74B-03EBCFD88A4F}" destId="{BF4E84FF-9029-4B61-A15A-25C1445C740A}" srcOrd="6" destOrd="0" presId="urn:microsoft.com/office/officeart/2008/layout/VerticalCurvedList"/>
    <dgm:cxn modelId="{BF0400DD-FE86-4641-A362-6DCE81C62842}" type="presParOf" srcId="{BF4E84FF-9029-4B61-A15A-25C1445C740A}" destId="{D318C2A8-EF24-405C-81FA-6A044674B627}" srcOrd="0" destOrd="0" presId="urn:microsoft.com/office/officeart/2008/layout/VerticalCurvedList"/>
    <dgm:cxn modelId="{ABB1C293-A377-45C4-8D56-DCD56E459DCC}" type="presParOf" srcId="{1FECFB32-E6B3-4745-B74B-03EBCFD88A4F}" destId="{9D6787BB-1453-4DA2-861D-55C8D5BC14DD}" srcOrd="7" destOrd="0" presId="urn:microsoft.com/office/officeart/2008/layout/VerticalCurvedList"/>
    <dgm:cxn modelId="{B0393027-399B-4C74-B80F-3D272F55C00F}" type="presParOf" srcId="{1FECFB32-E6B3-4745-B74B-03EBCFD88A4F}" destId="{6445DC0A-CE26-4AB2-8731-BC6E51433055}" srcOrd="8" destOrd="0" presId="urn:microsoft.com/office/officeart/2008/layout/VerticalCurvedList"/>
    <dgm:cxn modelId="{A07B27B2-46BF-4C99-9BA8-D37CF6C08A29}" type="presParOf" srcId="{6445DC0A-CE26-4AB2-8731-BC6E51433055}" destId="{E5C31066-E276-44EE-AA8A-6739FF02CE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64DCCB-9F8E-4E37-A2A9-533EA46846D8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32924B7-2C47-4E06-BE93-FDD4A700F64E}">
      <dgm:prSet phldrT="[텍스트]"/>
      <dgm:spPr/>
      <dgm:t>
        <a:bodyPr/>
        <a:lstStyle/>
        <a:p>
          <a:pPr latinLnBrk="1"/>
          <a:r>
            <a:rPr lang="en-US" altLang="ko-KR" dirty="0"/>
            <a:t>DB</a:t>
          </a:r>
          <a:r>
            <a:rPr lang="ko-KR" altLang="en-US" dirty="0"/>
            <a:t>생성</a:t>
          </a:r>
          <a:r>
            <a:rPr lang="en-US" altLang="ko-KR" dirty="0"/>
            <a:t>/</a:t>
          </a:r>
          <a:r>
            <a:rPr lang="ko-KR" altLang="en-US" dirty="0"/>
            <a:t>연동</a:t>
          </a:r>
        </a:p>
      </dgm:t>
    </dgm:pt>
    <dgm:pt modelId="{4A6FC3F6-6321-45CB-B4E3-22F4A3234501}" type="parTrans" cxnId="{78D7EF01-8EF5-432C-969A-99727F9F9FA9}">
      <dgm:prSet/>
      <dgm:spPr/>
      <dgm:t>
        <a:bodyPr/>
        <a:lstStyle/>
        <a:p>
          <a:pPr latinLnBrk="1"/>
          <a:endParaRPr lang="ko-KR" altLang="en-US"/>
        </a:p>
      </dgm:t>
    </dgm:pt>
    <dgm:pt modelId="{DEAEA0FD-7371-4C99-AFD6-D04746BC0C99}" type="sibTrans" cxnId="{78D7EF01-8EF5-432C-969A-99727F9F9FA9}">
      <dgm:prSet/>
      <dgm:spPr/>
      <dgm:t>
        <a:bodyPr/>
        <a:lstStyle/>
        <a:p>
          <a:pPr latinLnBrk="1"/>
          <a:endParaRPr lang="ko-KR" altLang="en-US"/>
        </a:p>
      </dgm:t>
    </dgm:pt>
    <dgm:pt modelId="{17E094D0-7859-4D19-80E6-32838B99CB1F}">
      <dgm:prSet phldrT="[텍스트]"/>
      <dgm:spPr/>
      <dgm:t>
        <a:bodyPr/>
        <a:lstStyle/>
        <a:p>
          <a:pPr latinLnBrk="1"/>
          <a:r>
            <a:rPr lang="ko-KR" altLang="en-US" dirty="0" err="1"/>
            <a:t>크롤링</a:t>
          </a:r>
          <a:endParaRPr lang="ko-KR" altLang="en-US" dirty="0"/>
        </a:p>
      </dgm:t>
    </dgm:pt>
    <dgm:pt modelId="{BF3353C8-E4E1-47F9-A981-8EDC3F72CE0D}" type="parTrans" cxnId="{EF371ADC-C6E2-40AE-9048-E4FA2E441A86}">
      <dgm:prSet/>
      <dgm:spPr/>
      <dgm:t>
        <a:bodyPr/>
        <a:lstStyle/>
        <a:p>
          <a:pPr latinLnBrk="1"/>
          <a:endParaRPr lang="ko-KR" altLang="en-US"/>
        </a:p>
      </dgm:t>
    </dgm:pt>
    <dgm:pt modelId="{8B5BE3D8-003F-4164-8391-98F0AD2F4904}" type="sibTrans" cxnId="{EF371ADC-C6E2-40AE-9048-E4FA2E441A86}">
      <dgm:prSet/>
      <dgm:spPr/>
      <dgm:t>
        <a:bodyPr/>
        <a:lstStyle/>
        <a:p>
          <a:pPr latinLnBrk="1"/>
          <a:endParaRPr lang="ko-KR" altLang="en-US"/>
        </a:p>
      </dgm:t>
    </dgm:pt>
    <dgm:pt modelId="{3896E683-65BC-41D9-9FE3-D48E674EB4C2}">
      <dgm:prSet phldrT="[텍스트]"/>
      <dgm:spPr/>
      <dgm:t>
        <a:bodyPr/>
        <a:lstStyle/>
        <a:p>
          <a:pPr latinLnBrk="1"/>
          <a:r>
            <a:rPr lang="ko-KR" altLang="en-US" dirty="0"/>
            <a:t>요약</a:t>
          </a:r>
        </a:p>
      </dgm:t>
    </dgm:pt>
    <dgm:pt modelId="{739E0EA1-E4F2-4009-8E28-EE087F126710}" type="parTrans" cxnId="{20EE872D-BD36-4F59-9678-C634E5529848}">
      <dgm:prSet/>
      <dgm:spPr/>
      <dgm:t>
        <a:bodyPr/>
        <a:lstStyle/>
        <a:p>
          <a:pPr latinLnBrk="1"/>
          <a:endParaRPr lang="ko-KR" altLang="en-US"/>
        </a:p>
      </dgm:t>
    </dgm:pt>
    <dgm:pt modelId="{60D52D26-52CE-42AE-9B48-E150883FCA1B}" type="sibTrans" cxnId="{20EE872D-BD36-4F59-9678-C634E5529848}">
      <dgm:prSet/>
      <dgm:spPr/>
      <dgm:t>
        <a:bodyPr/>
        <a:lstStyle/>
        <a:p>
          <a:pPr latinLnBrk="1"/>
          <a:endParaRPr lang="ko-KR" altLang="en-US"/>
        </a:p>
      </dgm:t>
    </dgm:pt>
    <dgm:pt modelId="{FB881F5F-F66B-4CFC-8166-9F46E00DA7DF}">
      <dgm:prSet phldrT="[텍스트]"/>
      <dgm:spPr/>
      <dgm:t>
        <a:bodyPr/>
        <a:lstStyle/>
        <a:p>
          <a:pPr latinLnBrk="1"/>
          <a:r>
            <a:rPr lang="ko-KR" altLang="en-US" dirty="0"/>
            <a:t>형태소분석</a:t>
          </a:r>
        </a:p>
      </dgm:t>
    </dgm:pt>
    <dgm:pt modelId="{21CEDE1B-094A-4C50-AA72-5C196F9550A8}" type="parTrans" cxnId="{713A3D81-39B4-4266-96AD-FCB23A9BEBA5}">
      <dgm:prSet/>
      <dgm:spPr/>
      <dgm:t>
        <a:bodyPr/>
        <a:lstStyle/>
        <a:p>
          <a:pPr latinLnBrk="1"/>
          <a:endParaRPr lang="ko-KR" altLang="en-US"/>
        </a:p>
      </dgm:t>
    </dgm:pt>
    <dgm:pt modelId="{E8E13514-DB70-4944-A362-66349342904F}" type="sibTrans" cxnId="{713A3D81-39B4-4266-96AD-FCB23A9BEBA5}">
      <dgm:prSet/>
      <dgm:spPr/>
      <dgm:t>
        <a:bodyPr/>
        <a:lstStyle/>
        <a:p>
          <a:pPr latinLnBrk="1"/>
          <a:endParaRPr lang="ko-KR" altLang="en-US"/>
        </a:p>
      </dgm:t>
    </dgm:pt>
    <dgm:pt modelId="{4D485705-D955-4C71-893E-8426884DEFB0}">
      <dgm:prSet phldrT="[텍스트]"/>
      <dgm:spPr/>
      <dgm:t>
        <a:bodyPr/>
        <a:lstStyle/>
        <a:p>
          <a:pPr latinLnBrk="1"/>
          <a:r>
            <a:rPr lang="en-US" altLang="ko-KR" dirty="0"/>
            <a:t>DB</a:t>
          </a:r>
          <a:r>
            <a:rPr lang="ko-KR" altLang="en-US" dirty="0"/>
            <a:t>에</a:t>
          </a:r>
          <a:r>
            <a:rPr lang="en-US" altLang="ko-KR" dirty="0"/>
            <a:t> </a:t>
          </a:r>
          <a:r>
            <a:rPr lang="ko-KR" altLang="en-US" dirty="0"/>
            <a:t>저장</a:t>
          </a:r>
        </a:p>
      </dgm:t>
    </dgm:pt>
    <dgm:pt modelId="{BF180B27-C338-4E97-87DC-D242B6B51161}" type="parTrans" cxnId="{AA2D61F2-65C1-438F-9171-246DC22D00EE}">
      <dgm:prSet/>
      <dgm:spPr/>
      <dgm:t>
        <a:bodyPr/>
        <a:lstStyle/>
        <a:p>
          <a:pPr latinLnBrk="1"/>
          <a:endParaRPr lang="ko-KR" altLang="en-US"/>
        </a:p>
      </dgm:t>
    </dgm:pt>
    <dgm:pt modelId="{EC115956-E45A-4556-98CD-6EB24BE87EBF}" type="sibTrans" cxnId="{AA2D61F2-65C1-438F-9171-246DC22D00EE}">
      <dgm:prSet/>
      <dgm:spPr/>
      <dgm:t>
        <a:bodyPr/>
        <a:lstStyle/>
        <a:p>
          <a:pPr latinLnBrk="1"/>
          <a:endParaRPr lang="ko-KR" altLang="en-US"/>
        </a:p>
      </dgm:t>
    </dgm:pt>
    <dgm:pt modelId="{22D0339D-14AB-4F28-853D-0ED877AA1F9B}" type="pres">
      <dgm:prSet presAssocID="{2664DCCB-9F8E-4E37-A2A9-533EA46846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9027D9-F644-4C0A-A514-1B7FB2488EB3}" type="pres">
      <dgm:prSet presAssocID="{332924B7-2C47-4E06-BE93-FDD4A700F64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E55B35-3E26-4CF7-ACB5-83970AE85414}" type="pres">
      <dgm:prSet presAssocID="{DEAEA0FD-7371-4C99-AFD6-D04746BC0C99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0D23D4C-6F88-4F14-8DAF-66D794DDAE51}" type="pres">
      <dgm:prSet presAssocID="{DEAEA0FD-7371-4C99-AFD6-D04746BC0C99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CD7D45-B3BD-43E5-B776-F94BCB7BB954}" type="pres">
      <dgm:prSet presAssocID="{17E094D0-7859-4D19-80E6-32838B99CB1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09228D-0F84-4517-9DA1-C420011B866F}" type="pres">
      <dgm:prSet presAssocID="{8B5BE3D8-003F-4164-8391-98F0AD2F4904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15FFBB-8B12-4A97-818D-29510A00B938}" type="pres">
      <dgm:prSet presAssocID="{8B5BE3D8-003F-4164-8391-98F0AD2F4904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CED5596-7D45-4ED3-8AF9-53EFA1C65B6E}" type="pres">
      <dgm:prSet presAssocID="{3896E683-65BC-41D9-9FE3-D48E674EB4C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528A25-61D7-4F22-B189-7132A99EC2D2}" type="pres">
      <dgm:prSet presAssocID="{60D52D26-52CE-42AE-9B48-E150883FCA1B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FD1665D2-1F8D-456F-BFA7-98731D2C962E}" type="pres">
      <dgm:prSet presAssocID="{60D52D26-52CE-42AE-9B48-E150883FCA1B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AAAAF61-F330-4E70-85FF-3F104E08F92F}" type="pres">
      <dgm:prSet presAssocID="{FB881F5F-F66B-4CFC-8166-9F46E00DA7D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EC0BCB-1B07-46E2-8295-AA35FEDA4C62}" type="pres">
      <dgm:prSet presAssocID="{E8E13514-DB70-4944-A362-66349342904F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C97E36B-CDD1-46C1-BB69-0D88874EA109}" type="pres">
      <dgm:prSet presAssocID="{E8E13514-DB70-4944-A362-66349342904F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E6451B5-D522-4951-B400-D52E7F0188F3}" type="pres">
      <dgm:prSet presAssocID="{4D485705-D955-4C71-893E-8426884DEFB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8DD5E7-E8EA-47A6-A3DF-D33453DCC129}" type="presOf" srcId="{DEAEA0FD-7371-4C99-AFD6-D04746BC0C99}" destId="{96E55B35-3E26-4CF7-ACB5-83970AE85414}" srcOrd="0" destOrd="0" presId="urn:microsoft.com/office/officeart/2005/8/layout/process5"/>
    <dgm:cxn modelId="{23930FEF-E9BF-4FA1-A06D-C7112C99BD9B}" type="presOf" srcId="{E8E13514-DB70-4944-A362-66349342904F}" destId="{94EC0BCB-1B07-46E2-8295-AA35FEDA4C62}" srcOrd="0" destOrd="0" presId="urn:microsoft.com/office/officeart/2005/8/layout/process5"/>
    <dgm:cxn modelId="{68C7BA9E-EA03-44B2-835F-689FE76D73D5}" type="presOf" srcId="{8B5BE3D8-003F-4164-8391-98F0AD2F4904}" destId="{D215FFBB-8B12-4A97-818D-29510A00B938}" srcOrd="1" destOrd="0" presId="urn:microsoft.com/office/officeart/2005/8/layout/process5"/>
    <dgm:cxn modelId="{093C6023-10FA-49E5-BEDB-2095CF64C0AC}" type="presOf" srcId="{17E094D0-7859-4D19-80E6-32838B99CB1F}" destId="{47CD7D45-B3BD-43E5-B776-F94BCB7BB954}" srcOrd="0" destOrd="0" presId="urn:microsoft.com/office/officeart/2005/8/layout/process5"/>
    <dgm:cxn modelId="{946760F5-6358-4213-A8D6-566F24E9365C}" type="presOf" srcId="{E8E13514-DB70-4944-A362-66349342904F}" destId="{7C97E36B-CDD1-46C1-BB69-0D88874EA109}" srcOrd="1" destOrd="0" presId="urn:microsoft.com/office/officeart/2005/8/layout/process5"/>
    <dgm:cxn modelId="{D4B4D6AE-BE33-45E4-9FCD-4343A618CAC7}" type="presOf" srcId="{2664DCCB-9F8E-4E37-A2A9-533EA46846D8}" destId="{22D0339D-14AB-4F28-853D-0ED877AA1F9B}" srcOrd="0" destOrd="0" presId="urn:microsoft.com/office/officeart/2005/8/layout/process5"/>
    <dgm:cxn modelId="{6B988087-0920-47AA-AC95-20131ED7DC14}" type="presOf" srcId="{8B5BE3D8-003F-4164-8391-98F0AD2F4904}" destId="{D609228D-0F84-4517-9DA1-C420011B866F}" srcOrd="0" destOrd="0" presId="urn:microsoft.com/office/officeart/2005/8/layout/process5"/>
    <dgm:cxn modelId="{4344E55F-E1E3-4110-82F2-1B8E033F99F9}" type="presOf" srcId="{3896E683-65BC-41D9-9FE3-D48E674EB4C2}" destId="{4CED5596-7D45-4ED3-8AF9-53EFA1C65B6E}" srcOrd="0" destOrd="0" presId="urn:microsoft.com/office/officeart/2005/8/layout/process5"/>
    <dgm:cxn modelId="{31B823DC-50CC-4410-9D76-23DF5037139A}" type="presOf" srcId="{332924B7-2C47-4E06-BE93-FDD4A700F64E}" destId="{7D9027D9-F644-4C0A-A514-1B7FB2488EB3}" srcOrd="0" destOrd="0" presId="urn:microsoft.com/office/officeart/2005/8/layout/process5"/>
    <dgm:cxn modelId="{FA797E1B-5547-41D5-A524-DB3EC213C4B8}" type="presOf" srcId="{60D52D26-52CE-42AE-9B48-E150883FCA1B}" destId="{FD1665D2-1F8D-456F-BFA7-98731D2C962E}" srcOrd="1" destOrd="0" presId="urn:microsoft.com/office/officeart/2005/8/layout/process5"/>
    <dgm:cxn modelId="{713A3D81-39B4-4266-96AD-FCB23A9BEBA5}" srcId="{2664DCCB-9F8E-4E37-A2A9-533EA46846D8}" destId="{FB881F5F-F66B-4CFC-8166-9F46E00DA7DF}" srcOrd="3" destOrd="0" parTransId="{21CEDE1B-094A-4C50-AA72-5C196F9550A8}" sibTransId="{E8E13514-DB70-4944-A362-66349342904F}"/>
    <dgm:cxn modelId="{EF371ADC-C6E2-40AE-9048-E4FA2E441A86}" srcId="{2664DCCB-9F8E-4E37-A2A9-533EA46846D8}" destId="{17E094D0-7859-4D19-80E6-32838B99CB1F}" srcOrd="1" destOrd="0" parTransId="{BF3353C8-E4E1-47F9-A981-8EDC3F72CE0D}" sibTransId="{8B5BE3D8-003F-4164-8391-98F0AD2F4904}"/>
    <dgm:cxn modelId="{78D7EF01-8EF5-432C-969A-99727F9F9FA9}" srcId="{2664DCCB-9F8E-4E37-A2A9-533EA46846D8}" destId="{332924B7-2C47-4E06-BE93-FDD4A700F64E}" srcOrd="0" destOrd="0" parTransId="{4A6FC3F6-6321-45CB-B4E3-22F4A3234501}" sibTransId="{DEAEA0FD-7371-4C99-AFD6-D04746BC0C99}"/>
    <dgm:cxn modelId="{AA2D61F2-65C1-438F-9171-246DC22D00EE}" srcId="{2664DCCB-9F8E-4E37-A2A9-533EA46846D8}" destId="{4D485705-D955-4C71-893E-8426884DEFB0}" srcOrd="4" destOrd="0" parTransId="{BF180B27-C338-4E97-87DC-D242B6B51161}" sibTransId="{EC115956-E45A-4556-98CD-6EB24BE87EBF}"/>
    <dgm:cxn modelId="{71DE654E-1C8B-49CD-8B58-E0BC4C998967}" type="presOf" srcId="{FB881F5F-F66B-4CFC-8166-9F46E00DA7DF}" destId="{BAAAAF61-F330-4E70-85FF-3F104E08F92F}" srcOrd="0" destOrd="0" presId="urn:microsoft.com/office/officeart/2005/8/layout/process5"/>
    <dgm:cxn modelId="{70435B9C-4FED-45F2-843B-BC5CA3709859}" type="presOf" srcId="{DEAEA0FD-7371-4C99-AFD6-D04746BC0C99}" destId="{F0D23D4C-6F88-4F14-8DAF-66D794DDAE51}" srcOrd="1" destOrd="0" presId="urn:microsoft.com/office/officeart/2005/8/layout/process5"/>
    <dgm:cxn modelId="{99A7EDCD-E25C-47B9-AE43-8BCD73FF92A0}" type="presOf" srcId="{60D52D26-52CE-42AE-9B48-E150883FCA1B}" destId="{38528A25-61D7-4F22-B189-7132A99EC2D2}" srcOrd="0" destOrd="0" presId="urn:microsoft.com/office/officeart/2005/8/layout/process5"/>
    <dgm:cxn modelId="{1EF644CC-EE29-4751-B087-AFF981C71C70}" type="presOf" srcId="{4D485705-D955-4C71-893E-8426884DEFB0}" destId="{1E6451B5-D522-4951-B400-D52E7F0188F3}" srcOrd="0" destOrd="0" presId="urn:microsoft.com/office/officeart/2005/8/layout/process5"/>
    <dgm:cxn modelId="{20EE872D-BD36-4F59-9678-C634E5529848}" srcId="{2664DCCB-9F8E-4E37-A2A9-533EA46846D8}" destId="{3896E683-65BC-41D9-9FE3-D48E674EB4C2}" srcOrd="2" destOrd="0" parTransId="{739E0EA1-E4F2-4009-8E28-EE087F126710}" sibTransId="{60D52D26-52CE-42AE-9B48-E150883FCA1B}"/>
    <dgm:cxn modelId="{9DD815ED-75A9-41FD-A25F-DEEF4B9572BA}" type="presParOf" srcId="{22D0339D-14AB-4F28-853D-0ED877AA1F9B}" destId="{7D9027D9-F644-4C0A-A514-1B7FB2488EB3}" srcOrd="0" destOrd="0" presId="urn:microsoft.com/office/officeart/2005/8/layout/process5"/>
    <dgm:cxn modelId="{0F8BB1F5-CFBF-4757-AD73-E1C53A7082ED}" type="presParOf" srcId="{22D0339D-14AB-4F28-853D-0ED877AA1F9B}" destId="{96E55B35-3E26-4CF7-ACB5-83970AE85414}" srcOrd="1" destOrd="0" presId="urn:microsoft.com/office/officeart/2005/8/layout/process5"/>
    <dgm:cxn modelId="{377B36B7-4911-440B-9634-FE9606FFAD2D}" type="presParOf" srcId="{96E55B35-3E26-4CF7-ACB5-83970AE85414}" destId="{F0D23D4C-6F88-4F14-8DAF-66D794DDAE51}" srcOrd="0" destOrd="0" presId="urn:microsoft.com/office/officeart/2005/8/layout/process5"/>
    <dgm:cxn modelId="{969151B9-E3E5-44AA-B92A-20FF039ED9D8}" type="presParOf" srcId="{22D0339D-14AB-4F28-853D-0ED877AA1F9B}" destId="{47CD7D45-B3BD-43E5-B776-F94BCB7BB954}" srcOrd="2" destOrd="0" presId="urn:microsoft.com/office/officeart/2005/8/layout/process5"/>
    <dgm:cxn modelId="{F167AC9D-9FA1-42B0-8743-B3097406111A}" type="presParOf" srcId="{22D0339D-14AB-4F28-853D-0ED877AA1F9B}" destId="{D609228D-0F84-4517-9DA1-C420011B866F}" srcOrd="3" destOrd="0" presId="urn:microsoft.com/office/officeart/2005/8/layout/process5"/>
    <dgm:cxn modelId="{2A35604D-5928-4FCA-A21E-83FCD8CCF31A}" type="presParOf" srcId="{D609228D-0F84-4517-9DA1-C420011B866F}" destId="{D215FFBB-8B12-4A97-818D-29510A00B938}" srcOrd="0" destOrd="0" presId="urn:microsoft.com/office/officeart/2005/8/layout/process5"/>
    <dgm:cxn modelId="{2AC66281-150B-4C91-8860-13A4CAA15272}" type="presParOf" srcId="{22D0339D-14AB-4F28-853D-0ED877AA1F9B}" destId="{4CED5596-7D45-4ED3-8AF9-53EFA1C65B6E}" srcOrd="4" destOrd="0" presId="urn:microsoft.com/office/officeart/2005/8/layout/process5"/>
    <dgm:cxn modelId="{137D89F0-2D4D-4593-A317-F00729F48690}" type="presParOf" srcId="{22D0339D-14AB-4F28-853D-0ED877AA1F9B}" destId="{38528A25-61D7-4F22-B189-7132A99EC2D2}" srcOrd="5" destOrd="0" presId="urn:microsoft.com/office/officeart/2005/8/layout/process5"/>
    <dgm:cxn modelId="{D9E1A87D-8F84-442D-A0A8-9E628202308D}" type="presParOf" srcId="{38528A25-61D7-4F22-B189-7132A99EC2D2}" destId="{FD1665D2-1F8D-456F-BFA7-98731D2C962E}" srcOrd="0" destOrd="0" presId="urn:microsoft.com/office/officeart/2005/8/layout/process5"/>
    <dgm:cxn modelId="{D9B03D48-2AF4-4EF6-A7BA-C08994F99E13}" type="presParOf" srcId="{22D0339D-14AB-4F28-853D-0ED877AA1F9B}" destId="{BAAAAF61-F330-4E70-85FF-3F104E08F92F}" srcOrd="6" destOrd="0" presId="urn:microsoft.com/office/officeart/2005/8/layout/process5"/>
    <dgm:cxn modelId="{8C60E9B2-8D80-46EE-BF99-61F37E95E649}" type="presParOf" srcId="{22D0339D-14AB-4F28-853D-0ED877AA1F9B}" destId="{94EC0BCB-1B07-46E2-8295-AA35FEDA4C62}" srcOrd="7" destOrd="0" presId="urn:microsoft.com/office/officeart/2005/8/layout/process5"/>
    <dgm:cxn modelId="{8AB0AE4E-CA7E-4CD5-B816-933AD7DBC5DC}" type="presParOf" srcId="{94EC0BCB-1B07-46E2-8295-AA35FEDA4C62}" destId="{7C97E36B-CDD1-46C1-BB69-0D88874EA109}" srcOrd="0" destOrd="0" presId="urn:microsoft.com/office/officeart/2005/8/layout/process5"/>
    <dgm:cxn modelId="{E63B7A23-9BF0-4070-8B8A-7BFAD55825EC}" type="presParOf" srcId="{22D0339D-14AB-4F28-853D-0ED877AA1F9B}" destId="{1E6451B5-D522-4951-B400-D52E7F0188F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D2D43-FF46-486F-8F92-07E6EFDCB430}">
      <dsp:nvSpPr>
        <dsp:cNvPr id="0" name=""/>
        <dsp:cNvSpPr/>
      </dsp:nvSpPr>
      <dsp:spPr>
        <a:xfrm>
          <a:off x="-6126803" y="-937383"/>
          <a:ext cx="7293277" cy="7293277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A5132-F085-4E3B-BEF6-ED2C397CDBF7}">
      <dsp:nvSpPr>
        <dsp:cNvPr id="0" name=""/>
        <dsp:cNvSpPr/>
      </dsp:nvSpPr>
      <dsp:spPr>
        <a:xfrm>
          <a:off x="610487" y="416575"/>
          <a:ext cx="5319927" cy="833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5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solidFill>
                <a:schemeClr val="bg1"/>
              </a:solidFill>
            </a:rPr>
            <a:t>증권사 </a:t>
          </a:r>
          <a:r>
            <a:rPr lang="en-US" altLang="ko-KR" sz="1600" kern="1200" dirty="0">
              <a:solidFill>
                <a:schemeClr val="bg1"/>
              </a:solidFill>
            </a:rPr>
            <a:t>API (</a:t>
          </a:r>
          <a:r>
            <a:rPr lang="ko-KR" altLang="en-US" sz="1600" kern="1200" dirty="0" err="1">
              <a:solidFill>
                <a:schemeClr val="bg1"/>
              </a:solidFill>
            </a:rPr>
            <a:t>키움증권</a:t>
          </a:r>
          <a:r>
            <a:rPr lang="en-US" altLang="ko-KR" sz="1600" kern="1200" dirty="0">
              <a:solidFill>
                <a:schemeClr val="bg1"/>
              </a:solidFill>
            </a:rPr>
            <a:t>)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51179" y="457267"/>
        <a:ext cx="5238543" cy="752199"/>
      </dsp:txXfrm>
    </dsp:sp>
    <dsp:sp modelId="{ED3C09F1-2D6D-4190-9E6D-EDDB3272A725}">
      <dsp:nvSpPr>
        <dsp:cNvPr id="0" name=""/>
        <dsp:cNvSpPr/>
      </dsp:nvSpPr>
      <dsp:spPr>
        <a:xfrm>
          <a:off x="89497" y="312377"/>
          <a:ext cx="1041979" cy="10419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952B4-38AA-41FF-A5D3-8211D557B0E1}">
      <dsp:nvSpPr>
        <dsp:cNvPr id="0" name=""/>
        <dsp:cNvSpPr/>
      </dsp:nvSpPr>
      <dsp:spPr>
        <a:xfrm>
          <a:off x="1088400" y="1667167"/>
          <a:ext cx="4842015" cy="833583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5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>
              <a:solidFill>
                <a:schemeClr val="bg1"/>
              </a:solidFill>
            </a:rPr>
            <a:t>크롤링</a:t>
          </a:r>
          <a:r>
            <a:rPr lang="ko-KR" altLang="en-US" sz="1600" kern="1200" dirty="0">
              <a:solidFill>
                <a:schemeClr val="bg1"/>
              </a:solidFill>
            </a:rPr>
            <a:t> 모듈 라이브러리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129092" y="1707859"/>
        <a:ext cx="4760631" cy="752199"/>
      </dsp:txXfrm>
    </dsp:sp>
    <dsp:sp modelId="{BCF104F0-8207-4D4B-8D30-9B5FF072325D}">
      <dsp:nvSpPr>
        <dsp:cNvPr id="0" name=""/>
        <dsp:cNvSpPr/>
      </dsp:nvSpPr>
      <dsp:spPr>
        <a:xfrm>
          <a:off x="567410" y="1562969"/>
          <a:ext cx="1041979" cy="10419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4D228-CAB5-4574-A504-DE95AB25EA27}">
      <dsp:nvSpPr>
        <dsp:cNvPr id="0" name=""/>
        <dsp:cNvSpPr/>
      </dsp:nvSpPr>
      <dsp:spPr>
        <a:xfrm>
          <a:off x="1088400" y="2917759"/>
          <a:ext cx="4842015" cy="833583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5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>
              <a:solidFill>
                <a:schemeClr val="bg1"/>
              </a:solidFill>
            </a:rPr>
            <a:t>AzureML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129092" y="2958451"/>
        <a:ext cx="4760631" cy="752199"/>
      </dsp:txXfrm>
    </dsp:sp>
    <dsp:sp modelId="{D318C2A8-EF24-405C-81FA-6A044674B627}">
      <dsp:nvSpPr>
        <dsp:cNvPr id="0" name=""/>
        <dsp:cNvSpPr/>
      </dsp:nvSpPr>
      <dsp:spPr>
        <a:xfrm>
          <a:off x="567410" y="2813561"/>
          <a:ext cx="1041979" cy="10419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787BB-1453-4DA2-861D-55C8D5BC14DD}">
      <dsp:nvSpPr>
        <dsp:cNvPr id="0" name=""/>
        <dsp:cNvSpPr/>
      </dsp:nvSpPr>
      <dsp:spPr>
        <a:xfrm>
          <a:off x="610487" y="4168351"/>
          <a:ext cx="5319927" cy="833583"/>
        </a:xfrm>
        <a:prstGeom prst="roundRect">
          <a:avLst/>
        </a:prstGeom>
        <a:solidFill>
          <a:schemeClr val="accent4"/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5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solidFill>
                <a:schemeClr val="bg1"/>
              </a:solidFill>
            </a:rPr>
            <a:t>야후 </a:t>
          </a:r>
          <a:r>
            <a:rPr lang="en-US" altLang="ko-KR" sz="1600" kern="1200" dirty="0">
              <a:solidFill>
                <a:schemeClr val="bg1"/>
              </a:solidFill>
            </a:rPr>
            <a:t>Finance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51179" y="4209043"/>
        <a:ext cx="5238543" cy="752199"/>
      </dsp:txXfrm>
    </dsp:sp>
    <dsp:sp modelId="{E5C31066-E276-44EE-AA8A-6739FF02CE8E}">
      <dsp:nvSpPr>
        <dsp:cNvPr id="0" name=""/>
        <dsp:cNvSpPr/>
      </dsp:nvSpPr>
      <dsp:spPr>
        <a:xfrm>
          <a:off x="89497" y="4064153"/>
          <a:ext cx="1041979" cy="10419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027D9-F644-4C0A-A514-1B7FB2488EB3}">
      <dsp:nvSpPr>
        <dsp:cNvPr id="0" name=""/>
        <dsp:cNvSpPr/>
      </dsp:nvSpPr>
      <dsp:spPr>
        <a:xfrm>
          <a:off x="7142" y="1001052"/>
          <a:ext cx="2134909" cy="1280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/>
            <a:t>DB</a:t>
          </a:r>
          <a:r>
            <a:rPr lang="ko-KR" altLang="en-US" sz="2600" kern="1200" dirty="0"/>
            <a:t>생성</a:t>
          </a:r>
          <a:r>
            <a:rPr lang="en-US" altLang="ko-KR" sz="2600" kern="1200" dirty="0"/>
            <a:t>/</a:t>
          </a:r>
          <a:r>
            <a:rPr lang="ko-KR" altLang="en-US" sz="2600" kern="1200" dirty="0"/>
            <a:t>연동</a:t>
          </a:r>
        </a:p>
      </dsp:txBody>
      <dsp:txXfrm>
        <a:off x="44660" y="1038570"/>
        <a:ext cx="2059873" cy="1205909"/>
      </dsp:txXfrm>
    </dsp:sp>
    <dsp:sp modelId="{96E55B35-3E26-4CF7-ACB5-83970AE85414}">
      <dsp:nvSpPr>
        <dsp:cNvPr id="0" name=""/>
        <dsp:cNvSpPr/>
      </dsp:nvSpPr>
      <dsp:spPr>
        <a:xfrm>
          <a:off x="2329924" y="1376796"/>
          <a:ext cx="452600" cy="5294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/>
        </a:p>
      </dsp:txBody>
      <dsp:txXfrm>
        <a:off x="2329924" y="1482687"/>
        <a:ext cx="316820" cy="317675"/>
      </dsp:txXfrm>
    </dsp:sp>
    <dsp:sp modelId="{47CD7D45-B3BD-43E5-B776-F94BCB7BB954}">
      <dsp:nvSpPr>
        <dsp:cNvPr id="0" name=""/>
        <dsp:cNvSpPr/>
      </dsp:nvSpPr>
      <dsp:spPr>
        <a:xfrm>
          <a:off x="2996016" y="1001052"/>
          <a:ext cx="2134909" cy="1280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 err="1"/>
            <a:t>크롤링</a:t>
          </a:r>
          <a:endParaRPr lang="ko-KR" altLang="en-US" sz="2600" kern="1200" dirty="0"/>
        </a:p>
      </dsp:txBody>
      <dsp:txXfrm>
        <a:off x="3033534" y="1038570"/>
        <a:ext cx="2059873" cy="1205909"/>
      </dsp:txXfrm>
    </dsp:sp>
    <dsp:sp modelId="{D609228D-0F84-4517-9DA1-C420011B866F}">
      <dsp:nvSpPr>
        <dsp:cNvPr id="0" name=""/>
        <dsp:cNvSpPr/>
      </dsp:nvSpPr>
      <dsp:spPr>
        <a:xfrm>
          <a:off x="5318797" y="1376796"/>
          <a:ext cx="452600" cy="5294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/>
        </a:p>
      </dsp:txBody>
      <dsp:txXfrm>
        <a:off x="5318797" y="1482687"/>
        <a:ext cx="316820" cy="317675"/>
      </dsp:txXfrm>
    </dsp:sp>
    <dsp:sp modelId="{4CED5596-7D45-4ED3-8AF9-53EFA1C65B6E}">
      <dsp:nvSpPr>
        <dsp:cNvPr id="0" name=""/>
        <dsp:cNvSpPr/>
      </dsp:nvSpPr>
      <dsp:spPr>
        <a:xfrm>
          <a:off x="5984889" y="1001052"/>
          <a:ext cx="2134909" cy="1280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/>
            <a:t>요약</a:t>
          </a:r>
        </a:p>
      </dsp:txBody>
      <dsp:txXfrm>
        <a:off x="6022407" y="1038570"/>
        <a:ext cx="2059873" cy="1205909"/>
      </dsp:txXfrm>
    </dsp:sp>
    <dsp:sp modelId="{38528A25-61D7-4F22-B189-7132A99EC2D2}">
      <dsp:nvSpPr>
        <dsp:cNvPr id="0" name=""/>
        <dsp:cNvSpPr/>
      </dsp:nvSpPr>
      <dsp:spPr>
        <a:xfrm rot="5400000">
          <a:off x="6826043" y="2431442"/>
          <a:ext cx="452600" cy="5294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/>
        </a:p>
      </dsp:txBody>
      <dsp:txXfrm rot="-5400000">
        <a:off x="6893506" y="2469870"/>
        <a:ext cx="317675" cy="316820"/>
      </dsp:txXfrm>
    </dsp:sp>
    <dsp:sp modelId="{BAAAAF61-F330-4E70-85FF-3F104E08F92F}">
      <dsp:nvSpPr>
        <dsp:cNvPr id="0" name=""/>
        <dsp:cNvSpPr/>
      </dsp:nvSpPr>
      <dsp:spPr>
        <a:xfrm>
          <a:off x="5984889" y="3135962"/>
          <a:ext cx="2134909" cy="1280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600" kern="1200" dirty="0"/>
            <a:t>형태소분석</a:t>
          </a:r>
        </a:p>
      </dsp:txBody>
      <dsp:txXfrm>
        <a:off x="6022407" y="3173480"/>
        <a:ext cx="2059873" cy="1205909"/>
      </dsp:txXfrm>
    </dsp:sp>
    <dsp:sp modelId="{94EC0BCB-1B07-46E2-8295-AA35FEDA4C62}">
      <dsp:nvSpPr>
        <dsp:cNvPr id="0" name=""/>
        <dsp:cNvSpPr/>
      </dsp:nvSpPr>
      <dsp:spPr>
        <a:xfrm rot="10800000">
          <a:off x="5344416" y="3511706"/>
          <a:ext cx="452600" cy="5294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100" kern="1200"/>
        </a:p>
      </dsp:txBody>
      <dsp:txXfrm rot="10800000">
        <a:off x="5480196" y="3617597"/>
        <a:ext cx="316820" cy="317675"/>
      </dsp:txXfrm>
    </dsp:sp>
    <dsp:sp modelId="{1E6451B5-D522-4951-B400-D52E7F0188F3}">
      <dsp:nvSpPr>
        <dsp:cNvPr id="0" name=""/>
        <dsp:cNvSpPr/>
      </dsp:nvSpPr>
      <dsp:spPr>
        <a:xfrm>
          <a:off x="2996016" y="3135962"/>
          <a:ext cx="2134909" cy="12809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kern="1200" dirty="0"/>
            <a:t>DB</a:t>
          </a:r>
          <a:r>
            <a:rPr lang="ko-KR" altLang="en-US" sz="2600" kern="1200" dirty="0"/>
            <a:t>에</a:t>
          </a:r>
          <a:r>
            <a:rPr lang="en-US" altLang="ko-KR" sz="2600" kern="1200" dirty="0"/>
            <a:t> </a:t>
          </a:r>
          <a:r>
            <a:rPr lang="ko-KR" altLang="en-US" sz="2600" kern="1200" dirty="0"/>
            <a:t>저장</a:t>
          </a:r>
        </a:p>
      </dsp:txBody>
      <dsp:txXfrm>
        <a:off x="3033534" y="3173480"/>
        <a:ext cx="2059873" cy="120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48F96-86D3-42DE-AF90-61697858FF49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E4DE0-6D89-40B7-BA30-D479E2F2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9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65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0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2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75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33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2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18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77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95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8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9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2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32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17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30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208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74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11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5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7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0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1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66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4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4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2" y="2130920"/>
            <a:ext cx="10361851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2" y="274703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3226548"/>
            <a:ext cx="12190413" cy="3633041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 latinLnBrk="0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3" y="4989145"/>
            <a:ext cx="10361851" cy="610961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5510637"/>
            <a:ext cx="8533290" cy="764617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3" y="2130924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4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8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8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4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4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1"/>
            <a:ext cx="5386216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4" y="1535471"/>
            <a:ext cx="5388332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4" y="2175380"/>
            <a:ext cx="5388332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70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580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2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56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4" y="273119"/>
            <a:ext cx="6814780" cy="585446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2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7" y="4801714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7" y="612918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7" y="5368585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35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2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5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5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88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2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12324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274707"/>
            <a:ext cx="6704727" cy="711246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6/15/2017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514" y="6357826"/>
            <a:ext cx="761902" cy="36521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9328" y="362223"/>
            <a:ext cx="4114264" cy="533524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77506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bg>
      <p:bgPr>
        <a:solidFill>
          <a:srgbClr val="EFE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4257732" y="1487068"/>
            <a:ext cx="3674950" cy="3237600"/>
            <a:chOff x="4258286" y="1486724"/>
            <a:chExt cx="3675428" cy="3236850"/>
          </a:xfrm>
        </p:grpSpPr>
        <p:sp>
          <p:nvSpPr>
            <p:cNvPr id="4" name="자유형 3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7" name="제목 개체 틀 46"/>
          <p:cNvSpPr>
            <a:spLocks noGrp="1"/>
          </p:cNvSpPr>
          <p:nvPr>
            <p:ph type="title"/>
          </p:nvPr>
        </p:nvSpPr>
        <p:spPr>
          <a:xfrm>
            <a:off x="3015079" y="4960512"/>
            <a:ext cx="6164685" cy="873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525204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bg>
      <p:bgPr>
        <a:solidFill>
          <a:srgbClr val="89C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0739" y="643616"/>
            <a:ext cx="813881" cy="773467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399641" y="1625976"/>
            <a:ext cx="1456077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835269" y="1780000"/>
            <a:ext cx="2584819" cy="48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/>
            <a:r>
              <a:rPr lang="en-US" altLang="ko-KR" dirty="0"/>
              <a:t>INDEX</a:t>
            </a:r>
            <a:r>
              <a:rPr lang="ko-KR" altLang="en-US" dirty="0"/>
              <a:t> 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0" hasCustomPrompt="1"/>
          </p:nvPr>
        </p:nvSpPr>
        <p:spPr>
          <a:xfrm>
            <a:off x="5130133" y="1890823"/>
            <a:ext cx="2477588" cy="36941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1" hasCustomPrompt="1"/>
          </p:nvPr>
        </p:nvSpPr>
        <p:spPr>
          <a:xfrm>
            <a:off x="5530130" y="2598945"/>
            <a:ext cx="2077591" cy="101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7" name="텍스트 개체 틀 33"/>
          <p:cNvSpPr>
            <a:spLocks noGrp="1"/>
          </p:cNvSpPr>
          <p:nvPr>
            <p:ph type="body" sz="quarter" idx="12" hasCustomPrompt="1"/>
          </p:nvPr>
        </p:nvSpPr>
        <p:spPr>
          <a:xfrm>
            <a:off x="5130133" y="4405057"/>
            <a:ext cx="2477588" cy="36941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8" name="텍스트 개체 틀 35"/>
          <p:cNvSpPr>
            <a:spLocks noGrp="1"/>
          </p:cNvSpPr>
          <p:nvPr>
            <p:ph type="body" sz="quarter" idx="13" hasCustomPrompt="1"/>
          </p:nvPr>
        </p:nvSpPr>
        <p:spPr>
          <a:xfrm>
            <a:off x="5530130" y="5113178"/>
            <a:ext cx="2077591" cy="101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39" name="텍스트 개체 틀 33"/>
          <p:cNvSpPr>
            <a:spLocks noGrp="1"/>
          </p:cNvSpPr>
          <p:nvPr>
            <p:ph type="body" sz="quarter" idx="14" hasCustomPrompt="1"/>
          </p:nvPr>
        </p:nvSpPr>
        <p:spPr>
          <a:xfrm>
            <a:off x="8827109" y="1890823"/>
            <a:ext cx="2477588" cy="36941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0" name="텍스트 개체 틀 35"/>
          <p:cNvSpPr>
            <a:spLocks noGrp="1"/>
          </p:cNvSpPr>
          <p:nvPr>
            <p:ph type="body" sz="quarter" idx="15" hasCustomPrompt="1"/>
          </p:nvPr>
        </p:nvSpPr>
        <p:spPr>
          <a:xfrm>
            <a:off x="9227106" y="2598945"/>
            <a:ext cx="2077591" cy="101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1" name="텍스트 개체 틀 33"/>
          <p:cNvSpPr>
            <a:spLocks noGrp="1"/>
          </p:cNvSpPr>
          <p:nvPr>
            <p:ph type="body" sz="quarter" idx="16" hasCustomPrompt="1"/>
          </p:nvPr>
        </p:nvSpPr>
        <p:spPr>
          <a:xfrm>
            <a:off x="8827109" y="4405057"/>
            <a:ext cx="2477588" cy="36941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2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9227106" y="5113178"/>
            <a:ext cx="2077591" cy="101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220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1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190" y="442619"/>
            <a:ext cx="1186467" cy="1238754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497" y="1246638"/>
            <a:ext cx="1862424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525" y="732064"/>
            <a:ext cx="3146368" cy="34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371" y="1406238"/>
            <a:ext cx="1536676" cy="31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420" y="1006517"/>
            <a:ext cx="882007" cy="48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6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2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190" y="442619"/>
            <a:ext cx="1186467" cy="1238754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497" y="1246638"/>
            <a:ext cx="1862424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525" y="732064"/>
            <a:ext cx="3146368" cy="34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371" y="1406238"/>
            <a:ext cx="1536676" cy="31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420" y="1006517"/>
            <a:ext cx="882007" cy="48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801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3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190" y="442619"/>
            <a:ext cx="1186467" cy="1238754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497" y="1246638"/>
            <a:ext cx="1862424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525" y="732064"/>
            <a:ext cx="3146368" cy="34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371" y="1406238"/>
            <a:ext cx="1536676" cy="31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420" y="1006517"/>
            <a:ext cx="882007" cy="48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810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4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190" y="442619"/>
            <a:ext cx="1186467" cy="1238754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497" y="1246638"/>
            <a:ext cx="1862424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525" y="732064"/>
            <a:ext cx="3146368" cy="34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371" y="1406238"/>
            <a:ext cx="1536676" cy="31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420" y="1006517"/>
            <a:ext cx="882007" cy="48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731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solidFill>
          <a:srgbClr val="A1C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456079" y="2295307"/>
            <a:ext cx="9278256" cy="186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115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>
                    <a:alpha val="90000"/>
                  </a:prst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THANK Y</a:t>
            </a:r>
            <a:r>
              <a:rPr lang="en-US" altLang="ko-KR" sz="1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0"/>
                  </a:prst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O </a:t>
            </a:r>
            <a:r>
              <a:rPr lang="en-US" altLang="ko-KR" sz="1150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>
                    <a:alpha val="90000"/>
                  </a:prstClr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U!</a:t>
            </a:r>
            <a:endParaRPr lang="ko-KR" altLang="en-US" sz="1150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white">
                  <a:alpha val="90000"/>
                </a:prstClr>
              </a:solidFill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 rot="485574">
            <a:off x="7444885" y="2899017"/>
            <a:ext cx="948324" cy="835464"/>
            <a:chOff x="4258286" y="1486724"/>
            <a:chExt cx="3675428" cy="3236850"/>
          </a:xfrm>
          <a:solidFill>
            <a:schemeClr val="tx2"/>
          </a:solidFill>
        </p:grpSpPr>
        <p:sp>
          <p:nvSpPr>
            <p:cNvPr id="17" name="자유형 16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>
                <a:solidFill>
                  <a:srgbClr val="44546A"/>
                </a:solidFill>
              </a:endParaRPr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>
                <a:solidFill>
                  <a:srgbClr val="44546A"/>
                </a:solidFill>
              </a:endParaRPr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 dirty="0">
                <a:solidFill>
                  <a:srgbClr val="44546A"/>
                </a:solidFill>
              </a:endParaRPr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>
                <a:solidFill>
                  <a:srgbClr val="44546A"/>
                </a:solidFill>
              </a:endParaRP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>
                <a:solidFill>
                  <a:srgbClr val="44546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47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80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4" y="1535470"/>
            <a:ext cx="5388332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4" y="2175380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2261" rtl="0" eaLnBrk="1" latinLnBrk="1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98" indent="-439598" algn="l" defTabSz="1172261" rtl="0" eaLnBrk="1" latinLnBrk="1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62" indent="-366332" algn="l" defTabSz="1172261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326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1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10971373" cy="711246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138690"/>
            <a:ext cx="10971373" cy="498889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60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2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66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1" y="4077866"/>
            <a:ext cx="12190413" cy="2808312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538" y="4420450"/>
            <a:ext cx="6628717" cy="212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799" b="1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종합설계</a:t>
            </a:r>
            <a:r>
              <a:rPr lang="en-US" altLang="ko-KR" sz="4799" b="1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(1)</a:t>
            </a:r>
            <a:endParaRPr lang="en-US" sz="4799" b="1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ko-KR" alt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자동투자프로그램</a:t>
            </a:r>
            <a:endParaRPr lang="en-US" altLang="ko-KR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35366" y="4983212"/>
            <a:ext cx="4278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B089047 </a:t>
            </a:r>
            <a:r>
              <a:rPr lang="ko-KR" altLang="en-US" sz="2000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안연상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B189066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임동수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b180972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전세원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923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800" dirty="0">
                <a:latin typeface="+mn-ea"/>
              </a:rPr>
              <a:t>기존 키움 </a:t>
            </a:r>
            <a:r>
              <a:rPr lang="en-US" altLang="ko-KR" sz="1800" dirty="0">
                <a:latin typeface="+mn-ea"/>
              </a:rPr>
              <a:t>Open API</a:t>
            </a:r>
            <a:r>
              <a:rPr lang="ko-KR" altLang="en-US" sz="1800" dirty="0">
                <a:latin typeface="+mn-ea"/>
              </a:rPr>
              <a:t>에 실시간 조건검색 제공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실시간 등록</a:t>
            </a:r>
            <a:r>
              <a:rPr lang="en-US" altLang="ko-KR" sz="1800" dirty="0">
                <a:latin typeface="+mn-ea"/>
              </a:rPr>
              <a:t>/</a:t>
            </a:r>
            <a:r>
              <a:rPr lang="ko-KR" altLang="en-US" sz="1800" dirty="0">
                <a:latin typeface="+mn-ea"/>
              </a:rPr>
              <a:t>해지</a:t>
            </a:r>
            <a:r>
              <a:rPr lang="en-US" altLang="ko-KR" sz="1800" dirty="0">
                <a:latin typeface="+mn-ea"/>
              </a:rPr>
              <a:t>, DATA </a:t>
            </a:r>
            <a:r>
              <a:rPr lang="ko-KR" altLang="en-US" sz="1800" dirty="0">
                <a:latin typeface="+mn-ea"/>
              </a:rPr>
              <a:t>수신 속도 개선 등 강력한 추가 기능을 제공</a:t>
            </a:r>
            <a:endParaRPr lang="en-US" altLang="ko-KR" sz="1800" dirty="0">
              <a:latin typeface="+mn-ea"/>
            </a:endParaRPr>
          </a:p>
          <a:p>
            <a:pPr defTabSz="914126"/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44150" y="3889484"/>
            <a:ext cx="9335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800" dirty="0"/>
              <a:t>시세조회</a:t>
            </a:r>
            <a:r>
              <a:rPr lang="en-US" altLang="ko-KR" sz="1800" dirty="0"/>
              <a:t>/</a:t>
            </a:r>
            <a:r>
              <a:rPr lang="ko-KR" altLang="en-US" sz="1800" dirty="0"/>
              <a:t>잔고조회</a:t>
            </a:r>
            <a:r>
              <a:rPr lang="en-US" altLang="ko-KR" sz="1800" dirty="0"/>
              <a:t>/</a:t>
            </a:r>
            <a:r>
              <a:rPr lang="ko-KR" altLang="en-US" sz="1800" dirty="0"/>
              <a:t>주문 등을 할 수 있도록 제공하는 서비스</a:t>
            </a:r>
            <a:endParaRPr lang="en-US" altLang="ko-KR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329647" y="691496"/>
            <a:ext cx="753111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키움 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API +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증권사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3934153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44" y="4521959"/>
            <a:ext cx="9573138" cy="18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2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1569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 err="1">
                <a:solidFill>
                  <a:schemeClr val="accent2"/>
                </a:solidFill>
                <a:latin typeface="+mn-ea"/>
              </a:rPr>
              <a:t>Urllib</a:t>
            </a:r>
            <a:endParaRPr lang="en-US" altLang="ko-KR" sz="2400" dirty="0">
              <a:solidFill>
                <a:schemeClr val="accent2"/>
              </a:solidFill>
              <a:latin typeface="+mn-ea"/>
            </a:endParaRPr>
          </a:p>
          <a:p>
            <a:pPr defTabSz="914126"/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ko-KR" altLang="en-US" sz="1800" dirty="0">
                <a:latin typeface="+mn-ea"/>
              </a:rPr>
              <a:t>웹 서버에 웹 페이지를 요청</a:t>
            </a:r>
            <a:r>
              <a:rPr lang="en-US" altLang="ko-KR" sz="1800" dirty="0">
                <a:latin typeface="+mn-ea"/>
              </a:rPr>
              <a:t>(HTTP REQUEST)</a:t>
            </a:r>
            <a:r>
              <a:rPr lang="ko-KR" altLang="en-US" sz="1800" dirty="0">
                <a:latin typeface="+mn-ea"/>
              </a:rPr>
              <a:t>하고 응답</a:t>
            </a:r>
            <a:br>
              <a:rPr lang="ko-KR" altLang="en-US" sz="1800" dirty="0">
                <a:latin typeface="+mn-ea"/>
              </a:rPr>
            </a:br>
            <a:r>
              <a:rPr lang="en-US" altLang="ko-KR" sz="1800" dirty="0">
                <a:latin typeface="+mn-ea"/>
              </a:rPr>
              <a:t>(HTTP RESPONSE) </a:t>
            </a:r>
            <a:r>
              <a:rPr lang="ko-KR" altLang="en-US" sz="1800" dirty="0">
                <a:latin typeface="+mn-ea"/>
              </a:rPr>
              <a:t>받을 수 있게 하는 라이브러리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defTabSz="914126"/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44150" y="4005858"/>
            <a:ext cx="9335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 err="1">
                <a:solidFill>
                  <a:schemeClr val="accent2"/>
                </a:solidFill>
                <a:latin typeface="+mn-ea"/>
              </a:rPr>
              <a:t>BeautifulSoup</a:t>
            </a:r>
            <a:endParaRPr lang="en-US" altLang="ko-KR" sz="2400" dirty="0">
              <a:solidFill>
                <a:schemeClr val="accent2"/>
              </a:solidFill>
              <a:latin typeface="+mn-ea"/>
            </a:endParaRPr>
          </a:p>
          <a:p>
            <a:pPr defTabSz="914126"/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/>
              <a:t>urllib</a:t>
            </a:r>
            <a:r>
              <a:rPr lang="ko-KR" altLang="en-US" sz="1800" dirty="0"/>
              <a:t>를 통해 받은 응답</a:t>
            </a:r>
            <a:r>
              <a:rPr lang="en-US" altLang="ko-KR" sz="1800" dirty="0"/>
              <a:t>(RESPONSE)</a:t>
            </a:r>
            <a:r>
              <a:rPr lang="ko-KR" altLang="en-US" sz="1800" dirty="0"/>
              <a:t>을 파싱 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필요한 라이브러리로 </a:t>
            </a:r>
            <a:r>
              <a:rPr lang="en-US" altLang="ko-KR" sz="1800" dirty="0"/>
              <a:t>HTML </a:t>
            </a:r>
            <a:r>
              <a:rPr lang="ko-KR" altLang="en-US" sz="1800" dirty="0"/>
              <a:t>과 </a:t>
            </a:r>
            <a:r>
              <a:rPr lang="en-US" altLang="ko-KR" sz="1800" dirty="0"/>
              <a:t>XML </a:t>
            </a:r>
            <a:r>
              <a:rPr lang="ko-KR" altLang="en-US" sz="1800" dirty="0"/>
              <a:t>파일에서 데이터를 읽어내고</a:t>
            </a:r>
            <a:br>
              <a:rPr lang="ko-KR" altLang="en-US" sz="1800" dirty="0"/>
            </a:br>
            <a:r>
              <a:rPr lang="ko-KR" altLang="en-US" sz="1800" dirty="0"/>
              <a:t>탐색</a:t>
            </a:r>
            <a:r>
              <a:rPr lang="en-US" altLang="ko-KR" sz="1800" dirty="0"/>
              <a:t>, </a:t>
            </a:r>
            <a:r>
              <a:rPr lang="ko-KR" altLang="en-US" sz="1800" dirty="0"/>
              <a:t>검색</a:t>
            </a:r>
            <a:r>
              <a:rPr lang="en-US" altLang="ko-KR" sz="1800" dirty="0"/>
              <a:t>, </a:t>
            </a:r>
            <a:r>
              <a:rPr lang="ko-KR" altLang="en-US" sz="1800" dirty="0"/>
              <a:t>수정이 간편함</a:t>
            </a:r>
            <a:r>
              <a:rPr lang="en-US" altLang="ko-KR" sz="1800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9567" y="691496"/>
            <a:ext cx="897127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 파싱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라이브러리 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405052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923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1800" dirty="0" err="1">
                <a:latin typeface="+mn-ea"/>
              </a:rPr>
              <a:t>LexRank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알고리즘을 이용한 한국어기반 텍스트 요약 라이브러리로 </a:t>
            </a:r>
            <a:r>
              <a:rPr lang="en-US" altLang="ko-KR" sz="1800" dirty="0" err="1">
                <a:latin typeface="+mn-ea"/>
              </a:rPr>
              <a:t>LexRank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를 기반으로 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defTabSz="914126"/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44150" y="4005858"/>
            <a:ext cx="9335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1800" dirty="0" err="1"/>
              <a:t>LexRank</a:t>
            </a:r>
            <a:r>
              <a:rPr lang="ko-KR" altLang="en-US" sz="1800" dirty="0"/>
              <a:t>는 자연 언어 처리를 위한 텍스트 단위의 상대적 중요성을 계산하게 위한 확률 그래프 기반 방법으로 </a:t>
            </a:r>
            <a:r>
              <a:rPr lang="ko-KR" altLang="en-US" sz="1800" dirty="0" err="1"/>
              <a:t>나타</a:t>
            </a:r>
            <a:r>
              <a:rPr lang="ko-KR" altLang="en-US" sz="1800" dirty="0"/>
              <a:t> 낸다</a:t>
            </a:r>
            <a:r>
              <a:rPr lang="en-US" altLang="ko-KR" sz="1800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9567" y="691496"/>
            <a:ext cx="897127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lexrankr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라이브러리 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405052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147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800" dirty="0">
                <a:latin typeface="+mn-ea"/>
              </a:rPr>
              <a:t>한국어 텍스트에서 형태소를 분석하는 </a:t>
            </a:r>
            <a:r>
              <a:rPr lang="ko-KR" altLang="en-US" sz="1800" dirty="0" err="1">
                <a:latin typeface="+mn-ea"/>
              </a:rPr>
              <a:t>파이썬</a:t>
            </a:r>
            <a:r>
              <a:rPr lang="ko-KR" altLang="en-US" sz="1800" dirty="0">
                <a:latin typeface="+mn-ea"/>
              </a:rPr>
              <a:t> 패키지</a:t>
            </a:r>
          </a:p>
          <a:p>
            <a:pPr defTabSz="914126"/>
            <a:r>
              <a:rPr lang="en-US" altLang="ko-KR" sz="1800" dirty="0">
                <a:latin typeface="+mn-ea"/>
              </a:rPr>
              <a:t>C/C++, JAVA</a:t>
            </a:r>
            <a:r>
              <a:rPr lang="ko-KR" altLang="en-US" sz="1800" dirty="0">
                <a:latin typeface="+mn-ea"/>
              </a:rPr>
              <a:t>로 개발된 형태소 분석기를 </a:t>
            </a:r>
            <a:r>
              <a:rPr lang="ko-KR" altLang="en-US" sz="1800" dirty="0" err="1">
                <a:latin typeface="+mn-ea"/>
              </a:rPr>
              <a:t>파이썬에서</a:t>
            </a:r>
            <a:r>
              <a:rPr lang="ko-KR" altLang="en-US" sz="1800" dirty="0">
                <a:latin typeface="+mn-ea"/>
              </a:rPr>
              <a:t> 사용할 수 있도록 처리</a:t>
            </a:r>
          </a:p>
          <a:p>
            <a:pPr defTabSz="914126"/>
            <a:endParaRPr lang="en-US" altLang="ko-KR" sz="1800" dirty="0">
              <a:latin typeface="+mn-ea"/>
            </a:endParaRPr>
          </a:p>
          <a:p>
            <a:pPr defTabSz="914126"/>
            <a:r>
              <a:rPr lang="en-US" altLang="ko-KR" sz="1800" dirty="0">
                <a:latin typeface="+mn-ea"/>
              </a:rPr>
              <a:t>* NLP (Natural Language Processing, </a:t>
            </a:r>
            <a:r>
              <a:rPr lang="ko-KR" altLang="en-US" sz="1800" dirty="0">
                <a:latin typeface="+mn-ea"/>
              </a:rPr>
              <a:t>자연어처리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defTabSz="914126"/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44150" y="4005858"/>
            <a:ext cx="93356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현재 </a:t>
            </a:r>
            <a:r>
              <a:rPr lang="en-US" altLang="ko-KR" sz="1800" dirty="0" err="1"/>
              <a:t>KoNLPy</a:t>
            </a:r>
            <a:r>
              <a:rPr lang="en-US" altLang="ko-KR" sz="1800" dirty="0"/>
              <a:t> </a:t>
            </a:r>
            <a:r>
              <a:rPr lang="ko-KR" altLang="en-US" sz="1800" dirty="0"/>
              <a:t>패키지는 </a:t>
            </a:r>
            <a:r>
              <a:rPr lang="en-US" altLang="ko-KR" sz="1800" dirty="0"/>
              <a:t>5</a:t>
            </a:r>
            <a:r>
              <a:rPr lang="ko-KR" altLang="en-US" sz="1800" dirty="0"/>
              <a:t>가지의 형태소 분석기를 지원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en-US" altLang="ko-KR" sz="1800" dirty="0" err="1"/>
              <a:t>Hannanum</a:t>
            </a:r>
            <a:r>
              <a:rPr lang="en-US" altLang="ko-KR" sz="1800" dirty="0"/>
              <a:t> Class</a:t>
            </a:r>
          </a:p>
          <a:p>
            <a:r>
              <a:rPr lang="en-US" altLang="ko-KR" sz="1800" dirty="0"/>
              <a:t>- </a:t>
            </a:r>
            <a:r>
              <a:rPr lang="en-US" altLang="ko-KR" sz="1800" dirty="0" err="1"/>
              <a:t>Kkma</a:t>
            </a:r>
            <a:r>
              <a:rPr lang="en-US" altLang="ko-KR" sz="1800" dirty="0"/>
              <a:t> Class </a:t>
            </a:r>
          </a:p>
          <a:p>
            <a:r>
              <a:rPr lang="en-US" altLang="ko-KR" sz="1800" dirty="0"/>
              <a:t>- </a:t>
            </a:r>
            <a:r>
              <a:rPr lang="en-US" altLang="ko-KR" sz="1800" dirty="0" err="1"/>
              <a:t>Komoran</a:t>
            </a:r>
            <a:r>
              <a:rPr lang="en-US" altLang="ko-KR" sz="1800" dirty="0"/>
              <a:t> Class</a:t>
            </a:r>
          </a:p>
          <a:p>
            <a:r>
              <a:rPr lang="en-US" altLang="ko-KR" sz="1800" dirty="0"/>
              <a:t>- </a:t>
            </a:r>
            <a:r>
              <a:rPr lang="en-US" altLang="ko-KR" sz="1800" dirty="0" err="1"/>
              <a:t>Mecab</a:t>
            </a:r>
            <a:r>
              <a:rPr lang="en-US" altLang="ko-KR" sz="1800" dirty="0"/>
              <a:t> Class</a:t>
            </a:r>
          </a:p>
          <a:p>
            <a:r>
              <a:rPr lang="en-US" altLang="ko-KR" sz="1800" dirty="0"/>
              <a:t>- Twitter Class</a:t>
            </a:r>
          </a:p>
          <a:p>
            <a:pPr defTabSz="914126"/>
            <a:r>
              <a:rPr lang="en-US" altLang="ko-KR" sz="1800" dirty="0">
                <a:solidFill>
                  <a:srgbClr val="92D050"/>
                </a:solidFill>
              </a:rPr>
              <a:t/>
            </a:r>
            <a:br>
              <a:rPr lang="en-US" altLang="ko-KR" sz="1800" dirty="0">
                <a:solidFill>
                  <a:srgbClr val="92D050"/>
                </a:solidFill>
              </a:rPr>
            </a:br>
            <a:endParaRPr lang="en-US" altLang="ko-KR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9567" y="691496"/>
            <a:ext cx="897127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라이브러리 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405052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4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1800" dirty="0" err="1">
                <a:latin typeface="+mn-ea"/>
              </a:rPr>
              <a:t>KoNLPy</a:t>
            </a:r>
            <a:r>
              <a:rPr lang="en-US" altLang="ko-KR" sz="1800" dirty="0">
                <a:latin typeface="+mn-ea"/>
              </a:rPr>
              <a:t> Library</a:t>
            </a:r>
            <a:r>
              <a:rPr lang="ko-KR" altLang="en-US" sz="1800" dirty="0">
                <a:latin typeface="+mn-ea"/>
              </a:rPr>
              <a:t>를 사용해야 하는 이유</a:t>
            </a:r>
            <a:endParaRPr lang="en-US" altLang="ko-KR" sz="1800" dirty="0">
              <a:latin typeface="+mn-ea"/>
            </a:endParaRPr>
          </a:p>
          <a:p>
            <a:pPr defTabSz="914126"/>
            <a:endParaRPr lang="en-US" altLang="ko-KR" sz="1800" dirty="0">
              <a:latin typeface="+mn-ea"/>
            </a:endParaRPr>
          </a:p>
          <a:p>
            <a:pPr defTabSz="914126"/>
            <a:r>
              <a:rPr lang="en-US" altLang="ko-KR" sz="1800" dirty="0">
                <a:latin typeface="+mn-ea"/>
              </a:rPr>
              <a:t> Python</a:t>
            </a:r>
            <a:r>
              <a:rPr lang="ko-KR" altLang="en-US" sz="1800" dirty="0">
                <a:latin typeface="+mn-ea"/>
              </a:rPr>
              <a:t>에는 </a:t>
            </a:r>
            <a:r>
              <a:rPr lang="en-US" altLang="ko-KR" sz="1800" dirty="0">
                <a:latin typeface="+mn-ea"/>
              </a:rPr>
              <a:t>NLTK(The Natural Language Toolkit)</a:t>
            </a:r>
            <a:r>
              <a:rPr lang="ko-KR" altLang="en-US" sz="1800" dirty="0">
                <a:latin typeface="+mn-ea"/>
              </a:rPr>
              <a:t>이라고 하는 강력한 자연언어처리 패키지가 있다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이 도구는 형태소 분석기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수십 종류의 말뭉치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기계학습 알고리즘</a:t>
            </a:r>
            <a:r>
              <a:rPr lang="en-US" altLang="ko-KR" sz="1800" dirty="0">
                <a:latin typeface="+mn-ea"/>
              </a:rPr>
              <a:t>, Topic </a:t>
            </a:r>
            <a:r>
              <a:rPr lang="ko-KR" altLang="en-US" sz="1800" dirty="0">
                <a:latin typeface="+mn-ea"/>
              </a:rPr>
              <a:t>추출 알고리즘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연어</a:t>
            </a:r>
            <a:r>
              <a:rPr lang="en-US" altLang="ko-KR" sz="1800" dirty="0">
                <a:latin typeface="+mn-ea"/>
              </a:rPr>
              <a:t>(Collocation) </a:t>
            </a:r>
            <a:r>
              <a:rPr lang="ko-KR" altLang="en-US" sz="1800" dirty="0">
                <a:latin typeface="+mn-ea"/>
              </a:rPr>
              <a:t>등 자연언어처리에서 기본적으로 다루는 대부분의 주제에 대해서 기능을 제공한다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defTabSz="914126"/>
            <a:r>
              <a:rPr lang="ko-KR" altLang="en-US" sz="1800" dirty="0">
                <a:latin typeface="+mn-ea"/>
              </a:rPr>
              <a:t>그러나 </a:t>
            </a:r>
            <a:r>
              <a:rPr lang="en-US" altLang="ko-KR" sz="1800" dirty="0">
                <a:latin typeface="+mn-ea"/>
              </a:rPr>
              <a:t>NLTK</a:t>
            </a:r>
            <a:r>
              <a:rPr lang="ko-KR" altLang="en-US" sz="1800" dirty="0">
                <a:latin typeface="+mn-ea"/>
              </a:rPr>
              <a:t>에는 한국어 형태소 분석기가 없고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현재 </a:t>
            </a:r>
            <a:r>
              <a:rPr lang="en-US" altLang="ko-KR" sz="1800" dirty="0">
                <a:latin typeface="+mn-ea"/>
              </a:rPr>
              <a:t>Python</a:t>
            </a:r>
            <a:r>
              <a:rPr lang="ko-KR" altLang="en-US" sz="1800" dirty="0">
                <a:latin typeface="+mn-ea"/>
              </a:rPr>
              <a:t>으로 작성된 한국어 형태소 분석기가 없다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>
                <a:latin typeface="+mn-ea"/>
              </a:rPr>
              <a:t>따라서 </a:t>
            </a:r>
            <a:r>
              <a:rPr lang="en-US" altLang="ko-KR" sz="1800" dirty="0">
                <a:latin typeface="+mn-ea"/>
              </a:rPr>
              <a:t>NLTK</a:t>
            </a:r>
            <a:r>
              <a:rPr lang="ko-KR" altLang="en-US" sz="1800" dirty="0">
                <a:latin typeface="+mn-ea"/>
              </a:rPr>
              <a:t>라는 매우 우수한 도구가 있음에도 </a:t>
            </a:r>
            <a:r>
              <a:rPr lang="en-US" altLang="ko-KR" sz="1800" dirty="0">
                <a:latin typeface="+mn-ea"/>
              </a:rPr>
              <a:t>Python</a:t>
            </a:r>
            <a:r>
              <a:rPr lang="ko-KR" altLang="en-US" sz="1800" dirty="0">
                <a:latin typeface="+mn-ea"/>
              </a:rPr>
              <a:t>을 사용하여 자연언어처리를 하기에 번거롭다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defTabSz="914126"/>
            <a:endParaRPr lang="en-US" altLang="ko-KR" sz="18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9567" y="691496"/>
            <a:ext cx="897127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라이브러리 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1800" dirty="0" err="1">
                <a:latin typeface="+mn-ea"/>
              </a:rPr>
              <a:t>KoNLPy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내부 모듈 간 성능 비교</a:t>
            </a:r>
            <a:endParaRPr lang="en-US" altLang="ko-KR" sz="1800" dirty="0">
              <a:latin typeface="+mn-ea"/>
            </a:endParaRPr>
          </a:p>
          <a:p>
            <a:pPr defTabSz="914126"/>
            <a:endParaRPr lang="en-US" altLang="ko-KR" sz="1800" dirty="0">
              <a:latin typeface="+mn-ea"/>
            </a:endParaRPr>
          </a:p>
          <a:p>
            <a:pPr defTabSz="914126"/>
            <a:r>
              <a:rPr lang="en-US" altLang="ko-KR" sz="1800" dirty="0">
                <a:latin typeface="+mn-ea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9567" y="691496"/>
            <a:ext cx="897127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라이브러리 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2349674"/>
            <a:ext cx="5406190" cy="4216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0922" y="3038328"/>
            <a:ext cx="4114654" cy="923330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C42F1A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분석기 선택의 절대적인 기준이 아니며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서로 장단점이 있습니다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9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800" dirty="0">
                <a:latin typeface="+mn-ea"/>
              </a:rPr>
              <a:t>품사 태그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일부분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defTabSz="914126"/>
            <a:endParaRPr lang="en-US" altLang="ko-KR" sz="1800" dirty="0">
              <a:latin typeface="+mn-ea"/>
            </a:endParaRPr>
          </a:p>
          <a:p>
            <a:pPr defTabSz="914126"/>
            <a:r>
              <a:rPr lang="en-US" altLang="ko-KR" sz="1800" dirty="0">
                <a:latin typeface="+mn-ea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9567" y="691496"/>
            <a:ext cx="897127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라이브러리 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14" y="2205658"/>
            <a:ext cx="7026415" cy="45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800" dirty="0">
                <a:latin typeface="+mn-ea"/>
              </a:rPr>
              <a:t>라이브러리 설치</a:t>
            </a:r>
            <a:r>
              <a:rPr lang="en-US" altLang="ko-KR" sz="1800" dirty="0">
                <a:latin typeface="+mn-ea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9567" y="691496"/>
            <a:ext cx="897127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KoNLPy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 라이브러리 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58218" y="4044153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prstClr val="black"/>
                </a:solidFill>
                <a:latin typeface="+mn-ea"/>
              </a:rPr>
              <a:t>JPype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+mn-ea"/>
              </a:rPr>
              <a:t>라이브러리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: Python</a:t>
            </a:r>
            <a:r>
              <a:rPr lang="ko-KR" altLang="en-US" sz="1800" dirty="0">
                <a:solidFill>
                  <a:prstClr val="black"/>
                </a:solidFill>
                <a:latin typeface="+mn-ea"/>
              </a:rPr>
              <a:t>에서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Java </a:t>
            </a:r>
            <a:r>
              <a:rPr lang="ko-KR" altLang="en-US" sz="1800" dirty="0">
                <a:solidFill>
                  <a:prstClr val="black"/>
                </a:solidFill>
                <a:latin typeface="+mn-ea"/>
              </a:rPr>
              <a:t>클래스 연동</a:t>
            </a:r>
            <a:endParaRPr lang="en-US" altLang="ko-KR" sz="1800" dirty="0">
              <a:solidFill>
                <a:prstClr val="black"/>
              </a:solidFill>
              <a:latin typeface="+mn-ea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prstClr val="black"/>
              </a:solidFill>
              <a:latin typeface="+mn-ea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prstClr val="black"/>
                </a:solidFill>
                <a:latin typeface="+mn-ea"/>
              </a:rPr>
              <a:t>사전에 </a:t>
            </a:r>
            <a:r>
              <a:rPr lang="en-US" altLang="ko-KR" sz="1800" dirty="0">
                <a:solidFill>
                  <a:prstClr val="black"/>
                </a:solidFill>
                <a:latin typeface="+mn-ea"/>
              </a:rPr>
              <a:t>JDK</a:t>
            </a:r>
            <a:r>
              <a:rPr lang="ko-KR" altLang="en-US" sz="1800" dirty="0">
                <a:solidFill>
                  <a:prstClr val="black"/>
                </a:solidFill>
                <a:latin typeface="+mn-ea"/>
              </a:rPr>
              <a:t>설치와 환경변수 설정이 필요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678"/>
          <a:stretch/>
        </p:blipFill>
        <p:spPr>
          <a:xfrm>
            <a:off x="7103318" y="2652300"/>
            <a:ext cx="3672408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역할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현재의 데이터 기입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예측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44150" y="4005858"/>
            <a:ext cx="9335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800" dirty="0"/>
              <a:t>베타버전</a:t>
            </a:r>
            <a:endParaRPr lang="en-US" altLang="ko-KR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9567" y="691496"/>
            <a:ext cx="897127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AzureML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405052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Oval 31"/>
          <p:cNvSpPr/>
          <p:nvPr/>
        </p:nvSpPr>
        <p:spPr>
          <a:xfrm>
            <a:off x="1158218" y="5524393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Rectangle 25"/>
          <p:cNvSpPr/>
          <p:nvPr/>
        </p:nvSpPr>
        <p:spPr>
          <a:xfrm>
            <a:off x="1925720" y="5435181"/>
            <a:ext cx="9335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800" dirty="0"/>
              <a:t>관련 영상 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3"/>
              </a:rPr>
              <a:t>https://studio.azureml.net/#</a:t>
            </a:r>
            <a:endParaRPr lang="en-US" altLang="ko-KR" sz="1800" dirty="0"/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039" y="1830129"/>
            <a:ext cx="4113323" cy="476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6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3"/>
            <a:ext cx="9354062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주가 시세를 가져오기 위해 이용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44150" y="4005858"/>
            <a:ext cx="364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ko-KR" altLang="en-US" sz="1800" dirty="0"/>
              <a:t>기존에 </a:t>
            </a:r>
            <a:r>
              <a:rPr lang="ko-KR" altLang="en-US" sz="1800" dirty="0" err="1"/>
              <a:t>키움증권</a:t>
            </a:r>
            <a:r>
              <a:rPr lang="ko-KR" altLang="en-US" sz="1800" dirty="0"/>
              <a:t> </a:t>
            </a:r>
            <a:r>
              <a:rPr lang="en-US" altLang="ko-KR" sz="1800" dirty="0"/>
              <a:t>API</a:t>
            </a:r>
            <a:r>
              <a:rPr lang="ko-KR" altLang="en-US" sz="1800" dirty="0"/>
              <a:t>를 사용하여 시세 조회와 투자를 모두 하려고 하였지만</a:t>
            </a:r>
            <a:r>
              <a:rPr lang="en-US" altLang="ko-KR" sz="1800" dirty="0"/>
              <a:t>, </a:t>
            </a:r>
            <a:r>
              <a:rPr lang="ko-KR" altLang="en-US" sz="1800" dirty="0"/>
              <a:t>사용에 번거로움이 많아 시세 조회는 </a:t>
            </a:r>
            <a:r>
              <a:rPr lang="en-US" altLang="ko-KR" sz="1800" dirty="0"/>
              <a:t>Yahoo Finance</a:t>
            </a:r>
            <a:r>
              <a:rPr lang="ko-KR" altLang="en-US" sz="1800" dirty="0"/>
              <a:t>의 </a:t>
            </a:r>
            <a:r>
              <a:rPr lang="en-US" altLang="ko-KR" sz="1800" dirty="0"/>
              <a:t>API</a:t>
            </a:r>
            <a:r>
              <a:rPr lang="ko-KR" altLang="en-US" sz="1800" dirty="0"/>
              <a:t>를 사용하기로 변경</a:t>
            </a:r>
            <a:endParaRPr lang="en-US" altLang="ko-KR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09567" y="691496"/>
            <a:ext cx="8971279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Yahoo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기술조사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증권사 </a:t>
            </a:r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4050527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933" y="2576660"/>
            <a:ext cx="5049561" cy="39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835269" y="1780000"/>
            <a:ext cx="2584819" cy="646331"/>
          </a:xfrm>
        </p:spPr>
        <p:txBody>
          <a:bodyPr/>
          <a:lstStyle/>
          <a:p>
            <a:r>
              <a:rPr lang="ko-KR" altLang="en-US" sz="40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r>
              <a:rPr lang="ko-KR" altLang="en-US" sz="4000" dirty="0"/>
              <a:t> 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078982" y="765498"/>
            <a:ext cx="2477588" cy="369418"/>
          </a:xfrm>
        </p:spPr>
        <p:txBody>
          <a:bodyPr/>
          <a:lstStyle/>
          <a:p>
            <a:pPr defTabSz="914126" latinLnBrk="0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 동기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4078982" y="3449999"/>
            <a:ext cx="2621257" cy="369418"/>
          </a:xfrm>
        </p:spPr>
        <p:txBody>
          <a:bodyPr/>
          <a:lstStyle/>
          <a:p>
            <a:pPr defTabSz="914126" latinLnBrk="0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ko-KR" altLang="en-US" sz="2800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459869" y="765498"/>
            <a:ext cx="2477588" cy="530860"/>
          </a:xfrm>
        </p:spPr>
        <p:txBody>
          <a:bodyPr/>
          <a:lstStyle/>
          <a:p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기술조사</a:t>
            </a:r>
            <a:endParaRPr lang="en-US" altLang="ko-KR" sz="28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>
          <a:xfrm>
            <a:off x="7859867" y="1473621"/>
            <a:ext cx="2628739" cy="1585049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증권사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r>
              <a:rPr lang="ko-KR" altLang="en-US" dirty="0">
                <a:solidFill>
                  <a:schemeClr val="tx1"/>
                </a:solidFill>
              </a:rPr>
              <a:t> 모듈 라이브러리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AzureML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야후 </a:t>
            </a:r>
            <a:r>
              <a:rPr lang="en-US" altLang="ko-KR" dirty="0">
                <a:solidFill>
                  <a:schemeClr val="tx1"/>
                </a:solidFill>
              </a:rPr>
              <a:t>Finance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5"/>
          </p:nvPr>
        </p:nvSpPr>
        <p:spPr>
          <a:xfrm>
            <a:off x="4467991" y="1512381"/>
            <a:ext cx="2077591" cy="101361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동기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목표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478980" y="4158120"/>
            <a:ext cx="3229372" cy="171329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Python-</a:t>
            </a:r>
            <a:r>
              <a:rPr lang="en-US" altLang="ko-KR" dirty="0" err="1">
                <a:solidFill>
                  <a:schemeClr val="tx1"/>
                </a:solidFill>
              </a:rPr>
              <a:t>DataBase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연동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웹페이지 </a:t>
            </a:r>
            <a:r>
              <a:rPr lang="ko-KR" altLang="en-US" dirty="0" err="1">
                <a:solidFill>
                  <a:schemeClr val="tx1"/>
                </a:solidFill>
              </a:rPr>
              <a:t>크롤링→형태소분석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다량 </a:t>
            </a:r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동아일보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함수 통합과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데이터 저장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7459869" y="3395602"/>
            <a:ext cx="3028737" cy="369418"/>
          </a:xfrm>
        </p:spPr>
        <p:txBody>
          <a:bodyPr/>
          <a:lstStyle/>
          <a:p>
            <a:pPr defTabSz="914126" latinLnBrk="0"/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향후 진행방향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86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/>
          <p:nvPr/>
        </p:nvSpPr>
        <p:spPr>
          <a:xfrm>
            <a:off x="961649" y="657124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altLang="ko-KR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256996860"/>
              </p:ext>
            </p:extLst>
          </p:nvPr>
        </p:nvGraphicFramePr>
        <p:xfrm>
          <a:off x="2062758" y="1011067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9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00591" y="691496"/>
            <a:ext cx="601825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Python-</a:t>
            </a:r>
            <a:r>
              <a:rPr lang="en-US" altLang="ko-KR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연동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2038172" y="2486944"/>
            <a:ext cx="3377399" cy="175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Database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토큰이 들어갈 데이터베이스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데이터베이스명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WordDB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30"/>
          <p:cNvSpPr/>
          <p:nvPr/>
        </p:nvSpPr>
        <p:spPr>
          <a:xfrm>
            <a:off x="1270670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10" y="1830129"/>
            <a:ext cx="1875093" cy="48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00591" y="691496"/>
            <a:ext cx="601825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Python-</a:t>
            </a:r>
            <a:r>
              <a:rPr lang="en-US" altLang="ko-KR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연동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2038172" y="2486944"/>
            <a:ext cx="3377399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연동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: 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mysqlclient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30"/>
          <p:cNvSpPr/>
          <p:nvPr/>
        </p:nvSpPr>
        <p:spPr>
          <a:xfrm>
            <a:off x="1270670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62" y="2421682"/>
            <a:ext cx="5585944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00591" y="691496"/>
            <a:ext cx="601825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Python-</a:t>
            </a:r>
            <a:r>
              <a:rPr lang="en-US" altLang="ko-KR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연동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2038172" y="2486944"/>
            <a:ext cx="3377399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Python-MySQL DB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연동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30"/>
          <p:cNvSpPr/>
          <p:nvPr/>
        </p:nvSpPr>
        <p:spPr>
          <a:xfrm>
            <a:off x="1270670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94" y="2576660"/>
            <a:ext cx="6642518" cy="4021485"/>
          </a:xfrm>
          <a:prstGeom prst="rect">
            <a:avLst/>
          </a:prstGeom>
        </p:spPr>
      </p:pic>
      <p:sp>
        <p:nvSpPr>
          <p:cNvPr id="11" name="말풍선: 모서리가 둥근 사각형 10"/>
          <p:cNvSpPr/>
          <p:nvPr/>
        </p:nvSpPr>
        <p:spPr>
          <a:xfrm>
            <a:off x="7781404" y="2219417"/>
            <a:ext cx="3915863" cy="532660"/>
          </a:xfrm>
          <a:prstGeom prst="wedgeRoundRectCallout">
            <a:avLst/>
          </a:prstGeom>
          <a:solidFill>
            <a:sysClr val="window" lastClr="FFFFFF"/>
          </a:solidFill>
          <a:ln w="19050" cap="rnd" cmpd="sng" algn="ctr">
            <a:solidFill>
              <a:srgbClr val="C42F1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hostName</a:t>
            </a:r>
            <a:r>
              <a:rPr kumimoji="0" lang="en-US" altLang="ko-KR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, </a:t>
            </a:r>
            <a:r>
              <a:rPr kumimoji="0" lang="en-US" altLang="ko-KR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userID</a:t>
            </a:r>
            <a:r>
              <a:rPr kumimoji="0" lang="en-US" altLang="ko-KR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, password, </a:t>
            </a:r>
            <a:r>
              <a:rPr kumimoji="0" lang="en-US" altLang="ko-KR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rPr>
              <a:t>dbName</a:t>
            </a:r>
            <a:endParaRPr kumimoji="0" lang="ko-KR" alt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6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00591" y="691496"/>
            <a:ext cx="601825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2038172" y="2486944"/>
            <a:ext cx="3377399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8" name="Oval 30"/>
          <p:cNvSpPr/>
          <p:nvPr/>
        </p:nvSpPr>
        <p:spPr>
          <a:xfrm>
            <a:off x="1270670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82" y="2576661"/>
            <a:ext cx="2907975" cy="18643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82" y="4706493"/>
            <a:ext cx="6068956" cy="11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00591" y="691496"/>
            <a:ext cx="601825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4"/>
          <p:cNvSpPr/>
          <p:nvPr/>
        </p:nvSpPr>
        <p:spPr>
          <a:xfrm>
            <a:off x="2038172" y="2486944"/>
            <a:ext cx="3377399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</p:txBody>
      </p:sp>
      <p:sp>
        <p:nvSpPr>
          <p:cNvPr id="18" name="Oval 30"/>
          <p:cNvSpPr/>
          <p:nvPr/>
        </p:nvSpPr>
        <p:spPr>
          <a:xfrm>
            <a:off x="1270670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766" y="2991710"/>
            <a:ext cx="6742760" cy="10425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4766" y="4293890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단어 </a:t>
            </a:r>
            <a:r>
              <a:rPr lang="en-US" altLang="ko-KR" sz="1800" dirty="0"/>
              <a:t>: </a:t>
            </a:r>
            <a:r>
              <a:rPr lang="ko-KR" altLang="en-US" sz="1800" dirty="0"/>
              <a:t>형태소 분석을 통해 나온 단어 하나</a:t>
            </a:r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종목코드 </a:t>
            </a:r>
            <a:r>
              <a:rPr lang="en-US" altLang="ko-KR" sz="1800" dirty="0"/>
              <a:t>: </a:t>
            </a:r>
            <a:r>
              <a:rPr lang="ko-KR" altLang="en-US" sz="1800" dirty="0"/>
              <a:t>회사의 주식 종목 코드</a:t>
            </a:r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 err="1"/>
              <a:t>시작가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마감가</a:t>
            </a:r>
            <a:r>
              <a:rPr lang="en-US" altLang="ko-KR" sz="1800" dirty="0"/>
              <a:t>, </a:t>
            </a:r>
            <a:r>
              <a:rPr lang="ko-KR" altLang="en-US" sz="1800" dirty="0"/>
              <a:t>등락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단어가 등장했을 때 주가 정보</a:t>
            </a:r>
          </a:p>
        </p:txBody>
      </p:sp>
    </p:spTree>
    <p:extLst>
      <p:ext uri="{BB962C8B-B14F-4D97-AF65-F5344CB8AC3E}">
        <p14:creationId xmlns:p14="http://schemas.microsoft.com/office/powerpoint/2010/main" val="26451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6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 </a:t>
            </a:r>
            <a:r>
              <a:rPr lang="ko-KR" alt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형태소분석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2061642"/>
            <a:ext cx="5708650" cy="46208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84" y="5157986"/>
            <a:ext cx="4700423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6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 </a:t>
            </a:r>
            <a:r>
              <a:rPr lang="ko-KR" alt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형태소분석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1830129"/>
            <a:ext cx="7840827" cy="33861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6" y="3903475"/>
            <a:ext cx="8268071" cy="13128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6" y="5576731"/>
            <a:ext cx="8333696" cy="10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6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웹페이지 </a:t>
            </a:r>
            <a:r>
              <a:rPr lang="ko-KR" alt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형태소분석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56" y="2061642"/>
            <a:ext cx="8081010" cy="4567527"/>
          </a:xfrm>
          <a:prstGeom prst="rect">
            <a:avLst/>
          </a:prstGeom>
        </p:spPr>
      </p:pic>
      <p:sp>
        <p:nvSpPr>
          <p:cNvPr id="4" name="화살표: 왼쪽으로 구부러짐 3"/>
          <p:cNvSpPr/>
          <p:nvPr/>
        </p:nvSpPr>
        <p:spPr bwMode="auto">
          <a:xfrm>
            <a:off x="9934462" y="3429794"/>
            <a:ext cx="1224136" cy="2880320"/>
          </a:xfrm>
          <a:prstGeom prst="curvedLeftArrow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2399" dirty="0"/>
          </a:p>
        </p:txBody>
      </p:sp>
    </p:spTree>
    <p:extLst>
      <p:ext uri="{BB962C8B-B14F-4D97-AF65-F5344CB8AC3E}">
        <p14:creationId xmlns:p14="http://schemas.microsoft.com/office/powerpoint/2010/main" val="42282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5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다량 </a:t>
            </a:r>
            <a:r>
              <a:rPr lang="ko-KR" alt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동아일보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838076"/>
            <a:ext cx="5214993" cy="49583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2045019"/>
            <a:ext cx="4664762" cy="45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8982" y="693490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동기</a:t>
            </a:r>
            <a:endParaRPr lang="en-US" altLang="ko-KR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587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개발동기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598" y="2160590"/>
            <a:ext cx="11102232" cy="3880773"/>
          </a:xfrm>
          <a:prstGeom prst="rect">
            <a:avLst/>
          </a:prstGeom>
        </p:spPr>
        <p:txBody>
          <a:bodyPr/>
          <a:lstStyle>
            <a:lvl1pPr marL="457067" indent="-457067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311" indent="-380889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555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297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400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1822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244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666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08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국제경영학을 </a:t>
            </a:r>
            <a:r>
              <a:rPr lang="ko-KR" altLang="en-US" sz="2400" dirty="0" err="1"/>
              <a:t>복수전공하며</a:t>
            </a:r>
            <a:r>
              <a:rPr lang="ko-KR" altLang="en-US" sz="2400" dirty="0"/>
              <a:t> 알게 된 투자에 대한 기본 지식과 컴퓨터 공학 지식을 결합하여 할 수 있는 일에 대해 고민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트럼프 대통령의 트위터에서 언급된 기업들의 주가가 </a:t>
            </a:r>
            <a:r>
              <a:rPr lang="ko-KR" altLang="en-US" sz="2400" dirty="0" err="1"/>
              <a:t>큰폭으로</a:t>
            </a:r>
            <a:r>
              <a:rPr lang="ko-KR" altLang="en-US" sz="2400" dirty="0"/>
              <a:t> 상승</a:t>
            </a:r>
            <a:r>
              <a:rPr lang="en-US" altLang="ko-KR" sz="2400" dirty="0"/>
              <a:t>/</a:t>
            </a:r>
            <a:r>
              <a:rPr lang="ko-KR" altLang="en-US" sz="2400" dirty="0"/>
              <a:t>하락하는 것을 보고 아이디어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뉴스를 크롤링하여 자동으로 투자 할 수 있는 프로그램을 기획</a:t>
            </a:r>
          </a:p>
        </p:txBody>
      </p:sp>
    </p:spTree>
    <p:extLst>
      <p:ext uri="{BB962C8B-B14F-4D97-AF65-F5344CB8AC3E}">
        <p14:creationId xmlns:p14="http://schemas.microsoft.com/office/powerpoint/2010/main" val="37076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5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다량 </a:t>
            </a:r>
            <a:r>
              <a:rPr lang="ko-KR" alt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동아일보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81" y="1818349"/>
            <a:ext cx="5078028" cy="46269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59392" y="1917626"/>
            <a:ext cx="2567940" cy="1200329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C42F1A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키워드와 크롤링할 기사의 개수를 변수화 하기 위해서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url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을 부분으로 나눔</a:t>
            </a:r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>
            <a:off x="5985912" y="2517791"/>
            <a:ext cx="1173480" cy="283755"/>
          </a:xfrm>
          <a:prstGeom prst="straightConnector1">
            <a:avLst/>
          </a:prstGeom>
          <a:noFill/>
          <a:ln w="38100" cap="rnd" cmpd="sng" algn="ctr">
            <a:solidFill>
              <a:srgbClr val="90C226"/>
            </a:solidFill>
            <a:prstDash val="soli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>
          <a:xfrm flipH="1">
            <a:off x="4439052" y="2801546"/>
            <a:ext cx="2720340" cy="316409"/>
          </a:xfrm>
          <a:prstGeom prst="straightConnector1">
            <a:avLst/>
          </a:prstGeom>
          <a:noFill/>
          <a:ln w="38100" cap="rnd" cmpd="sng" algn="ctr">
            <a:solidFill>
              <a:srgbClr val="90C226"/>
            </a:solidFill>
            <a:prstDash val="solid"/>
            <a:tailEnd type="triangle"/>
          </a:ln>
          <a:effectLst/>
        </p:spPr>
      </p:cxnSp>
      <p:cxnSp>
        <p:nvCxnSpPr>
          <p:cNvPr id="23" name="직선 화살표 연결선 22"/>
          <p:cNvCxnSpPr/>
          <p:nvPr/>
        </p:nvCxnSpPr>
        <p:spPr>
          <a:xfrm flipH="1">
            <a:off x="6542172" y="2908226"/>
            <a:ext cx="617220" cy="244098"/>
          </a:xfrm>
          <a:prstGeom prst="straightConnector1">
            <a:avLst/>
          </a:prstGeom>
          <a:noFill/>
          <a:ln w="38100" cap="rnd" cmpd="sng" algn="ctr">
            <a:solidFill>
              <a:srgbClr val="90C226"/>
            </a:solidFill>
            <a:prstDash val="soli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212732" y="4013126"/>
            <a:ext cx="2613660" cy="923330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C42F1A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동아일보의 키워드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검색후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 목록에 나오는 기사의 개수는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15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개 </a:t>
            </a:r>
          </a:p>
        </p:txBody>
      </p:sp>
      <p:cxnSp>
        <p:nvCxnSpPr>
          <p:cNvPr id="25" name="직선 화살표 연결선 24"/>
          <p:cNvCxnSpPr>
            <a:stCxn id="24" idx="1"/>
          </p:cNvCxnSpPr>
          <p:nvPr/>
        </p:nvCxnSpPr>
        <p:spPr>
          <a:xfrm flipH="1" flipV="1">
            <a:off x="4439052" y="4373498"/>
            <a:ext cx="2773680" cy="101293"/>
          </a:xfrm>
          <a:prstGeom prst="straightConnector1">
            <a:avLst/>
          </a:prstGeom>
          <a:noFill/>
          <a:ln w="12700" cap="rnd" cmpd="sng" algn="ctr">
            <a:solidFill>
              <a:srgbClr val="E6B91E"/>
            </a:solidFill>
            <a:prstDash val="solid"/>
            <a:tailEnd type="triangle"/>
          </a:ln>
          <a:effectLst/>
        </p:spPr>
      </p:cxnSp>
      <p:sp>
        <p:nvSpPr>
          <p:cNvPr id="26" name="타원 25"/>
          <p:cNvSpPr/>
          <p:nvPr/>
        </p:nvSpPr>
        <p:spPr>
          <a:xfrm>
            <a:off x="4168749" y="4272206"/>
            <a:ext cx="202585" cy="202585"/>
          </a:xfrm>
          <a:prstGeom prst="ellipse">
            <a:avLst/>
          </a:prstGeom>
          <a:noFill/>
          <a:ln w="19050" cap="rnd" cmpd="sng" algn="ctr">
            <a:solidFill>
              <a:srgbClr val="E6B91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2262" y="5194160"/>
            <a:ext cx="2564130" cy="646331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C42F1A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기사의 본문 링크를 가져옴</a:t>
            </a: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>
            <a:off x="5101992" y="5517326"/>
            <a:ext cx="2160270" cy="225540"/>
          </a:xfrm>
          <a:prstGeom prst="straightConnector1">
            <a:avLst/>
          </a:prstGeom>
          <a:noFill/>
          <a:ln w="19050" cap="rnd" cmpd="sng" algn="ctr">
            <a:solidFill>
              <a:srgbClr val="E6B91E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5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다량 </a:t>
            </a:r>
            <a:r>
              <a:rPr lang="ko-KR" alt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동아일보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35" y="2061642"/>
            <a:ext cx="4428694" cy="46119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15286" y="4149874"/>
            <a:ext cx="2766060" cy="923330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C42F1A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키워드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페이지 번호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쓰고 저장할 파일명 순으로 입력</a:t>
            </a:r>
          </a:p>
        </p:txBody>
      </p:sp>
      <p:cxnSp>
        <p:nvCxnSpPr>
          <p:cNvPr id="30" name="직선 화살표 연결선 29"/>
          <p:cNvCxnSpPr>
            <a:stCxn id="29" idx="1"/>
          </p:cNvCxnSpPr>
          <p:nvPr/>
        </p:nvCxnSpPr>
        <p:spPr>
          <a:xfrm flipH="1">
            <a:off x="4354026" y="4611539"/>
            <a:ext cx="2461260" cy="178415"/>
          </a:xfrm>
          <a:prstGeom prst="straightConnector1">
            <a:avLst/>
          </a:prstGeom>
          <a:noFill/>
          <a:ln w="28575" cap="rnd" cmpd="sng" algn="ctr">
            <a:solidFill>
              <a:srgbClr val="E6B91E"/>
            </a:solidFill>
            <a:prstDash val="solid"/>
            <a:tailEnd type="triangle"/>
          </a:ln>
          <a:effectLst/>
        </p:spPr>
      </p:cxnSp>
      <p:sp>
        <p:nvSpPr>
          <p:cNvPr id="31" name="오른쪽 대괄호 30"/>
          <p:cNvSpPr/>
          <p:nvPr/>
        </p:nvSpPr>
        <p:spPr>
          <a:xfrm>
            <a:off x="4056846" y="4611539"/>
            <a:ext cx="236220" cy="461665"/>
          </a:xfrm>
          <a:prstGeom prst="rightBracket">
            <a:avLst/>
          </a:prstGeom>
          <a:noFill/>
          <a:ln w="12700" cap="rnd" cmpd="sng" algn="ctr">
            <a:solidFill>
              <a:srgbClr val="E6B91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354026" y="2953534"/>
            <a:ext cx="2537460" cy="0"/>
          </a:xfrm>
          <a:prstGeom prst="straightConnector1">
            <a:avLst/>
          </a:prstGeom>
          <a:noFill/>
          <a:ln w="12700" cap="rnd" cmpd="sng" algn="ctr">
            <a:solidFill>
              <a:srgbClr val="E6B91E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60698" y="2702462"/>
            <a:ext cx="2438400" cy="369332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C42F1A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동아일보의 본문 태그</a:t>
            </a:r>
          </a:p>
        </p:txBody>
      </p:sp>
    </p:spTree>
    <p:extLst>
      <p:ext uri="{BB962C8B-B14F-4D97-AF65-F5344CB8AC3E}">
        <p14:creationId xmlns:p14="http://schemas.microsoft.com/office/powerpoint/2010/main" val="2285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5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다량 </a:t>
            </a:r>
            <a:r>
              <a:rPr lang="ko-KR" alt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동아일보</a:t>
            </a:r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60" y="1917626"/>
            <a:ext cx="917350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5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모듈의 함수 통합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14886" y="5041685"/>
            <a:ext cx="1768952" cy="35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Crawl_donga.py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</a:endParaRPr>
          </a:p>
        </p:txBody>
      </p:sp>
      <p:cxnSp>
        <p:nvCxnSpPr>
          <p:cNvPr id="32" name="구부러진 연결선 8"/>
          <p:cNvCxnSpPr>
            <a:stCxn id="2051" idx="1"/>
            <a:endCxn id="2053" idx="3"/>
          </p:cNvCxnSpPr>
          <p:nvPr/>
        </p:nvCxnSpPr>
        <p:spPr>
          <a:xfrm rot="10800000" flipV="1">
            <a:off x="4740919" y="2512902"/>
            <a:ext cx="1104070" cy="1693331"/>
          </a:xfrm>
          <a:prstGeom prst="curvedConnector3">
            <a:avLst>
              <a:gd name="adj1" fmla="val 50000"/>
            </a:avLst>
          </a:prstGeom>
          <a:noFill/>
          <a:ln w="12700" cap="rnd" cmpd="sng" algn="ctr">
            <a:solidFill>
              <a:srgbClr val="486CE0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6696385" y="2335113"/>
            <a:ext cx="1355344" cy="35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크롤링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 함수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96797" y="3584055"/>
            <a:ext cx="1348367" cy="35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Konlpy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함수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96385" y="4746222"/>
            <a:ext cx="1559061" cy="35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Lexrankr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함수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3624" y="5965522"/>
            <a:ext cx="1154712" cy="35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Data base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</a:endParaRPr>
          </a:p>
        </p:txBody>
      </p:sp>
      <p:pic>
        <p:nvPicPr>
          <p:cNvPr id="2051" name="Picture 3" descr="C:\Users\rainm\Desktop\자동투자프로그램\function-mathematical-symbol (2)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89" y="2131303"/>
            <a:ext cx="763200" cy="7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rainm\Desktop\자동투자프로그램\function-mathematical-symbol (2)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89" y="3380245"/>
            <a:ext cx="763200" cy="7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rainm\Desktop\자동투자프로그램\function-mathematical-symbol (2)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89" y="4542412"/>
            <a:ext cx="763200" cy="7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ainm\Desktop\자동투자프로그램\database (3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38" y="5743410"/>
            <a:ext cx="789663" cy="7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ainm\Desktop\자동투자프로그램\py-file-format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64" y="3488456"/>
            <a:ext cx="1435555" cy="14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구부러진 연결선 8"/>
          <p:cNvCxnSpPr>
            <a:stCxn id="26" idx="1"/>
            <a:endCxn id="2053" idx="3"/>
          </p:cNvCxnSpPr>
          <p:nvPr/>
        </p:nvCxnSpPr>
        <p:spPr>
          <a:xfrm rot="10800000" flipV="1">
            <a:off x="4740919" y="3761844"/>
            <a:ext cx="1104070" cy="444389"/>
          </a:xfrm>
          <a:prstGeom prst="curvedConnector3">
            <a:avLst>
              <a:gd name="adj1" fmla="val 50000"/>
            </a:avLst>
          </a:prstGeom>
          <a:noFill/>
          <a:ln w="12700" cap="rnd" cmpd="sng" algn="ctr">
            <a:solidFill>
              <a:srgbClr val="486CE0"/>
            </a:solidFill>
            <a:prstDash val="solid"/>
            <a:tailEnd type="arrow"/>
          </a:ln>
          <a:effectLst/>
        </p:spPr>
      </p:cxnSp>
      <p:cxnSp>
        <p:nvCxnSpPr>
          <p:cNvPr id="49" name="구부러진 연결선 8"/>
          <p:cNvCxnSpPr>
            <a:stCxn id="27" idx="1"/>
            <a:endCxn id="2053" idx="3"/>
          </p:cNvCxnSpPr>
          <p:nvPr/>
        </p:nvCxnSpPr>
        <p:spPr>
          <a:xfrm rot="10800000">
            <a:off x="4740919" y="4206234"/>
            <a:ext cx="1104070" cy="717778"/>
          </a:xfrm>
          <a:prstGeom prst="curvedConnector3">
            <a:avLst/>
          </a:prstGeom>
          <a:noFill/>
          <a:ln w="12700" cap="rnd" cmpd="sng" algn="ctr">
            <a:solidFill>
              <a:srgbClr val="486CE0"/>
            </a:solidFill>
            <a:prstDash val="solid"/>
            <a:tailEnd type="arrow"/>
          </a:ln>
          <a:effectLst/>
        </p:spPr>
      </p:cxnSp>
      <p:cxnSp>
        <p:nvCxnSpPr>
          <p:cNvPr id="50" name="구부러진 연결선 8"/>
          <p:cNvCxnSpPr>
            <a:stCxn id="2052" idx="1"/>
            <a:endCxn id="2053" idx="3"/>
          </p:cNvCxnSpPr>
          <p:nvPr/>
        </p:nvCxnSpPr>
        <p:spPr>
          <a:xfrm rot="10800000">
            <a:off x="4740920" y="4206234"/>
            <a:ext cx="1182719" cy="1932008"/>
          </a:xfrm>
          <a:prstGeom prst="curvedConnector3">
            <a:avLst/>
          </a:prstGeom>
          <a:noFill/>
          <a:ln w="12700" cap="rnd" cmpd="sng" algn="ctr">
            <a:solidFill>
              <a:srgbClr val="486CE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650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826868"/>
            <a:ext cx="5244595" cy="55028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85" y="693490"/>
            <a:ext cx="587930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333450"/>
            <a:ext cx="5076190" cy="61047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1845618"/>
            <a:ext cx="5180952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5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저장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06" y="2199450"/>
            <a:ext cx="5166808" cy="44123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77543" y="1989634"/>
            <a:ext cx="3650829" cy="923330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rgbClr val="E76618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part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변수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-&gt;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형태소 분석을 통해 나누어진 명사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for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</a:rPr>
              <a:t>문을 통해 각각 레코드에 저장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4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1635" y="691495"/>
            <a:ext cx="7747143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저장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실습 및 진행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C:\Users\rainm\Desktop\자동투자프로그램\KakaoTalk_20170531_2157150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18" y="2230121"/>
            <a:ext cx="6916975" cy="29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8982" y="693490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000" dirty="0">
                <a:solidFill>
                  <a:srgbClr val="F77B71"/>
                </a:solidFill>
                <a:latin typeface="+mj-ea"/>
                <a:ea typeface="+mj-ea"/>
                <a:cs typeface="Arial" panose="020B0604020202020204" pitchFamily="34" charset="0"/>
              </a:rPr>
              <a:t>향후 진행방향</a:t>
            </a:r>
            <a:endParaRPr lang="en-US" altLang="ko-KR" sz="4000" dirty="0">
              <a:solidFill>
                <a:srgbClr val="F77B7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598" y="2160590"/>
            <a:ext cx="11102232" cy="3880773"/>
          </a:xfrm>
          <a:prstGeom prst="rect">
            <a:avLst/>
          </a:prstGeom>
        </p:spPr>
        <p:txBody>
          <a:bodyPr/>
          <a:lstStyle>
            <a:lvl1pPr marL="457067" indent="-457067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311" indent="-380889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555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297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400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1822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244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666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08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방학 중 </a:t>
            </a:r>
            <a:r>
              <a:rPr lang="en-US" altLang="ko-KR" sz="2400" dirty="0"/>
              <a:t>Azure ML</a:t>
            </a:r>
            <a:r>
              <a:rPr lang="ko-KR" altLang="en-US" sz="2400" dirty="0"/>
              <a:t>연구</a:t>
            </a:r>
            <a:endParaRPr lang="en-US" altLang="ko-KR" sz="2400" dirty="0"/>
          </a:p>
          <a:p>
            <a:r>
              <a:rPr lang="ko-KR" altLang="en-US" sz="2400" dirty="0" err="1"/>
              <a:t>크롤링</a:t>
            </a:r>
            <a:r>
              <a:rPr lang="ko-KR" altLang="en-US" sz="2400" dirty="0"/>
              <a:t> 데이터 축적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학기 중 주식 모듈 개발</a:t>
            </a:r>
            <a:r>
              <a:rPr lang="en-US" altLang="ko-KR" sz="2400" dirty="0"/>
              <a:t>-</a:t>
            </a:r>
            <a:r>
              <a:rPr lang="ko-KR" altLang="en-US" sz="2400" dirty="0"/>
              <a:t>연동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162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1589" y="1410026"/>
            <a:ext cx="4876165" cy="46873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kern="0" dirty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r>
              <a:rPr lang="ko-KR" altLang="en-US" sz="3600" dirty="0"/>
              <a:t>     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이상으로 발표를 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마치겠습니다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57110" y="1662979"/>
            <a:ext cx="4361603" cy="4053347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65382" y="705026"/>
            <a:ext cx="4259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000" b="1" spc="-300" dirty="0">
                <a:solidFill>
                  <a:srgbClr val="7030A0"/>
                </a:solidFill>
                <a:latin typeface="Arial" panose="020B0604020202020204" pitchFamily="34" charset="0"/>
              </a:rPr>
              <a:t>Q &amp; A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8982" y="693490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목표</a:t>
            </a:r>
            <a:endParaRPr lang="en-US" altLang="ko-KR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587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개발동기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598" y="2160590"/>
            <a:ext cx="11102232" cy="3880773"/>
          </a:xfrm>
          <a:prstGeom prst="rect">
            <a:avLst/>
          </a:prstGeom>
        </p:spPr>
        <p:txBody>
          <a:bodyPr/>
          <a:lstStyle>
            <a:lvl1pPr marL="457067" indent="-457067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311" indent="-380889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555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297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400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1822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244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666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08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뉴스 기사의 정보를 참고하여 자동으로 주식에 투자하는 프로그램 개발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9413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8982" y="693490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기획</a:t>
            </a:r>
            <a:endParaRPr lang="en-US" altLang="ko-KR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587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개발동기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598" y="2160590"/>
            <a:ext cx="11102232" cy="3880773"/>
          </a:xfrm>
          <a:prstGeom prst="rect">
            <a:avLst/>
          </a:prstGeom>
        </p:spPr>
        <p:txBody>
          <a:bodyPr/>
          <a:lstStyle>
            <a:lvl1pPr marL="457067" indent="-457067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311" indent="-380889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555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297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400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1822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244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666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08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Python </a:t>
            </a:r>
            <a:r>
              <a:rPr lang="ko-KR" altLang="en-US" sz="2400" dirty="0"/>
              <a:t>언어로 개발</a:t>
            </a:r>
            <a:endParaRPr lang="en-US" altLang="ko-KR" sz="2400" dirty="0"/>
          </a:p>
          <a:p>
            <a:r>
              <a:rPr lang="en-US" altLang="ko-KR" sz="2400" dirty="0"/>
              <a:t>Windows</a:t>
            </a:r>
            <a:r>
              <a:rPr lang="ko-KR" altLang="en-US" sz="2400" dirty="0"/>
              <a:t> 기반의 프로그램</a:t>
            </a:r>
          </a:p>
          <a:p>
            <a:endParaRPr lang="en-US" altLang="ko-KR" sz="2400" dirty="0"/>
          </a:p>
        </p:txBody>
      </p:sp>
      <p:sp>
        <p:nvSpPr>
          <p:cNvPr id="6" name="직사각형 5"/>
          <p:cNvSpPr/>
          <p:nvPr/>
        </p:nvSpPr>
        <p:spPr>
          <a:xfrm>
            <a:off x="2393009" y="3238767"/>
            <a:ext cx="2153491" cy="215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  <a:endParaRPr lang="en-US" altLang="ko-KR" dirty="0"/>
          </a:p>
          <a:p>
            <a:pPr algn="ctr"/>
            <a:r>
              <a:rPr lang="ko-KR" altLang="en-US" dirty="0" err="1"/>
              <a:t>크롤링</a:t>
            </a:r>
            <a:r>
              <a:rPr lang="ko-KR" altLang="en-US" dirty="0"/>
              <a:t> 모듈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43078" y="3238765"/>
            <a:ext cx="2224661" cy="216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주가 상승</a:t>
            </a:r>
            <a:r>
              <a:rPr lang="en-US" altLang="ko-KR" dirty="0"/>
              <a:t>/</a:t>
            </a:r>
            <a:r>
              <a:rPr lang="ko-KR" altLang="en-US" dirty="0"/>
              <a:t>하락 </a:t>
            </a:r>
            <a:endParaRPr lang="en-US" altLang="ko-KR" dirty="0"/>
          </a:p>
          <a:p>
            <a:pPr algn="ctr"/>
            <a:r>
              <a:rPr lang="ko-KR" altLang="en-US" dirty="0"/>
              <a:t>예측 모듈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422668" y="3238766"/>
            <a:ext cx="2200930" cy="215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증권사 </a:t>
            </a:r>
            <a:r>
              <a:rPr lang="en-US" altLang="ko-KR" dirty="0"/>
              <a:t>API </a:t>
            </a:r>
            <a:r>
              <a:rPr lang="ko-KR" altLang="en-US" dirty="0"/>
              <a:t>연계 모듈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7205" y="569843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데이터</a:t>
            </a:r>
          </a:p>
        </p:txBody>
      </p:sp>
      <p:cxnSp>
        <p:nvCxnSpPr>
          <p:cNvPr id="12" name="꺾인 연결선 11"/>
          <p:cNvCxnSpPr/>
          <p:nvPr/>
        </p:nvCxnSpPr>
        <p:spPr>
          <a:xfrm rot="5400000" flipH="1" flipV="1">
            <a:off x="4702539" y="4101757"/>
            <a:ext cx="1" cy="257478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3"/>
          <p:cNvCxnSpPr/>
          <p:nvPr/>
        </p:nvCxnSpPr>
        <p:spPr>
          <a:xfrm rot="16200000" flipV="1">
            <a:off x="7281473" y="2002709"/>
            <a:ext cx="12700" cy="24193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6418" y="2497375"/>
            <a:ext cx="14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주가 정보</a:t>
            </a:r>
          </a:p>
        </p:txBody>
      </p:sp>
      <p:cxnSp>
        <p:nvCxnSpPr>
          <p:cNvPr id="15" name="꺾인 연결선 16"/>
          <p:cNvCxnSpPr/>
          <p:nvPr/>
        </p:nvCxnSpPr>
        <p:spPr>
          <a:xfrm rot="16200000" flipH="1">
            <a:off x="7416318" y="4204155"/>
            <a:ext cx="12700" cy="24260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7043" y="5698431"/>
            <a:ext cx="27974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투자 결정</a:t>
            </a:r>
            <a:r>
              <a:rPr lang="en-US" altLang="ko-KR" dirty="0"/>
              <a:t>, </a:t>
            </a:r>
            <a:r>
              <a:rPr lang="ko-KR" altLang="en-US" dirty="0"/>
              <a:t>주식 매수</a:t>
            </a:r>
          </a:p>
        </p:txBody>
      </p:sp>
    </p:spTree>
    <p:extLst>
      <p:ext uri="{BB962C8B-B14F-4D97-AF65-F5344CB8AC3E}">
        <p14:creationId xmlns:p14="http://schemas.microsoft.com/office/powerpoint/2010/main" val="194672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0345" y="693490"/>
            <a:ext cx="714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기획 </a:t>
            </a:r>
            <a:r>
              <a:rPr lang="en-US" altLang="ko-KR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뉴스</a:t>
            </a:r>
            <a:r>
              <a:rPr lang="en-US" altLang="ko-KR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</a:t>
            </a:r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모듈</a:t>
            </a:r>
            <a:endParaRPr lang="en-US" altLang="ko-KR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587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개발동기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598" y="2160590"/>
            <a:ext cx="11102232" cy="3880773"/>
          </a:xfrm>
          <a:prstGeom prst="rect">
            <a:avLst/>
          </a:prstGeom>
        </p:spPr>
        <p:txBody>
          <a:bodyPr/>
          <a:lstStyle>
            <a:lvl1pPr marL="457067" indent="-457067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311" indent="-380889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555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297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400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1822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244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666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08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뉴스 기사에서 사용자가 지정한 종목에 대한 키워드에 관련된 뉴스를 수집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뉴스를 수집한 뒤 각 단어를 토큰화 하여 </a:t>
            </a:r>
            <a:r>
              <a:rPr lang="en-US" altLang="ko-KR" sz="2400" dirty="0"/>
              <a:t>DB</a:t>
            </a:r>
            <a:r>
              <a:rPr lang="ko-KR" altLang="en-US" sz="2400" dirty="0"/>
              <a:t>에 저장</a:t>
            </a:r>
          </a:p>
          <a:p>
            <a:endParaRPr lang="ko-KR" altLang="en-US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564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2554" y="693490"/>
            <a:ext cx="7461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기획 </a:t>
            </a:r>
            <a:r>
              <a:rPr lang="en-US" altLang="ko-KR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주가 상승</a:t>
            </a:r>
            <a:r>
              <a:rPr lang="en-US" altLang="ko-KR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하락 예측 모듈</a:t>
            </a:r>
            <a:endParaRPr lang="en-US" altLang="ko-KR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587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개발동기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598" y="2160590"/>
            <a:ext cx="11102232" cy="3880773"/>
          </a:xfrm>
          <a:prstGeom prst="rect">
            <a:avLst/>
          </a:prstGeom>
        </p:spPr>
        <p:txBody>
          <a:bodyPr/>
          <a:lstStyle>
            <a:lvl1pPr marL="457067" indent="-457067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311" indent="-380889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555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297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400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1822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244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666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08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크롤링</a:t>
            </a:r>
            <a:r>
              <a:rPr lang="ko-KR" altLang="en-US" sz="2400" dirty="0"/>
              <a:t> 모듈에서 가져온 뉴스 데이터와 증권사 모듈에서 가져온 주가 정보를 취합하여 투자를 결정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토큰화된</a:t>
            </a:r>
            <a:r>
              <a:rPr lang="ko-KR" altLang="en-US" sz="2400" dirty="0"/>
              <a:t> 뉴스에 주가 정보를 추가하여 정보 가공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정보를 취합하여 주식 투자 결정</a:t>
            </a:r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706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0345" y="693490"/>
            <a:ext cx="7145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기획 </a:t>
            </a:r>
            <a:r>
              <a:rPr lang="en-US" altLang="ko-KR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증권사 </a:t>
            </a:r>
            <a:r>
              <a:rPr lang="en-US" altLang="ko-KR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연계 모듈</a:t>
            </a:r>
            <a:endParaRPr lang="en-US" altLang="ko-KR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587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개발동기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598" y="2160590"/>
            <a:ext cx="11102232" cy="3880773"/>
          </a:xfrm>
          <a:prstGeom prst="rect">
            <a:avLst/>
          </a:prstGeom>
        </p:spPr>
        <p:txBody>
          <a:bodyPr/>
          <a:lstStyle>
            <a:lvl1pPr marL="457067" indent="-457067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311" indent="-380889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555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297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400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1822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244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666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08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증권사 </a:t>
            </a:r>
            <a:r>
              <a:rPr lang="en-US" altLang="ko-KR" sz="2400" dirty="0"/>
              <a:t>API</a:t>
            </a:r>
            <a:r>
              <a:rPr lang="ko-KR" altLang="en-US" sz="2400" dirty="0"/>
              <a:t>와 연동되는 모듈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증권사 로그인 처리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주가정보 가져오기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주식 매도</a:t>
            </a:r>
            <a:r>
              <a:rPr lang="en-US" altLang="ko-KR" sz="2400" dirty="0"/>
              <a:t>/</a:t>
            </a:r>
            <a:r>
              <a:rPr lang="ko-KR" altLang="en-US" sz="2400" dirty="0"/>
              <a:t>매수 처리</a:t>
            </a:r>
            <a:endParaRPr lang="en-US" altLang="ko-KR" sz="2400" dirty="0"/>
          </a:p>
          <a:p>
            <a:endParaRPr lang="ko-KR" altLang="en-US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753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54775086"/>
              </p:ext>
            </p:extLst>
          </p:nvPr>
        </p:nvGraphicFramePr>
        <p:xfrm>
          <a:off x="5519143" y="795969"/>
          <a:ext cx="6006995" cy="541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Rectangle 4"/>
          <p:cNvSpPr/>
          <p:nvPr/>
        </p:nvSpPr>
        <p:spPr>
          <a:xfrm>
            <a:off x="961649" y="657124"/>
            <a:ext cx="388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 조사</a:t>
            </a:r>
            <a:endParaRPr lang="en-US" altLang="ko-KR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113"/>
          <p:cNvGrpSpPr/>
          <p:nvPr/>
        </p:nvGrpSpPr>
        <p:grpSpPr>
          <a:xfrm>
            <a:off x="432867" y="1859746"/>
            <a:ext cx="4896081" cy="4500602"/>
            <a:chOff x="3469404" y="1877490"/>
            <a:chExt cx="4897356" cy="4501774"/>
          </a:xfrm>
        </p:grpSpPr>
        <p:grpSp>
          <p:nvGrpSpPr>
            <p:cNvPr id="30" name="Group 114"/>
            <p:cNvGrpSpPr/>
            <p:nvPr/>
          </p:nvGrpSpPr>
          <p:grpSpPr>
            <a:xfrm>
              <a:off x="3469404" y="1877490"/>
              <a:ext cx="4897356" cy="4501774"/>
              <a:chOff x="3469404" y="1877490"/>
              <a:chExt cx="4897356" cy="4501774"/>
            </a:xfrm>
          </p:grpSpPr>
          <p:sp>
            <p:nvSpPr>
              <p:cNvPr id="45" name="Oval 123"/>
              <p:cNvSpPr/>
              <p:nvPr/>
            </p:nvSpPr>
            <p:spPr>
              <a:xfrm rot="21395266">
                <a:off x="3741101" y="5222568"/>
                <a:ext cx="4560330" cy="11566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85000"/>
                      <a:lumOff val="15000"/>
                      <a:alpha val="78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126">
                  <a:defRPr/>
                </a:pPr>
                <a:endParaRPr lang="en-US" sz="1799" kern="0">
                  <a:solidFill>
                    <a:sysClr val="window" lastClr="FFFFFF"/>
                  </a:solidFill>
                </a:endParaRPr>
              </a:p>
            </p:txBody>
          </p:sp>
          <p:grpSp>
            <p:nvGrpSpPr>
              <p:cNvPr id="46" name="Group 42"/>
              <p:cNvGrpSpPr/>
              <p:nvPr/>
            </p:nvGrpSpPr>
            <p:grpSpPr>
              <a:xfrm>
                <a:off x="3469406" y="1877490"/>
                <a:ext cx="4897356" cy="4154581"/>
                <a:chOff x="2873071" y="1371600"/>
                <a:chExt cx="6090026" cy="5166363"/>
              </a:xfrm>
            </p:grpSpPr>
            <p:grpSp>
              <p:nvGrpSpPr>
                <p:cNvPr id="47" name="Group 27"/>
                <p:cNvGrpSpPr/>
                <p:nvPr/>
              </p:nvGrpSpPr>
              <p:grpSpPr>
                <a:xfrm>
                  <a:off x="2873071" y="4073700"/>
                  <a:ext cx="6090026" cy="2464263"/>
                  <a:chOff x="3842484" y="4051112"/>
                  <a:chExt cx="4295676" cy="1738197"/>
                </a:xfrm>
              </p:grpSpPr>
              <p:sp>
                <p:nvSpPr>
                  <p:cNvPr id="59" name="Freeform 137"/>
                  <p:cNvSpPr/>
                  <p:nvPr/>
                </p:nvSpPr>
                <p:spPr>
                  <a:xfrm>
                    <a:off x="4341734" y="4051112"/>
                    <a:ext cx="3295818" cy="872048"/>
                  </a:xfrm>
                  <a:custGeom>
                    <a:avLst/>
                    <a:gdLst>
                      <a:gd name="connsiteX0" fmla="*/ 3798 w 2465936"/>
                      <a:gd name="connsiteY0" fmla="*/ 311446 h 652328"/>
                      <a:gd name="connsiteX1" fmla="*/ 1245787 w 2465936"/>
                      <a:gd name="connsiteY1" fmla="*/ 949 h 652328"/>
                      <a:gd name="connsiteX2" fmla="*/ 2462138 w 2465936"/>
                      <a:gd name="connsiteY2" fmla="*/ 305749 h 652328"/>
                      <a:gd name="connsiteX3" fmla="*/ 1268575 w 2465936"/>
                      <a:gd name="connsiteY3" fmla="*/ 650429 h 652328"/>
                      <a:gd name="connsiteX4" fmla="*/ 3798 w 2465936"/>
                      <a:gd name="connsiteY4" fmla="*/ 311446 h 652328"/>
                      <a:gd name="connsiteX0" fmla="*/ 3798 w 2465936"/>
                      <a:gd name="connsiteY0" fmla="*/ 311446 h 650429"/>
                      <a:gd name="connsiteX1" fmla="*/ 1245787 w 2465936"/>
                      <a:gd name="connsiteY1" fmla="*/ 949 h 650429"/>
                      <a:gd name="connsiteX2" fmla="*/ 2462138 w 2465936"/>
                      <a:gd name="connsiteY2" fmla="*/ 305749 h 650429"/>
                      <a:gd name="connsiteX3" fmla="*/ 1268575 w 2465936"/>
                      <a:gd name="connsiteY3" fmla="*/ 650429 h 650429"/>
                      <a:gd name="connsiteX4" fmla="*/ 3798 w 2465936"/>
                      <a:gd name="connsiteY4" fmla="*/ 311446 h 650429"/>
                      <a:gd name="connsiteX0" fmla="*/ 3798 w 2462138"/>
                      <a:gd name="connsiteY0" fmla="*/ 311446 h 650429"/>
                      <a:gd name="connsiteX1" fmla="*/ 1245787 w 2462138"/>
                      <a:gd name="connsiteY1" fmla="*/ 949 h 650429"/>
                      <a:gd name="connsiteX2" fmla="*/ 2462138 w 2462138"/>
                      <a:gd name="connsiteY2" fmla="*/ 305749 h 650429"/>
                      <a:gd name="connsiteX3" fmla="*/ 1268575 w 2462138"/>
                      <a:gd name="connsiteY3" fmla="*/ 650429 h 650429"/>
                      <a:gd name="connsiteX4" fmla="*/ 3798 w 2462138"/>
                      <a:gd name="connsiteY4" fmla="*/ 311446 h 650429"/>
                      <a:gd name="connsiteX0" fmla="*/ 0 w 2458340"/>
                      <a:gd name="connsiteY0" fmla="*/ 311446 h 650429"/>
                      <a:gd name="connsiteX1" fmla="*/ 1241989 w 2458340"/>
                      <a:gd name="connsiteY1" fmla="*/ 949 h 650429"/>
                      <a:gd name="connsiteX2" fmla="*/ 2458340 w 2458340"/>
                      <a:gd name="connsiteY2" fmla="*/ 305749 h 650429"/>
                      <a:gd name="connsiteX3" fmla="*/ 1264777 w 2458340"/>
                      <a:gd name="connsiteY3" fmla="*/ 650429 h 650429"/>
                      <a:gd name="connsiteX4" fmla="*/ 0 w 2458340"/>
                      <a:gd name="connsiteY4" fmla="*/ 311446 h 650429"/>
                      <a:gd name="connsiteX0" fmla="*/ 0 w 2458340"/>
                      <a:gd name="connsiteY0" fmla="*/ 310497 h 649480"/>
                      <a:gd name="connsiteX1" fmla="*/ 1241989 w 2458340"/>
                      <a:gd name="connsiteY1" fmla="*/ 0 h 649480"/>
                      <a:gd name="connsiteX2" fmla="*/ 2458340 w 2458340"/>
                      <a:gd name="connsiteY2" fmla="*/ 304800 h 649480"/>
                      <a:gd name="connsiteX3" fmla="*/ 1264777 w 2458340"/>
                      <a:gd name="connsiteY3" fmla="*/ 649480 h 649480"/>
                      <a:gd name="connsiteX4" fmla="*/ 0 w 2458340"/>
                      <a:gd name="connsiteY4" fmla="*/ 310497 h 649480"/>
                      <a:gd name="connsiteX0" fmla="*/ 0 w 2450794"/>
                      <a:gd name="connsiteY0" fmla="*/ 370864 h 649480"/>
                      <a:gd name="connsiteX1" fmla="*/ 1234443 w 2450794"/>
                      <a:gd name="connsiteY1" fmla="*/ 0 h 649480"/>
                      <a:gd name="connsiteX2" fmla="*/ 2450794 w 2450794"/>
                      <a:gd name="connsiteY2" fmla="*/ 304800 h 649480"/>
                      <a:gd name="connsiteX3" fmla="*/ 1257231 w 2450794"/>
                      <a:gd name="connsiteY3" fmla="*/ 649480 h 649480"/>
                      <a:gd name="connsiteX4" fmla="*/ 0 w 2450794"/>
                      <a:gd name="connsiteY4" fmla="*/ 370864 h 649480"/>
                      <a:gd name="connsiteX0" fmla="*/ 0 w 2454642"/>
                      <a:gd name="connsiteY0" fmla="*/ 314269 h 649480"/>
                      <a:gd name="connsiteX1" fmla="*/ 1238291 w 2454642"/>
                      <a:gd name="connsiteY1" fmla="*/ 0 h 649480"/>
                      <a:gd name="connsiteX2" fmla="*/ 2454642 w 2454642"/>
                      <a:gd name="connsiteY2" fmla="*/ 304800 h 649480"/>
                      <a:gd name="connsiteX3" fmla="*/ 1261079 w 2454642"/>
                      <a:gd name="connsiteY3" fmla="*/ 649480 h 649480"/>
                      <a:gd name="connsiteX4" fmla="*/ 0 w 2454642"/>
                      <a:gd name="connsiteY4" fmla="*/ 314269 h 649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4642" h="649480">
                        <a:moveTo>
                          <a:pt x="0" y="314269"/>
                        </a:moveTo>
                        <a:lnTo>
                          <a:pt x="1238291" y="0"/>
                        </a:lnTo>
                        <a:lnTo>
                          <a:pt x="2454642" y="304800"/>
                        </a:lnTo>
                        <a:lnTo>
                          <a:pt x="1261079" y="649480"/>
                        </a:lnTo>
                        <a:lnTo>
                          <a:pt x="0" y="31426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5000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0" name="Freeform 138"/>
                  <p:cNvSpPr/>
                  <p:nvPr/>
                </p:nvSpPr>
                <p:spPr>
                  <a:xfrm>
                    <a:off x="6005968" y="4456319"/>
                    <a:ext cx="2132192" cy="1332990"/>
                  </a:xfrm>
                  <a:custGeom>
                    <a:avLst/>
                    <a:gdLst>
                      <a:gd name="connsiteX0" fmla="*/ 253032 w 2017002"/>
                      <a:gd name="connsiteY0" fmla="*/ 374953 h 1057608"/>
                      <a:gd name="connsiteX1" fmla="*/ 1440301 w 2017002"/>
                      <a:gd name="connsiteY1" fmla="*/ 32415 h 1057608"/>
                      <a:gd name="connsiteX2" fmla="*/ 1820575 w 2017002"/>
                      <a:gd name="connsiteY2" fmla="*/ 569444 h 1057608"/>
                      <a:gd name="connsiteX3" fmla="*/ 261741 w 2017002"/>
                      <a:gd name="connsiteY3" fmla="*/ 1025193 h 1057608"/>
                      <a:gd name="connsiteX4" fmla="*/ 253032 w 2017002"/>
                      <a:gd name="connsiteY4" fmla="*/ 374953 h 1057608"/>
                      <a:gd name="connsiteX0" fmla="*/ 0 w 1763970"/>
                      <a:gd name="connsiteY0" fmla="*/ 374953 h 1057608"/>
                      <a:gd name="connsiteX1" fmla="*/ 1187269 w 1763970"/>
                      <a:gd name="connsiteY1" fmla="*/ 32415 h 1057608"/>
                      <a:gd name="connsiteX2" fmla="*/ 1567543 w 1763970"/>
                      <a:gd name="connsiteY2" fmla="*/ 569444 h 1057608"/>
                      <a:gd name="connsiteX3" fmla="*/ 8709 w 1763970"/>
                      <a:gd name="connsiteY3" fmla="*/ 1025193 h 1057608"/>
                      <a:gd name="connsiteX4" fmla="*/ 0 w 1763970"/>
                      <a:gd name="connsiteY4" fmla="*/ 374953 h 1057608"/>
                      <a:gd name="connsiteX0" fmla="*/ 0 w 1763970"/>
                      <a:gd name="connsiteY0" fmla="*/ 342538 h 1025193"/>
                      <a:gd name="connsiteX1" fmla="*/ 1187269 w 1763970"/>
                      <a:gd name="connsiteY1" fmla="*/ 0 h 1025193"/>
                      <a:gd name="connsiteX2" fmla="*/ 1567543 w 1763970"/>
                      <a:gd name="connsiteY2" fmla="*/ 537029 h 1025193"/>
                      <a:gd name="connsiteX3" fmla="*/ 8709 w 1763970"/>
                      <a:gd name="connsiteY3" fmla="*/ 992778 h 1025193"/>
                      <a:gd name="connsiteX4" fmla="*/ 0 w 1763970"/>
                      <a:gd name="connsiteY4" fmla="*/ 342538 h 1025193"/>
                      <a:gd name="connsiteX0" fmla="*/ 0 w 1763970"/>
                      <a:gd name="connsiteY0" fmla="*/ 342538 h 992778"/>
                      <a:gd name="connsiteX1" fmla="*/ 1187269 w 1763970"/>
                      <a:gd name="connsiteY1" fmla="*/ 0 h 992778"/>
                      <a:gd name="connsiteX2" fmla="*/ 1567543 w 1763970"/>
                      <a:gd name="connsiteY2" fmla="*/ 537029 h 992778"/>
                      <a:gd name="connsiteX3" fmla="*/ 8709 w 1763970"/>
                      <a:gd name="connsiteY3" fmla="*/ 992778 h 992778"/>
                      <a:gd name="connsiteX4" fmla="*/ 0 w 1763970"/>
                      <a:gd name="connsiteY4" fmla="*/ 342538 h 992778"/>
                      <a:gd name="connsiteX0" fmla="*/ 0 w 1567543"/>
                      <a:gd name="connsiteY0" fmla="*/ 342538 h 992778"/>
                      <a:gd name="connsiteX1" fmla="*/ 1187269 w 1567543"/>
                      <a:gd name="connsiteY1" fmla="*/ 0 h 992778"/>
                      <a:gd name="connsiteX2" fmla="*/ 1567543 w 1567543"/>
                      <a:gd name="connsiteY2" fmla="*/ 537029 h 992778"/>
                      <a:gd name="connsiteX3" fmla="*/ 8709 w 1567543"/>
                      <a:gd name="connsiteY3" fmla="*/ 992778 h 992778"/>
                      <a:gd name="connsiteX4" fmla="*/ 0 w 1567543"/>
                      <a:gd name="connsiteY4" fmla="*/ 342538 h 992778"/>
                      <a:gd name="connsiteX0" fmla="*/ 0 w 1567543"/>
                      <a:gd name="connsiteY0" fmla="*/ 342538 h 992778"/>
                      <a:gd name="connsiteX1" fmla="*/ 1187269 w 1567543"/>
                      <a:gd name="connsiteY1" fmla="*/ 0 h 992778"/>
                      <a:gd name="connsiteX2" fmla="*/ 1567543 w 1567543"/>
                      <a:gd name="connsiteY2" fmla="*/ 537029 h 992778"/>
                      <a:gd name="connsiteX3" fmla="*/ 8709 w 1567543"/>
                      <a:gd name="connsiteY3" fmla="*/ 992778 h 992778"/>
                      <a:gd name="connsiteX4" fmla="*/ 0 w 1567543"/>
                      <a:gd name="connsiteY4" fmla="*/ 342538 h 992778"/>
                      <a:gd name="connsiteX0" fmla="*/ 20459 w 1588002"/>
                      <a:gd name="connsiteY0" fmla="*/ 342538 h 992778"/>
                      <a:gd name="connsiteX1" fmla="*/ 1207728 w 1588002"/>
                      <a:gd name="connsiteY1" fmla="*/ 0 h 992778"/>
                      <a:gd name="connsiteX2" fmla="*/ 1588002 w 1588002"/>
                      <a:gd name="connsiteY2" fmla="*/ 537029 h 992778"/>
                      <a:gd name="connsiteX3" fmla="*/ 29168 w 1588002"/>
                      <a:gd name="connsiteY3" fmla="*/ 992778 h 992778"/>
                      <a:gd name="connsiteX4" fmla="*/ 20459 w 1588002"/>
                      <a:gd name="connsiteY4" fmla="*/ 342538 h 992778"/>
                      <a:gd name="connsiteX0" fmla="*/ 20459 w 1588002"/>
                      <a:gd name="connsiteY0" fmla="*/ 342538 h 992778"/>
                      <a:gd name="connsiteX1" fmla="*/ 1207728 w 1588002"/>
                      <a:gd name="connsiteY1" fmla="*/ 0 h 992778"/>
                      <a:gd name="connsiteX2" fmla="*/ 1588002 w 1588002"/>
                      <a:gd name="connsiteY2" fmla="*/ 537029 h 992778"/>
                      <a:gd name="connsiteX3" fmla="*/ 29168 w 1588002"/>
                      <a:gd name="connsiteY3" fmla="*/ 992778 h 992778"/>
                      <a:gd name="connsiteX4" fmla="*/ 20459 w 1588002"/>
                      <a:gd name="connsiteY4" fmla="*/ 342538 h 992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8002" h="992778">
                        <a:moveTo>
                          <a:pt x="20459" y="342538"/>
                        </a:moveTo>
                        <a:lnTo>
                          <a:pt x="1207728" y="0"/>
                        </a:lnTo>
                        <a:lnTo>
                          <a:pt x="1588002" y="537029"/>
                        </a:lnTo>
                        <a:lnTo>
                          <a:pt x="29168" y="992778"/>
                        </a:lnTo>
                        <a:cubicBezTo>
                          <a:pt x="800" y="784673"/>
                          <a:pt x="0" y="584806"/>
                          <a:pt x="20459" y="34253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5000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1" name="Freeform 139"/>
                  <p:cNvSpPr/>
                  <p:nvPr/>
                </p:nvSpPr>
                <p:spPr>
                  <a:xfrm>
                    <a:off x="3842484" y="4469474"/>
                    <a:ext cx="2201188" cy="1319835"/>
                  </a:xfrm>
                  <a:custGeom>
                    <a:avLst/>
                    <a:gdLst>
                      <a:gd name="connsiteX0" fmla="*/ 211183 w 2122715"/>
                      <a:gd name="connsiteY0" fmla="*/ 535032 h 1041218"/>
                      <a:gd name="connsiteX1" fmla="*/ 583475 w 2122715"/>
                      <a:gd name="connsiteY1" fmla="*/ 28847 h 1041218"/>
                      <a:gd name="connsiteX2" fmla="*/ 1844041 w 2122715"/>
                      <a:gd name="connsiteY2" fmla="*/ 361949 h 1041218"/>
                      <a:gd name="connsiteX3" fmla="*/ 1850572 w 2122715"/>
                      <a:gd name="connsiteY3" fmla="*/ 1011827 h 1041218"/>
                      <a:gd name="connsiteX4" fmla="*/ 211183 w 2122715"/>
                      <a:gd name="connsiteY4" fmla="*/ 535032 h 1041218"/>
                      <a:gd name="connsiteX0" fmla="*/ 0 w 1911532"/>
                      <a:gd name="connsiteY0" fmla="*/ 535032 h 1041218"/>
                      <a:gd name="connsiteX1" fmla="*/ 372292 w 1911532"/>
                      <a:gd name="connsiteY1" fmla="*/ 28847 h 1041218"/>
                      <a:gd name="connsiteX2" fmla="*/ 1632858 w 1911532"/>
                      <a:gd name="connsiteY2" fmla="*/ 361949 h 1041218"/>
                      <a:gd name="connsiteX3" fmla="*/ 1639389 w 1911532"/>
                      <a:gd name="connsiteY3" fmla="*/ 1011827 h 1041218"/>
                      <a:gd name="connsiteX4" fmla="*/ 0 w 1911532"/>
                      <a:gd name="connsiteY4" fmla="*/ 535032 h 1041218"/>
                      <a:gd name="connsiteX0" fmla="*/ 0 w 1911532"/>
                      <a:gd name="connsiteY0" fmla="*/ 506185 h 1012371"/>
                      <a:gd name="connsiteX1" fmla="*/ 372292 w 1911532"/>
                      <a:gd name="connsiteY1" fmla="*/ 0 h 1012371"/>
                      <a:gd name="connsiteX2" fmla="*/ 1632858 w 1911532"/>
                      <a:gd name="connsiteY2" fmla="*/ 333102 h 1012371"/>
                      <a:gd name="connsiteX3" fmla="*/ 1639389 w 1911532"/>
                      <a:gd name="connsiteY3" fmla="*/ 982980 h 1012371"/>
                      <a:gd name="connsiteX4" fmla="*/ 0 w 1911532"/>
                      <a:gd name="connsiteY4" fmla="*/ 506185 h 1012371"/>
                      <a:gd name="connsiteX0" fmla="*/ 0 w 1639389"/>
                      <a:gd name="connsiteY0" fmla="*/ 506185 h 1012371"/>
                      <a:gd name="connsiteX1" fmla="*/ 372292 w 1639389"/>
                      <a:gd name="connsiteY1" fmla="*/ 0 h 1012371"/>
                      <a:gd name="connsiteX2" fmla="*/ 1632858 w 1639389"/>
                      <a:gd name="connsiteY2" fmla="*/ 333102 h 1012371"/>
                      <a:gd name="connsiteX3" fmla="*/ 1639389 w 1639389"/>
                      <a:gd name="connsiteY3" fmla="*/ 982980 h 1012371"/>
                      <a:gd name="connsiteX4" fmla="*/ 0 w 1639389"/>
                      <a:gd name="connsiteY4" fmla="*/ 506185 h 1012371"/>
                      <a:gd name="connsiteX0" fmla="*/ 0 w 1639389"/>
                      <a:gd name="connsiteY0" fmla="*/ 506185 h 982980"/>
                      <a:gd name="connsiteX1" fmla="*/ 372292 w 1639389"/>
                      <a:gd name="connsiteY1" fmla="*/ 0 h 982980"/>
                      <a:gd name="connsiteX2" fmla="*/ 1632858 w 1639389"/>
                      <a:gd name="connsiteY2" fmla="*/ 333102 h 982980"/>
                      <a:gd name="connsiteX3" fmla="*/ 1639389 w 1639389"/>
                      <a:gd name="connsiteY3" fmla="*/ 982980 h 982980"/>
                      <a:gd name="connsiteX4" fmla="*/ 0 w 1639389"/>
                      <a:gd name="connsiteY4" fmla="*/ 506185 h 98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9389" h="982980">
                        <a:moveTo>
                          <a:pt x="0" y="506185"/>
                        </a:moveTo>
                        <a:lnTo>
                          <a:pt x="372292" y="0"/>
                        </a:lnTo>
                        <a:lnTo>
                          <a:pt x="1632858" y="333102"/>
                        </a:lnTo>
                        <a:lnTo>
                          <a:pt x="1639389" y="982980"/>
                        </a:lnTo>
                        <a:lnTo>
                          <a:pt x="0" y="506185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50000"/>
                        </a:schemeClr>
                      </a:gs>
                      <a:gs pos="50000">
                        <a:schemeClr val="accent1">
                          <a:lumMod val="50000"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48" name="Group 18"/>
                <p:cNvGrpSpPr/>
                <p:nvPr/>
              </p:nvGrpSpPr>
              <p:grpSpPr>
                <a:xfrm>
                  <a:off x="3781850" y="3263712"/>
                  <a:ext cx="4284070" cy="1738197"/>
                  <a:chOff x="3854090" y="4051112"/>
                  <a:chExt cx="4284070" cy="1738197"/>
                </a:xfrm>
              </p:grpSpPr>
              <p:sp>
                <p:nvSpPr>
                  <p:cNvPr id="56" name="Freeform 134"/>
                  <p:cNvSpPr/>
                  <p:nvPr/>
                </p:nvSpPr>
                <p:spPr>
                  <a:xfrm>
                    <a:off x="4341734" y="4051112"/>
                    <a:ext cx="3295818" cy="872048"/>
                  </a:xfrm>
                  <a:custGeom>
                    <a:avLst/>
                    <a:gdLst>
                      <a:gd name="connsiteX0" fmla="*/ 3798 w 2465936"/>
                      <a:gd name="connsiteY0" fmla="*/ 311446 h 652328"/>
                      <a:gd name="connsiteX1" fmla="*/ 1245787 w 2465936"/>
                      <a:gd name="connsiteY1" fmla="*/ 949 h 652328"/>
                      <a:gd name="connsiteX2" fmla="*/ 2462138 w 2465936"/>
                      <a:gd name="connsiteY2" fmla="*/ 305749 h 652328"/>
                      <a:gd name="connsiteX3" fmla="*/ 1268575 w 2465936"/>
                      <a:gd name="connsiteY3" fmla="*/ 650429 h 652328"/>
                      <a:gd name="connsiteX4" fmla="*/ 3798 w 2465936"/>
                      <a:gd name="connsiteY4" fmla="*/ 311446 h 652328"/>
                      <a:gd name="connsiteX0" fmla="*/ 3798 w 2465936"/>
                      <a:gd name="connsiteY0" fmla="*/ 311446 h 650429"/>
                      <a:gd name="connsiteX1" fmla="*/ 1245787 w 2465936"/>
                      <a:gd name="connsiteY1" fmla="*/ 949 h 650429"/>
                      <a:gd name="connsiteX2" fmla="*/ 2462138 w 2465936"/>
                      <a:gd name="connsiteY2" fmla="*/ 305749 h 650429"/>
                      <a:gd name="connsiteX3" fmla="*/ 1268575 w 2465936"/>
                      <a:gd name="connsiteY3" fmla="*/ 650429 h 650429"/>
                      <a:gd name="connsiteX4" fmla="*/ 3798 w 2465936"/>
                      <a:gd name="connsiteY4" fmla="*/ 311446 h 650429"/>
                      <a:gd name="connsiteX0" fmla="*/ 3798 w 2462138"/>
                      <a:gd name="connsiteY0" fmla="*/ 311446 h 650429"/>
                      <a:gd name="connsiteX1" fmla="*/ 1245787 w 2462138"/>
                      <a:gd name="connsiteY1" fmla="*/ 949 h 650429"/>
                      <a:gd name="connsiteX2" fmla="*/ 2462138 w 2462138"/>
                      <a:gd name="connsiteY2" fmla="*/ 305749 h 650429"/>
                      <a:gd name="connsiteX3" fmla="*/ 1268575 w 2462138"/>
                      <a:gd name="connsiteY3" fmla="*/ 650429 h 650429"/>
                      <a:gd name="connsiteX4" fmla="*/ 3798 w 2462138"/>
                      <a:gd name="connsiteY4" fmla="*/ 311446 h 650429"/>
                      <a:gd name="connsiteX0" fmla="*/ 0 w 2458340"/>
                      <a:gd name="connsiteY0" fmla="*/ 311446 h 650429"/>
                      <a:gd name="connsiteX1" fmla="*/ 1241989 w 2458340"/>
                      <a:gd name="connsiteY1" fmla="*/ 949 h 650429"/>
                      <a:gd name="connsiteX2" fmla="*/ 2458340 w 2458340"/>
                      <a:gd name="connsiteY2" fmla="*/ 305749 h 650429"/>
                      <a:gd name="connsiteX3" fmla="*/ 1264777 w 2458340"/>
                      <a:gd name="connsiteY3" fmla="*/ 650429 h 650429"/>
                      <a:gd name="connsiteX4" fmla="*/ 0 w 2458340"/>
                      <a:gd name="connsiteY4" fmla="*/ 311446 h 650429"/>
                      <a:gd name="connsiteX0" fmla="*/ 0 w 2458340"/>
                      <a:gd name="connsiteY0" fmla="*/ 310497 h 649480"/>
                      <a:gd name="connsiteX1" fmla="*/ 1241989 w 2458340"/>
                      <a:gd name="connsiteY1" fmla="*/ 0 h 649480"/>
                      <a:gd name="connsiteX2" fmla="*/ 2458340 w 2458340"/>
                      <a:gd name="connsiteY2" fmla="*/ 304800 h 649480"/>
                      <a:gd name="connsiteX3" fmla="*/ 1264777 w 2458340"/>
                      <a:gd name="connsiteY3" fmla="*/ 649480 h 649480"/>
                      <a:gd name="connsiteX4" fmla="*/ 0 w 2458340"/>
                      <a:gd name="connsiteY4" fmla="*/ 310497 h 649480"/>
                      <a:gd name="connsiteX0" fmla="*/ 0 w 2450794"/>
                      <a:gd name="connsiteY0" fmla="*/ 370864 h 649480"/>
                      <a:gd name="connsiteX1" fmla="*/ 1234443 w 2450794"/>
                      <a:gd name="connsiteY1" fmla="*/ 0 h 649480"/>
                      <a:gd name="connsiteX2" fmla="*/ 2450794 w 2450794"/>
                      <a:gd name="connsiteY2" fmla="*/ 304800 h 649480"/>
                      <a:gd name="connsiteX3" fmla="*/ 1257231 w 2450794"/>
                      <a:gd name="connsiteY3" fmla="*/ 649480 h 649480"/>
                      <a:gd name="connsiteX4" fmla="*/ 0 w 2450794"/>
                      <a:gd name="connsiteY4" fmla="*/ 370864 h 649480"/>
                      <a:gd name="connsiteX0" fmla="*/ 0 w 2454642"/>
                      <a:gd name="connsiteY0" fmla="*/ 314269 h 649480"/>
                      <a:gd name="connsiteX1" fmla="*/ 1238291 w 2454642"/>
                      <a:gd name="connsiteY1" fmla="*/ 0 h 649480"/>
                      <a:gd name="connsiteX2" fmla="*/ 2454642 w 2454642"/>
                      <a:gd name="connsiteY2" fmla="*/ 304800 h 649480"/>
                      <a:gd name="connsiteX3" fmla="*/ 1261079 w 2454642"/>
                      <a:gd name="connsiteY3" fmla="*/ 649480 h 649480"/>
                      <a:gd name="connsiteX4" fmla="*/ 0 w 2454642"/>
                      <a:gd name="connsiteY4" fmla="*/ 314269 h 649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4642" h="649480">
                        <a:moveTo>
                          <a:pt x="0" y="314269"/>
                        </a:moveTo>
                        <a:lnTo>
                          <a:pt x="1238291" y="0"/>
                        </a:lnTo>
                        <a:lnTo>
                          <a:pt x="2454642" y="304800"/>
                        </a:lnTo>
                        <a:lnTo>
                          <a:pt x="1261079" y="649480"/>
                        </a:lnTo>
                        <a:lnTo>
                          <a:pt x="0" y="31426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50000"/>
                        </a:schemeClr>
                      </a:gs>
                      <a:gs pos="50000">
                        <a:schemeClr val="accent2">
                          <a:lumMod val="75000"/>
                        </a:schemeClr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7" name="Freeform 5"/>
                  <p:cNvSpPr/>
                  <p:nvPr/>
                </p:nvSpPr>
                <p:spPr>
                  <a:xfrm>
                    <a:off x="3854090" y="4469474"/>
                    <a:ext cx="2201188" cy="1319835"/>
                  </a:xfrm>
                  <a:custGeom>
                    <a:avLst/>
                    <a:gdLst>
                      <a:gd name="connsiteX0" fmla="*/ 211183 w 2122715"/>
                      <a:gd name="connsiteY0" fmla="*/ 535032 h 1041218"/>
                      <a:gd name="connsiteX1" fmla="*/ 583475 w 2122715"/>
                      <a:gd name="connsiteY1" fmla="*/ 28847 h 1041218"/>
                      <a:gd name="connsiteX2" fmla="*/ 1844041 w 2122715"/>
                      <a:gd name="connsiteY2" fmla="*/ 361949 h 1041218"/>
                      <a:gd name="connsiteX3" fmla="*/ 1850572 w 2122715"/>
                      <a:gd name="connsiteY3" fmla="*/ 1011827 h 1041218"/>
                      <a:gd name="connsiteX4" fmla="*/ 211183 w 2122715"/>
                      <a:gd name="connsiteY4" fmla="*/ 535032 h 1041218"/>
                      <a:gd name="connsiteX0" fmla="*/ 0 w 1911532"/>
                      <a:gd name="connsiteY0" fmla="*/ 535032 h 1041218"/>
                      <a:gd name="connsiteX1" fmla="*/ 372292 w 1911532"/>
                      <a:gd name="connsiteY1" fmla="*/ 28847 h 1041218"/>
                      <a:gd name="connsiteX2" fmla="*/ 1632858 w 1911532"/>
                      <a:gd name="connsiteY2" fmla="*/ 361949 h 1041218"/>
                      <a:gd name="connsiteX3" fmla="*/ 1639389 w 1911532"/>
                      <a:gd name="connsiteY3" fmla="*/ 1011827 h 1041218"/>
                      <a:gd name="connsiteX4" fmla="*/ 0 w 1911532"/>
                      <a:gd name="connsiteY4" fmla="*/ 535032 h 1041218"/>
                      <a:gd name="connsiteX0" fmla="*/ 0 w 1911532"/>
                      <a:gd name="connsiteY0" fmla="*/ 506185 h 1012371"/>
                      <a:gd name="connsiteX1" fmla="*/ 372292 w 1911532"/>
                      <a:gd name="connsiteY1" fmla="*/ 0 h 1012371"/>
                      <a:gd name="connsiteX2" fmla="*/ 1632858 w 1911532"/>
                      <a:gd name="connsiteY2" fmla="*/ 333102 h 1012371"/>
                      <a:gd name="connsiteX3" fmla="*/ 1639389 w 1911532"/>
                      <a:gd name="connsiteY3" fmla="*/ 982980 h 1012371"/>
                      <a:gd name="connsiteX4" fmla="*/ 0 w 1911532"/>
                      <a:gd name="connsiteY4" fmla="*/ 506185 h 1012371"/>
                      <a:gd name="connsiteX0" fmla="*/ 0 w 1639389"/>
                      <a:gd name="connsiteY0" fmla="*/ 506185 h 1012371"/>
                      <a:gd name="connsiteX1" fmla="*/ 372292 w 1639389"/>
                      <a:gd name="connsiteY1" fmla="*/ 0 h 1012371"/>
                      <a:gd name="connsiteX2" fmla="*/ 1632858 w 1639389"/>
                      <a:gd name="connsiteY2" fmla="*/ 333102 h 1012371"/>
                      <a:gd name="connsiteX3" fmla="*/ 1639389 w 1639389"/>
                      <a:gd name="connsiteY3" fmla="*/ 982980 h 1012371"/>
                      <a:gd name="connsiteX4" fmla="*/ 0 w 1639389"/>
                      <a:gd name="connsiteY4" fmla="*/ 506185 h 1012371"/>
                      <a:gd name="connsiteX0" fmla="*/ 0 w 1639389"/>
                      <a:gd name="connsiteY0" fmla="*/ 506185 h 982980"/>
                      <a:gd name="connsiteX1" fmla="*/ 372292 w 1639389"/>
                      <a:gd name="connsiteY1" fmla="*/ 0 h 982980"/>
                      <a:gd name="connsiteX2" fmla="*/ 1632858 w 1639389"/>
                      <a:gd name="connsiteY2" fmla="*/ 333102 h 982980"/>
                      <a:gd name="connsiteX3" fmla="*/ 1639389 w 1639389"/>
                      <a:gd name="connsiteY3" fmla="*/ 982980 h 982980"/>
                      <a:gd name="connsiteX4" fmla="*/ 0 w 1639389"/>
                      <a:gd name="connsiteY4" fmla="*/ 506185 h 98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9389" h="982980">
                        <a:moveTo>
                          <a:pt x="0" y="506185"/>
                        </a:moveTo>
                        <a:lnTo>
                          <a:pt x="372292" y="0"/>
                        </a:lnTo>
                        <a:lnTo>
                          <a:pt x="1632858" y="333102"/>
                        </a:lnTo>
                        <a:lnTo>
                          <a:pt x="1639389" y="982980"/>
                        </a:lnTo>
                        <a:lnTo>
                          <a:pt x="0" y="506185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50000"/>
                        </a:schemeClr>
                      </a:gs>
                      <a:gs pos="50000">
                        <a:schemeClr val="accent2">
                          <a:lumMod val="75000"/>
                        </a:schemeClr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8" name="Freeform 7"/>
                  <p:cNvSpPr/>
                  <p:nvPr/>
                </p:nvSpPr>
                <p:spPr>
                  <a:xfrm>
                    <a:off x="6033439" y="4456319"/>
                    <a:ext cx="2104721" cy="1332990"/>
                  </a:xfrm>
                  <a:custGeom>
                    <a:avLst/>
                    <a:gdLst>
                      <a:gd name="connsiteX0" fmla="*/ 253032 w 2017002"/>
                      <a:gd name="connsiteY0" fmla="*/ 374953 h 1057608"/>
                      <a:gd name="connsiteX1" fmla="*/ 1440301 w 2017002"/>
                      <a:gd name="connsiteY1" fmla="*/ 32415 h 1057608"/>
                      <a:gd name="connsiteX2" fmla="*/ 1820575 w 2017002"/>
                      <a:gd name="connsiteY2" fmla="*/ 569444 h 1057608"/>
                      <a:gd name="connsiteX3" fmla="*/ 261741 w 2017002"/>
                      <a:gd name="connsiteY3" fmla="*/ 1025193 h 1057608"/>
                      <a:gd name="connsiteX4" fmla="*/ 253032 w 2017002"/>
                      <a:gd name="connsiteY4" fmla="*/ 374953 h 1057608"/>
                      <a:gd name="connsiteX0" fmla="*/ 0 w 1763970"/>
                      <a:gd name="connsiteY0" fmla="*/ 374953 h 1057608"/>
                      <a:gd name="connsiteX1" fmla="*/ 1187269 w 1763970"/>
                      <a:gd name="connsiteY1" fmla="*/ 32415 h 1057608"/>
                      <a:gd name="connsiteX2" fmla="*/ 1567543 w 1763970"/>
                      <a:gd name="connsiteY2" fmla="*/ 569444 h 1057608"/>
                      <a:gd name="connsiteX3" fmla="*/ 8709 w 1763970"/>
                      <a:gd name="connsiteY3" fmla="*/ 1025193 h 1057608"/>
                      <a:gd name="connsiteX4" fmla="*/ 0 w 1763970"/>
                      <a:gd name="connsiteY4" fmla="*/ 374953 h 1057608"/>
                      <a:gd name="connsiteX0" fmla="*/ 0 w 1763970"/>
                      <a:gd name="connsiteY0" fmla="*/ 342538 h 1025193"/>
                      <a:gd name="connsiteX1" fmla="*/ 1187269 w 1763970"/>
                      <a:gd name="connsiteY1" fmla="*/ 0 h 1025193"/>
                      <a:gd name="connsiteX2" fmla="*/ 1567543 w 1763970"/>
                      <a:gd name="connsiteY2" fmla="*/ 537029 h 1025193"/>
                      <a:gd name="connsiteX3" fmla="*/ 8709 w 1763970"/>
                      <a:gd name="connsiteY3" fmla="*/ 992778 h 1025193"/>
                      <a:gd name="connsiteX4" fmla="*/ 0 w 1763970"/>
                      <a:gd name="connsiteY4" fmla="*/ 342538 h 1025193"/>
                      <a:gd name="connsiteX0" fmla="*/ 0 w 1763970"/>
                      <a:gd name="connsiteY0" fmla="*/ 342538 h 992778"/>
                      <a:gd name="connsiteX1" fmla="*/ 1187269 w 1763970"/>
                      <a:gd name="connsiteY1" fmla="*/ 0 h 992778"/>
                      <a:gd name="connsiteX2" fmla="*/ 1567543 w 1763970"/>
                      <a:gd name="connsiteY2" fmla="*/ 537029 h 992778"/>
                      <a:gd name="connsiteX3" fmla="*/ 8709 w 1763970"/>
                      <a:gd name="connsiteY3" fmla="*/ 992778 h 992778"/>
                      <a:gd name="connsiteX4" fmla="*/ 0 w 1763970"/>
                      <a:gd name="connsiteY4" fmla="*/ 342538 h 992778"/>
                      <a:gd name="connsiteX0" fmla="*/ 0 w 1567543"/>
                      <a:gd name="connsiteY0" fmla="*/ 342538 h 992778"/>
                      <a:gd name="connsiteX1" fmla="*/ 1187269 w 1567543"/>
                      <a:gd name="connsiteY1" fmla="*/ 0 h 992778"/>
                      <a:gd name="connsiteX2" fmla="*/ 1567543 w 1567543"/>
                      <a:gd name="connsiteY2" fmla="*/ 537029 h 992778"/>
                      <a:gd name="connsiteX3" fmla="*/ 8709 w 1567543"/>
                      <a:gd name="connsiteY3" fmla="*/ 992778 h 992778"/>
                      <a:gd name="connsiteX4" fmla="*/ 0 w 1567543"/>
                      <a:gd name="connsiteY4" fmla="*/ 342538 h 992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67543" h="992778">
                        <a:moveTo>
                          <a:pt x="0" y="342538"/>
                        </a:moveTo>
                        <a:lnTo>
                          <a:pt x="1187269" y="0"/>
                        </a:lnTo>
                        <a:lnTo>
                          <a:pt x="1567543" y="537029"/>
                        </a:lnTo>
                        <a:lnTo>
                          <a:pt x="8709" y="992778"/>
                        </a:lnTo>
                        <a:lnTo>
                          <a:pt x="0" y="34253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50000"/>
                        </a:schemeClr>
                      </a:gs>
                      <a:gs pos="50000">
                        <a:schemeClr val="accent2">
                          <a:lumMod val="75000"/>
                        </a:schemeClr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49" name="Group 16"/>
                <p:cNvGrpSpPr/>
                <p:nvPr/>
              </p:nvGrpSpPr>
              <p:grpSpPr>
                <a:xfrm>
                  <a:off x="4510773" y="2552700"/>
                  <a:ext cx="2885330" cy="1261268"/>
                  <a:chOff x="4396387" y="3258519"/>
                  <a:chExt cx="3258582" cy="1424429"/>
                </a:xfrm>
              </p:grpSpPr>
              <p:sp>
                <p:nvSpPr>
                  <p:cNvPr id="53" name="Freeform 131"/>
                  <p:cNvSpPr/>
                  <p:nvPr/>
                </p:nvSpPr>
                <p:spPr>
                  <a:xfrm>
                    <a:off x="4845770" y="3258519"/>
                    <a:ext cx="2350074" cy="630365"/>
                  </a:xfrm>
                  <a:custGeom>
                    <a:avLst/>
                    <a:gdLst>
                      <a:gd name="connsiteX0" fmla="*/ 2295 w 1753518"/>
                      <a:gd name="connsiteY0" fmla="*/ 233650 h 465922"/>
                      <a:gd name="connsiteX1" fmla="*/ 905678 w 1753518"/>
                      <a:gd name="connsiteY1" fmla="*/ 2295 h 465922"/>
                      <a:gd name="connsiteX2" fmla="*/ 1751223 w 1753518"/>
                      <a:gd name="connsiteY2" fmla="*/ 219879 h 465922"/>
                      <a:gd name="connsiteX3" fmla="*/ 891907 w 1753518"/>
                      <a:gd name="connsiteY3" fmla="*/ 462250 h 465922"/>
                      <a:gd name="connsiteX4" fmla="*/ 2295 w 1753518"/>
                      <a:gd name="connsiteY4" fmla="*/ 233650 h 465922"/>
                      <a:gd name="connsiteX0" fmla="*/ 2295 w 1753518"/>
                      <a:gd name="connsiteY0" fmla="*/ 233650 h 465922"/>
                      <a:gd name="connsiteX1" fmla="*/ 905678 w 1753518"/>
                      <a:gd name="connsiteY1" fmla="*/ 2295 h 465922"/>
                      <a:gd name="connsiteX2" fmla="*/ 1751223 w 1753518"/>
                      <a:gd name="connsiteY2" fmla="*/ 219879 h 465922"/>
                      <a:gd name="connsiteX3" fmla="*/ 891907 w 1753518"/>
                      <a:gd name="connsiteY3" fmla="*/ 462250 h 465922"/>
                      <a:gd name="connsiteX4" fmla="*/ 2295 w 1753518"/>
                      <a:gd name="connsiteY4" fmla="*/ 233650 h 465922"/>
                      <a:gd name="connsiteX0" fmla="*/ 0 w 1751223"/>
                      <a:gd name="connsiteY0" fmla="*/ 233650 h 462250"/>
                      <a:gd name="connsiteX1" fmla="*/ 903383 w 1751223"/>
                      <a:gd name="connsiteY1" fmla="*/ 2295 h 462250"/>
                      <a:gd name="connsiteX2" fmla="*/ 1748928 w 1751223"/>
                      <a:gd name="connsiteY2" fmla="*/ 219879 h 462250"/>
                      <a:gd name="connsiteX3" fmla="*/ 889612 w 1751223"/>
                      <a:gd name="connsiteY3" fmla="*/ 462250 h 462250"/>
                      <a:gd name="connsiteX4" fmla="*/ 0 w 1751223"/>
                      <a:gd name="connsiteY4" fmla="*/ 233650 h 462250"/>
                      <a:gd name="connsiteX0" fmla="*/ 0 w 1751223"/>
                      <a:gd name="connsiteY0" fmla="*/ 233650 h 462250"/>
                      <a:gd name="connsiteX1" fmla="*/ 903383 w 1751223"/>
                      <a:gd name="connsiteY1" fmla="*/ 2295 h 462250"/>
                      <a:gd name="connsiteX2" fmla="*/ 1748928 w 1751223"/>
                      <a:gd name="connsiteY2" fmla="*/ 219879 h 462250"/>
                      <a:gd name="connsiteX3" fmla="*/ 889612 w 1751223"/>
                      <a:gd name="connsiteY3" fmla="*/ 462250 h 462250"/>
                      <a:gd name="connsiteX4" fmla="*/ 0 w 1751223"/>
                      <a:gd name="connsiteY4" fmla="*/ 233650 h 462250"/>
                      <a:gd name="connsiteX0" fmla="*/ 0 w 1748928"/>
                      <a:gd name="connsiteY0" fmla="*/ 231355 h 459955"/>
                      <a:gd name="connsiteX1" fmla="*/ 903383 w 1748928"/>
                      <a:gd name="connsiteY1" fmla="*/ 0 h 459955"/>
                      <a:gd name="connsiteX2" fmla="*/ 1748928 w 1748928"/>
                      <a:gd name="connsiteY2" fmla="*/ 217584 h 459955"/>
                      <a:gd name="connsiteX3" fmla="*/ 889612 w 1748928"/>
                      <a:gd name="connsiteY3" fmla="*/ 459955 h 459955"/>
                      <a:gd name="connsiteX4" fmla="*/ 0 w 1748928"/>
                      <a:gd name="connsiteY4" fmla="*/ 231355 h 459955"/>
                      <a:gd name="connsiteX0" fmla="*/ 0 w 1748928"/>
                      <a:gd name="connsiteY0" fmla="*/ 231355 h 464718"/>
                      <a:gd name="connsiteX1" fmla="*/ 903383 w 1748928"/>
                      <a:gd name="connsiteY1" fmla="*/ 0 h 464718"/>
                      <a:gd name="connsiteX2" fmla="*/ 1748928 w 1748928"/>
                      <a:gd name="connsiteY2" fmla="*/ 217584 h 464718"/>
                      <a:gd name="connsiteX3" fmla="*/ 903106 w 1748928"/>
                      <a:gd name="connsiteY3" fmla="*/ 464718 h 464718"/>
                      <a:gd name="connsiteX4" fmla="*/ 0 w 1748928"/>
                      <a:gd name="connsiteY4" fmla="*/ 231355 h 464718"/>
                      <a:gd name="connsiteX0" fmla="*/ 0 w 1787028"/>
                      <a:gd name="connsiteY0" fmla="*/ 267074 h 464718"/>
                      <a:gd name="connsiteX1" fmla="*/ 941483 w 1787028"/>
                      <a:gd name="connsiteY1" fmla="*/ 0 h 464718"/>
                      <a:gd name="connsiteX2" fmla="*/ 1787028 w 1787028"/>
                      <a:gd name="connsiteY2" fmla="*/ 217584 h 464718"/>
                      <a:gd name="connsiteX3" fmla="*/ 941206 w 1787028"/>
                      <a:gd name="connsiteY3" fmla="*/ 464718 h 464718"/>
                      <a:gd name="connsiteX4" fmla="*/ 0 w 1787028"/>
                      <a:gd name="connsiteY4" fmla="*/ 267074 h 464718"/>
                      <a:gd name="connsiteX0" fmla="*/ 0 w 1754484"/>
                      <a:gd name="connsiteY0" fmla="*/ 231355 h 464718"/>
                      <a:gd name="connsiteX1" fmla="*/ 908939 w 1754484"/>
                      <a:gd name="connsiteY1" fmla="*/ 0 h 464718"/>
                      <a:gd name="connsiteX2" fmla="*/ 1754484 w 1754484"/>
                      <a:gd name="connsiteY2" fmla="*/ 217584 h 464718"/>
                      <a:gd name="connsiteX3" fmla="*/ 908662 w 1754484"/>
                      <a:gd name="connsiteY3" fmla="*/ 464718 h 464718"/>
                      <a:gd name="connsiteX4" fmla="*/ 0 w 1754484"/>
                      <a:gd name="connsiteY4" fmla="*/ 231355 h 464718"/>
                      <a:gd name="connsiteX0" fmla="*/ 0 w 1754484"/>
                      <a:gd name="connsiteY0" fmla="*/ 231355 h 419474"/>
                      <a:gd name="connsiteX1" fmla="*/ 908939 w 1754484"/>
                      <a:gd name="connsiteY1" fmla="*/ 0 h 419474"/>
                      <a:gd name="connsiteX2" fmla="*/ 1754484 w 1754484"/>
                      <a:gd name="connsiteY2" fmla="*/ 217584 h 419474"/>
                      <a:gd name="connsiteX3" fmla="*/ 912631 w 1754484"/>
                      <a:gd name="connsiteY3" fmla="*/ 419474 h 419474"/>
                      <a:gd name="connsiteX4" fmla="*/ 0 w 1754484"/>
                      <a:gd name="connsiteY4" fmla="*/ 231355 h 419474"/>
                      <a:gd name="connsiteX0" fmla="*/ 0 w 1754484"/>
                      <a:gd name="connsiteY0" fmla="*/ 231355 h 464718"/>
                      <a:gd name="connsiteX1" fmla="*/ 908939 w 1754484"/>
                      <a:gd name="connsiteY1" fmla="*/ 0 h 464718"/>
                      <a:gd name="connsiteX2" fmla="*/ 1754484 w 1754484"/>
                      <a:gd name="connsiteY2" fmla="*/ 217584 h 464718"/>
                      <a:gd name="connsiteX3" fmla="*/ 909457 w 1754484"/>
                      <a:gd name="connsiteY3" fmla="*/ 464718 h 464718"/>
                      <a:gd name="connsiteX4" fmla="*/ 0 w 1754484"/>
                      <a:gd name="connsiteY4" fmla="*/ 231355 h 464718"/>
                      <a:gd name="connsiteX0" fmla="*/ 0 w 1741785"/>
                      <a:gd name="connsiteY0" fmla="*/ 231355 h 464718"/>
                      <a:gd name="connsiteX1" fmla="*/ 908939 w 1741785"/>
                      <a:gd name="connsiteY1" fmla="*/ 0 h 464718"/>
                      <a:gd name="connsiteX2" fmla="*/ 1741785 w 1741785"/>
                      <a:gd name="connsiteY2" fmla="*/ 224728 h 464718"/>
                      <a:gd name="connsiteX3" fmla="*/ 909457 w 1741785"/>
                      <a:gd name="connsiteY3" fmla="*/ 464718 h 464718"/>
                      <a:gd name="connsiteX4" fmla="*/ 0 w 1741785"/>
                      <a:gd name="connsiteY4" fmla="*/ 231355 h 464718"/>
                      <a:gd name="connsiteX0" fmla="*/ 0 w 1767186"/>
                      <a:gd name="connsiteY0" fmla="*/ 231355 h 464718"/>
                      <a:gd name="connsiteX1" fmla="*/ 908939 w 1767186"/>
                      <a:gd name="connsiteY1" fmla="*/ 0 h 464718"/>
                      <a:gd name="connsiteX2" fmla="*/ 1767186 w 1767186"/>
                      <a:gd name="connsiteY2" fmla="*/ 208059 h 464718"/>
                      <a:gd name="connsiteX3" fmla="*/ 909457 w 1767186"/>
                      <a:gd name="connsiteY3" fmla="*/ 464718 h 464718"/>
                      <a:gd name="connsiteX4" fmla="*/ 0 w 1767186"/>
                      <a:gd name="connsiteY4" fmla="*/ 231355 h 464718"/>
                      <a:gd name="connsiteX0" fmla="*/ 0 w 1747343"/>
                      <a:gd name="connsiteY0" fmla="*/ 231355 h 464718"/>
                      <a:gd name="connsiteX1" fmla="*/ 908939 w 1747343"/>
                      <a:gd name="connsiteY1" fmla="*/ 0 h 464718"/>
                      <a:gd name="connsiteX2" fmla="*/ 1747343 w 1747343"/>
                      <a:gd name="connsiteY2" fmla="*/ 222347 h 464718"/>
                      <a:gd name="connsiteX3" fmla="*/ 909457 w 1747343"/>
                      <a:gd name="connsiteY3" fmla="*/ 464718 h 464718"/>
                      <a:gd name="connsiteX4" fmla="*/ 0 w 1747343"/>
                      <a:gd name="connsiteY4" fmla="*/ 231355 h 464718"/>
                      <a:gd name="connsiteX0" fmla="*/ 0 w 1747343"/>
                      <a:gd name="connsiteY0" fmla="*/ 231355 h 448049"/>
                      <a:gd name="connsiteX1" fmla="*/ 908939 w 1747343"/>
                      <a:gd name="connsiteY1" fmla="*/ 0 h 448049"/>
                      <a:gd name="connsiteX2" fmla="*/ 1747343 w 1747343"/>
                      <a:gd name="connsiteY2" fmla="*/ 222347 h 448049"/>
                      <a:gd name="connsiteX3" fmla="*/ 925333 w 1747343"/>
                      <a:gd name="connsiteY3" fmla="*/ 448049 h 448049"/>
                      <a:gd name="connsiteX4" fmla="*/ 0 w 1747343"/>
                      <a:gd name="connsiteY4" fmla="*/ 231355 h 448049"/>
                      <a:gd name="connsiteX0" fmla="*/ 0 w 1747343"/>
                      <a:gd name="connsiteY0" fmla="*/ 231355 h 469480"/>
                      <a:gd name="connsiteX1" fmla="*/ 908939 w 1747343"/>
                      <a:gd name="connsiteY1" fmla="*/ 0 h 469480"/>
                      <a:gd name="connsiteX2" fmla="*/ 1747343 w 1747343"/>
                      <a:gd name="connsiteY2" fmla="*/ 222347 h 469480"/>
                      <a:gd name="connsiteX3" fmla="*/ 905490 w 1747343"/>
                      <a:gd name="connsiteY3" fmla="*/ 469480 h 469480"/>
                      <a:gd name="connsiteX4" fmla="*/ 0 w 1747343"/>
                      <a:gd name="connsiteY4" fmla="*/ 231355 h 469480"/>
                      <a:gd name="connsiteX0" fmla="*/ 0 w 1733935"/>
                      <a:gd name="connsiteY0" fmla="*/ 318885 h 469480"/>
                      <a:gd name="connsiteX1" fmla="*/ 895531 w 1733935"/>
                      <a:gd name="connsiteY1" fmla="*/ 0 h 469480"/>
                      <a:gd name="connsiteX2" fmla="*/ 1733935 w 1733935"/>
                      <a:gd name="connsiteY2" fmla="*/ 222347 h 469480"/>
                      <a:gd name="connsiteX3" fmla="*/ 892082 w 1733935"/>
                      <a:gd name="connsiteY3" fmla="*/ 469480 h 469480"/>
                      <a:gd name="connsiteX4" fmla="*/ 0 w 1733935"/>
                      <a:gd name="connsiteY4" fmla="*/ 318885 h 469480"/>
                      <a:gd name="connsiteX0" fmla="*/ 0 w 1746270"/>
                      <a:gd name="connsiteY0" fmla="*/ 235616 h 469480"/>
                      <a:gd name="connsiteX1" fmla="*/ 907866 w 1746270"/>
                      <a:gd name="connsiteY1" fmla="*/ 0 h 469480"/>
                      <a:gd name="connsiteX2" fmla="*/ 1746270 w 1746270"/>
                      <a:gd name="connsiteY2" fmla="*/ 222347 h 469480"/>
                      <a:gd name="connsiteX3" fmla="*/ 904417 w 1746270"/>
                      <a:gd name="connsiteY3" fmla="*/ 469480 h 469480"/>
                      <a:gd name="connsiteX4" fmla="*/ 0 w 1746270"/>
                      <a:gd name="connsiteY4" fmla="*/ 235616 h 469480"/>
                      <a:gd name="connsiteX0" fmla="*/ 0 w 1746270"/>
                      <a:gd name="connsiteY0" fmla="*/ 235616 h 469480"/>
                      <a:gd name="connsiteX1" fmla="*/ 907866 w 1746270"/>
                      <a:gd name="connsiteY1" fmla="*/ 0 h 469480"/>
                      <a:gd name="connsiteX2" fmla="*/ 1746270 w 1746270"/>
                      <a:gd name="connsiteY2" fmla="*/ 286440 h 469480"/>
                      <a:gd name="connsiteX3" fmla="*/ 904417 w 1746270"/>
                      <a:gd name="connsiteY3" fmla="*/ 469480 h 469480"/>
                      <a:gd name="connsiteX4" fmla="*/ 0 w 1746270"/>
                      <a:gd name="connsiteY4" fmla="*/ 235616 h 469480"/>
                      <a:gd name="connsiteX0" fmla="*/ 0 w 1750276"/>
                      <a:gd name="connsiteY0" fmla="*/ 235616 h 469480"/>
                      <a:gd name="connsiteX1" fmla="*/ 907866 w 1750276"/>
                      <a:gd name="connsiteY1" fmla="*/ 0 h 469480"/>
                      <a:gd name="connsiteX2" fmla="*/ 1750276 w 1750276"/>
                      <a:gd name="connsiteY2" fmla="*/ 224350 h 469480"/>
                      <a:gd name="connsiteX3" fmla="*/ 904417 w 1750276"/>
                      <a:gd name="connsiteY3" fmla="*/ 469480 h 469480"/>
                      <a:gd name="connsiteX4" fmla="*/ 0 w 1750276"/>
                      <a:gd name="connsiteY4" fmla="*/ 235616 h 469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50276" h="469480">
                        <a:moveTo>
                          <a:pt x="0" y="235616"/>
                        </a:moveTo>
                        <a:lnTo>
                          <a:pt x="907866" y="0"/>
                        </a:lnTo>
                        <a:lnTo>
                          <a:pt x="1750276" y="224350"/>
                        </a:lnTo>
                        <a:lnTo>
                          <a:pt x="904417" y="469480"/>
                        </a:lnTo>
                        <a:lnTo>
                          <a:pt x="0" y="23561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3">
                          <a:lumMod val="50000"/>
                        </a:schemeClr>
                      </a:gs>
                      <a:gs pos="50000">
                        <a:schemeClr val="accent3">
                          <a:lumMod val="75000"/>
                        </a:schemeClr>
                      </a:gs>
                      <a:gs pos="100000">
                        <a:schemeClr val="accent3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" name="Freeform 132"/>
                  <p:cNvSpPr/>
                  <p:nvPr/>
                </p:nvSpPr>
                <p:spPr>
                  <a:xfrm>
                    <a:off x="6000481" y="3555786"/>
                    <a:ext cx="1654488" cy="1125414"/>
                  </a:xfrm>
                  <a:custGeom>
                    <a:avLst/>
                    <a:gdLst>
                      <a:gd name="connsiteX0" fmla="*/ 196941 w 1524437"/>
                      <a:gd name="connsiteY0" fmla="*/ 282093 h 913090"/>
                      <a:gd name="connsiteX1" fmla="*/ 1040599 w 1524437"/>
                      <a:gd name="connsiteY1" fmla="*/ 38427 h 913090"/>
                      <a:gd name="connsiteX2" fmla="*/ 1383827 w 1524437"/>
                      <a:gd name="connsiteY2" fmla="*/ 512658 h 913090"/>
                      <a:gd name="connsiteX3" fmla="*/ 196941 w 1524437"/>
                      <a:gd name="connsiteY3" fmla="*/ 874226 h 913090"/>
                      <a:gd name="connsiteX4" fmla="*/ 196941 w 1524437"/>
                      <a:gd name="connsiteY4" fmla="*/ 282093 h 913090"/>
                      <a:gd name="connsiteX0" fmla="*/ 196941 w 1524437"/>
                      <a:gd name="connsiteY0" fmla="*/ 243666 h 874663"/>
                      <a:gd name="connsiteX1" fmla="*/ 1040599 w 1524437"/>
                      <a:gd name="connsiteY1" fmla="*/ 0 h 874663"/>
                      <a:gd name="connsiteX2" fmla="*/ 1383827 w 1524437"/>
                      <a:gd name="connsiteY2" fmla="*/ 474231 h 874663"/>
                      <a:gd name="connsiteX3" fmla="*/ 196941 w 1524437"/>
                      <a:gd name="connsiteY3" fmla="*/ 835799 h 874663"/>
                      <a:gd name="connsiteX4" fmla="*/ 196941 w 1524437"/>
                      <a:gd name="connsiteY4" fmla="*/ 243666 h 874663"/>
                      <a:gd name="connsiteX0" fmla="*/ 0 w 1327496"/>
                      <a:gd name="connsiteY0" fmla="*/ 243666 h 874663"/>
                      <a:gd name="connsiteX1" fmla="*/ 843658 w 1327496"/>
                      <a:gd name="connsiteY1" fmla="*/ 0 h 874663"/>
                      <a:gd name="connsiteX2" fmla="*/ 1186886 w 1327496"/>
                      <a:gd name="connsiteY2" fmla="*/ 474231 h 874663"/>
                      <a:gd name="connsiteX3" fmla="*/ 0 w 1327496"/>
                      <a:gd name="connsiteY3" fmla="*/ 835799 h 874663"/>
                      <a:gd name="connsiteX4" fmla="*/ 0 w 1327496"/>
                      <a:gd name="connsiteY4" fmla="*/ 243666 h 874663"/>
                      <a:gd name="connsiteX0" fmla="*/ 0 w 1327496"/>
                      <a:gd name="connsiteY0" fmla="*/ 243666 h 835799"/>
                      <a:gd name="connsiteX1" fmla="*/ 843658 w 1327496"/>
                      <a:gd name="connsiteY1" fmla="*/ 0 h 835799"/>
                      <a:gd name="connsiteX2" fmla="*/ 1186886 w 1327496"/>
                      <a:gd name="connsiteY2" fmla="*/ 474231 h 835799"/>
                      <a:gd name="connsiteX3" fmla="*/ 0 w 1327496"/>
                      <a:gd name="connsiteY3" fmla="*/ 835799 h 835799"/>
                      <a:gd name="connsiteX4" fmla="*/ 0 w 1327496"/>
                      <a:gd name="connsiteY4" fmla="*/ 243666 h 835799"/>
                      <a:gd name="connsiteX0" fmla="*/ 0 w 1186886"/>
                      <a:gd name="connsiteY0" fmla="*/ 243666 h 835799"/>
                      <a:gd name="connsiteX1" fmla="*/ 843658 w 1186886"/>
                      <a:gd name="connsiteY1" fmla="*/ 0 h 835799"/>
                      <a:gd name="connsiteX2" fmla="*/ 1186886 w 1186886"/>
                      <a:gd name="connsiteY2" fmla="*/ 474231 h 835799"/>
                      <a:gd name="connsiteX3" fmla="*/ 0 w 1186886"/>
                      <a:gd name="connsiteY3" fmla="*/ 835799 h 835799"/>
                      <a:gd name="connsiteX4" fmla="*/ 0 w 1186886"/>
                      <a:gd name="connsiteY4" fmla="*/ 243666 h 835799"/>
                      <a:gd name="connsiteX0" fmla="*/ 0 w 1191649"/>
                      <a:gd name="connsiteY0" fmla="*/ 248429 h 835799"/>
                      <a:gd name="connsiteX1" fmla="*/ 848421 w 1191649"/>
                      <a:gd name="connsiteY1" fmla="*/ 0 h 835799"/>
                      <a:gd name="connsiteX2" fmla="*/ 1191649 w 1191649"/>
                      <a:gd name="connsiteY2" fmla="*/ 474231 h 835799"/>
                      <a:gd name="connsiteX3" fmla="*/ 4763 w 1191649"/>
                      <a:gd name="connsiteY3" fmla="*/ 835799 h 835799"/>
                      <a:gd name="connsiteX4" fmla="*/ 0 w 1191649"/>
                      <a:gd name="connsiteY4" fmla="*/ 248429 h 835799"/>
                      <a:gd name="connsiteX0" fmla="*/ 1588 w 1188474"/>
                      <a:gd name="connsiteY0" fmla="*/ 246048 h 835799"/>
                      <a:gd name="connsiteX1" fmla="*/ 845246 w 1188474"/>
                      <a:gd name="connsiteY1" fmla="*/ 0 h 835799"/>
                      <a:gd name="connsiteX2" fmla="*/ 1188474 w 1188474"/>
                      <a:gd name="connsiteY2" fmla="*/ 474231 h 835799"/>
                      <a:gd name="connsiteX3" fmla="*/ 1588 w 1188474"/>
                      <a:gd name="connsiteY3" fmla="*/ 835799 h 835799"/>
                      <a:gd name="connsiteX4" fmla="*/ 1588 w 1188474"/>
                      <a:gd name="connsiteY4" fmla="*/ 246048 h 835799"/>
                      <a:gd name="connsiteX0" fmla="*/ 0 w 1194030"/>
                      <a:gd name="connsiteY0" fmla="*/ 246048 h 835799"/>
                      <a:gd name="connsiteX1" fmla="*/ 850802 w 1194030"/>
                      <a:gd name="connsiteY1" fmla="*/ 0 h 835799"/>
                      <a:gd name="connsiteX2" fmla="*/ 1194030 w 1194030"/>
                      <a:gd name="connsiteY2" fmla="*/ 474231 h 835799"/>
                      <a:gd name="connsiteX3" fmla="*/ 7144 w 1194030"/>
                      <a:gd name="connsiteY3" fmla="*/ 835799 h 835799"/>
                      <a:gd name="connsiteX4" fmla="*/ 0 w 1194030"/>
                      <a:gd name="connsiteY4" fmla="*/ 246048 h 835799"/>
                      <a:gd name="connsiteX0" fmla="*/ 0 w 1194030"/>
                      <a:gd name="connsiteY0" fmla="*/ 246048 h 838180"/>
                      <a:gd name="connsiteX1" fmla="*/ 850802 w 1194030"/>
                      <a:gd name="connsiteY1" fmla="*/ 0 h 838180"/>
                      <a:gd name="connsiteX2" fmla="*/ 1194030 w 1194030"/>
                      <a:gd name="connsiteY2" fmla="*/ 474231 h 838180"/>
                      <a:gd name="connsiteX3" fmla="*/ 1588 w 1194030"/>
                      <a:gd name="connsiteY3" fmla="*/ 838180 h 838180"/>
                      <a:gd name="connsiteX4" fmla="*/ 0 w 1194030"/>
                      <a:gd name="connsiteY4" fmla="*/ 246048 h 838180"/>
                      <a:gd name="connsiteX0" fmla="*/ 29130 w 1223160"/>
                      <a:gd name="connsiteY0" fmla="*/ 246048 h 838180"/>
                      <a:gd name="connsiteX1" fmla="*/ 879932 w 1223160"/>
                      <a:gd name="connsiteY1" fmla="*/ 0 h 838180"/>
                      <a:gd name="connsiteX2" fmla="*/ 1223160 w 1223160"/>
                      <a:gd name="connsiteY2" fmla="*/ 474231 h 838180"/>
                      <a:gd name="connsiteX3" fmla="*/ 30718 w 1223160"/>
                      <a:gd name="connsiteY3" fmla="*/ 838180 h 838180"/>
                      <a:gd name="connsiteX4" fmla="*/ 29130 w 1223160"/>
                      <a:gd name="connsiteY4" fmla="*/ 246048 h 838180"/>
                      <a:gd name="connsiteX0" fmla="*/ 38190 w 1232220"/>
                      <a:gd name="connsiteY0" fmla="*/ 246048 h 838180"/>
                      <a:gd name="connsiteX1" fmla="*/ 888992 w 1232220"/>
                      <a:gd name="connsiteY1" fmla="*/ 0 h 838180"/>
                      <a:gd name="connsiteX2" fmla="*/ 1232220 w 1232220"/>
                      <a:gd name="connsiteY2" fmla="*/ 474231 h 838180"/>
                      <a:gd name="connsiteX3" fmla="*/ 39778 w 1232220"/>
                      <a:gd name="connsiteY3" fmla="*/ 838180 h 838180"/>
                      <a:gd name="connsiteX4" fmla="*/ 38190 w 1232220"/>
                      <a:gd name="connsiteY4" fmla="*/ 246048 h 838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220" h="838180">
                        <a:moveTo>
                          <a:pt x="38190" y="246048"/>
                        </a:moveTo>
                        <a:lnTo>
                          <a:pt x="888992" y="0"/>
                        </a:lnTo>
                        <a:lnTo>
                          <a:pt x="1232220" y="474231"/>
                        </a:lnTo>
                        <a:lnTo>
                          <a:pt x="39778" y="838180"/>
                        </a:lnTo>
                        <a:cubicBezTo>
                          <a:pt x="0" y="689714"/>
                          <a:pt x="9060" y="411950"/>
                          <a:pt x="38190" y="24604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3">
                          <a:lumMod val="50000"/>
                        </a:schemeClr>
                      </a:gs>
                      <a:gs pos="50000">
                        <a:schemeClr val="accent3">
                          <a:lumMod val="75000"/>
                        </a:schemeClr>
                      </a:gs>
                      <a:gs pos="100000">
                        <a:schemeClr val="accent3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5" name="Freeform 133"/>
                  <p:cNvSpPr/>
                  <p:nvPr/>
                </p:nvSpPr>
                <p:spPr>
                  <a:xfrm>
                    <a:off x="4396387" y="3570340"/>
                    <a:ext cx="1666207" cy="1112608"/>
                  </a:xfrm>
                  <a:custGeom>
                    <a:avLst/>
                    <a:gdLst>
                      <a:gd name="connsiteX0" fmla="*/ 149795 w 1590430"/>
                      <a:gd name="connsiteY0" fmla="*/ 479344 h 885093"/>
                      <a:gd name="connsiteX1" fmla="*/ 485856 w 1590430"/>
                      <a:gd name="connsiteY1" fmla="*/ 33867 h 885093"/>
                      <a:gd name="connsiteX2" fmla="*/ 1384625 w 1590430"/>
                      <a:gd name="connsiteY2" fmla="*/ 276144 h 885093"/>
                      <a:gd name="connsiteX3" fmla="*/ 1384625 w 1590430"/>
                      <a:gd name="connsiteY3" fmla="*/ 850575 h 885093"/>
                      <a:gd name="connsiteX4" fmla="*/ 149795 w 1590430"/>
                      <a:gd name="connsiteY4" fmla="*/ 479344 h 885093"/>
                      <a:gd name="connsiteX0" fmla="*/ 149795 w 1590430"/>
                      <a:gd name="connsiteY0" fmla="*/ 479344 h 850575"/>
                      <a:gd name="connsiteX1" fmla="*/ 485856 w 1590430"/>
                      <a:gd name="connsiteY1" fmla="*/ 33867 h 850575"/>
                      <a:gd name="connsiteX2" fmla="*/ 1384625 w 1590430"/>
                      <a:gd name="connsiteY2" fmla="*/ 276144 h 850575"/>
                      <a:gd name="connsiteX3" fmla="*/ 1384625 w 1590430"/>
                      <a:gd name="connsiteY3" fmla="*/ 850575 h 850575"/>
                      <a:gd name="connsiteX4" fmla="*/ 149795 w 1590430"/>
                      <a:gd name="connsiteY4" fmla="*/ 479344 h 850575"/>
                      <a:gd name="connsiteX0" fmla="*/ 149795 w 1590430"/>
                      <a:gd name="connsiteY0" fmla="*/ 445477 h 816708"/>
                      <a:gd name="connsiteX1" fmla="*/ 485856 w 1590430"/>
                      <a:gd name="connsiteY1" fmla="*/ 0 h 816708"/>
                      <a:gd name="connsiteX2" fmla="*/ 1384625 w 1590430"/>
                      <a:gd name="connsiteY2" fmla="*/ 242277 h 816708"/>
                      <a:gd name="connsiteX3" fmla="*/ 1384625 w 1590430"/>
                      <a:gd name="connsiteY3" fmla="*/ 816708 h 816708"/>
                      <a:gd name="connsiteX4" fmla="*/ 149795 w 1590430"/>
                      <a:gd name="connsiteY4" fmla="*/ 445477 h 816708"/>
                      <a:gd name="connsiteX0" fmla="*/ 0 w 1440635"/>
                      <a:gd name="connsiteY0" fmla="*/ 445477 h 816708"/>
                      <a:gd name="connsiteX1" fmla="*/ 336061 w 1440635"/>
                      <a:gd name="connsiteY1" fmla="*/ 0 h 816708"/>
                      <a:gd name="connsiteX2" fmla="*/ 1234830 w 1440635"/>
                      <a:gd name="connsiteY2" fmla="*/ 242277 h 816708"/>
                      <a:gd name="connsiteX3" fmla="*/ 1234830 w 1440635"/>
                      <a:gd name="connsiteY3" fmla="*/ 816708 h 816708"/>
                      <a:gd name="connsiteX4" fmla="*/ 0 w 1440635"/>
                      <a:gd name="connsiteY4" fmla="*/ 445477 h 816708"/>
                      <a:gd name="connsiteX0" fmla="*/ 0 w 1234830"/>
                      <a:gd name="connsiteY0" fmla="*/ 445477 h 816708"/>
                      <a:gd name="connsiteX1" fmla="*/ 336061 w 1234830"/>
                      <a:gd name="connsiteY1" fmla="*/ 0 h 816708"/>
                      <a:gd name="connsiteX2" fmla="*/ 1234830 w 1234830"/>
                      <a:gd name="connsiteY2" fmla="*/ 242277 h 816708"/>
                      <a:gd name="connsiteX3" fmla="*/ 1234830 w 1234830"/>
                      <a:gd name="connsiteY3" fmla="*/ 816708 h 816708"/>
                      <a:gd name="connsiteX4" fmla="*/ 0 w 1234830"/>
                      <a:gd name="connsiteY4" fmla="*/ 445477 h 816708"/>
                      <a:gd name="connsiteX0" fmla="*/ 0 w 1234830"/>
                      <a:gd name="connsiteY0" fmla="*/ 445477 h 816708"/>
                      <a:gd name="connsiteX1" fmla="*/ 336061 w 1234830"/>
                      <a:gd name="connsiteY1" fmla="*/ 0 h 816708"/>
                      <a:gd name="connsiteX2" fmla="*/ 1234830 w 1234830"/>
                      <a:gd name="connsiteY2" fmla="*/ 242277 h 816708"/>
                      <a:gd name="connsiteX3" fmla="*/ 1234830 w 1234830"/>
                      <a:gd name="connsiteY3" fmla="*/ 816708 h 816708"/>
                      <a:gd name="connsiteX4" fmla="*/ 0 w 1234830"/>
                      <a:gd name="connsiteY4" fmla="*/ 445477 h 816708"/>
                      <a:gd name="connsiteX0" fmla="*/ 0 w 1234830"/>
                      <a:gd name="connsiteY0" fmla="*/ 445477 h 816708"/>
                      <a:gd name="connsiteX1" fmla="*/ 336061 w 1234830"/>
                      <a:gd name="connsiteY1" fmla="*/ 0 h 816708"/>
                      <a:gd name="connsiteX2" fmla="*/ 1230910 w 1234830"/>
                      <a:gd name="connsiteY2" fmla="*/ 235850 h 816708"/>
                      <a:gd name="connsiteX3" fmla="*/ 1234830 w 1234830"/>
                      <a:gd name="connsiteY3" fmla="*/ 816708 h 816708"/>
                      <a:gd name="connsiteX4" fmla="*/ 0 w 1234830"/>
                      <a:gd name="connsiteY4" fmla="*/ 445477 h 816708"/>
                      <a:gd name="connsiteX0" fmla="*/ 0 w 1239172"/>
                      <a:gd name="connsiteY0" fmla="*/ 445477 h 828643"/>
                      <a:gd name="connsiteX1" fmla="*/ 336061 w 1239172"/>
                      <a:gd name="connsiteY1" fmla="*/ 0 h 828643"/>
                      <a:gd name="connsiteX2" fmla="*/ 1230910 w 1239172"/>
                      <a:gd name="connsiteY2" fmla="*/ 235850 h 828643"/>
                      <a:gd name="connsiteX3" fmla="*/ 1239172 w 1239172"/>
                      <a:gd name="connsiteY3" fmla="*/ 828643 h 828643"/>
                      <a:gd name="connsiteX4" fmla="*/ 0 w 1239172"/>
                      <a:gd name="connsiteY4" fmla="*/ 445477 h 828643"/>
                      <a:gd name="connsiteX0" fmla="*/ 0 w 1240949"/>
                      <a:gd name="connsiteY0" fmla="*/ 445477 h 828643"/>
                      <a:gd name="connsiteX1" fmla="*/ 336061 w 1240949"/>
                      <a:gd name="connsiteY1" fmla="*/ 0 h 828643"/>
                      <a:gd name="connsiteX2" fmla="*/ 1239642 w 1240949"/>
                      <a:gd name="connsiteY2" fmla="*/ 233469 h 828643"/>
                      <a:gd name="connsiteX3" fmla="*/ 1239172 w 1240949"/>
                      <a:gd name="connsiteY3" fmla="*/ 828643 h 828643"/>
                      <a:gd name="connsiteX4" fmla="*/ 0 w 1240949"/>
                      <a:gd name="connsiteY4" fmla="*/ 445477 h 828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0949" h="828643">
                        <a:moveTo>
                          <a:pt x="0" y="445477"/>
                        </a:moveTo>
                        <a:lnTo>
                          <a:pt x="336061" y="0"/>
                        </a:lnTo>
                        <a:lnTo>
                          <a:pt x="1239642" y="233469"/>
                        </a:lnTo>
                        <a:cubicBezTo>
                          <a:pt x="1240949" y="427088"/>
                          <a:pt x="1237865" y="635024"/>
                          <a:pt x="1239172" y="828643"/>
                        </a:cubicBezTo>
                        <a:lnTo>
                          <a:pt x="0" y="445477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3">
                          <a:lumMod val="50000"/>
                        </a:schemeClr>
                      </a:gs>
                      <a:gs pos="50000">
                        <a:schemeClr val="accent3">
                          <a:lumMod val="75000"/>
                        </a:schemeClr>
                      </a:gs>
                      <a:gs pos="100000">
                        <a:schemeClr val="accent3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50" name="Group 17"/>
                <p:cNvGrpSpPr/>
                <p:nvPr/>
              </p:nvGrpSpPr>
              <p:grpSpPr>
                <a:xfrm>
                  <a:off x="5097112" y="1371600"/>
                  <a:ext cx="1724232" cy="1441308"/>
                  <a:chOff x="4903562" y="1682821"/>
                  <a:chExt cx="2255812" cy="1885665"/>
                </a:xfrm>
              </p:grpSpPr>
              <p:sp>
                <p:nvSpPr>
                  <p:cNvPr id="51" name="Freeform 129"/>
                  <p:cNvSpPr/>
                  <p:nvPr/>
                </p:nvSpPr>
                <p:spPr>
                  <a:xfrm>
                    <a:off x="4903562" y="1685846"/>
                    <a:ext cx="1135303" cy="1882308"/>
                  </a:xfrm>
                  <a:custGeom>
                    <a:avLst/>
                    <a:gdLst>
                      <a:gd name="connsiteX0" fmla="*/ 840954 w 986469"/>
                      <a:gd name="connsiteY0" fmla="*/ 39477 h 1635545"/>
                      <a:gd name="connsiteX1" fmla="*/ 846463 w 986469"/>
                      <a:gd name="connsiteY1" fmla="*/ 1441373 h 1635545"/>
                      <a:gd name="connsiteX2" fmla="*/ 918 w 986469"/>
                      <a:gd name="connsiteY2" fmla="*/ 1204511 h 1635545"/>
                      <a:gd name="connsiteX3" fmla="*/ 840954 w 986469"/>
                      <a:gd name="connsiteY3" fmla="*/ 39477 h 1635545"/>
                      <a:gd name="connsiteX0" fmla="*/ 840954 w 846463"/>
                      <a:gd name="connsiteY0" fmla="*/ 39477 h 1635545"/>
                      <a:gd name="connsiteX1" fmla="*/ 846463 w 846463"/>
                      <a:gd name="connsiteY1" fmla="*/ 1441373 h 1635545"/>
                      <a:gd name="connsiteX2" fmla="*/ 918 w 846463"/>
                      <a:gd name="connsiteY2" fmla="*/ 1204511 h 1635545"/>
                      <a:gd name="connsiteX3" fmla="*/ 840954 w 846463"/>
                      <a:gd name="connsiteY3" fmla="*/ 39477 h 1635545"/>
                      <a:gd name="connsiteX0" fmla="*/ 840954 w 846463"/>
                      <a:gd name="connsiteY0" fmla="*/ 39477 h 1441373"/>
                      <a:gd name="connsiteX1" fmla="*/ 846463 w 846463"/>
                      <a:gd name="connsiteY1" fmla="*/ 1441373 h 1441373"/>
                      <a:gd name="connsiteX2" fmla="*/ 918 w 846463"/>
                      <a:gd name="connsiteY2" fmla="*/ 1204511 h 1441373"/>
                      <a:gd name="connsiteX3" fmla="*/ 840954 w 846463"/>
                      <a:gd name="connsiteY3" fmla="*/ 39477 h 1441373"/>
                      <a:gd name="connsiteX0" fmla="*/ 840036 w 845545"/>
                      <a:gd name="connsiteY0" fmla="*/ 0 h 1401896"/>
                      <a:gd name="connsiteX1" fmla="*/ 845545 w 845545"/>
                      <a:gd name="connsiteY1" fmla="*/ 1401896 h 1401896"/>
                      <a:gd name="connsiteX2" fmla="*/ 0 w 845545"/>
                      <a:gd name="connsiteY2" fmla="*/ 1165034 h 1401896"/>
                      <a:gd name="connsiteX3" fmla="*/ 840036 w 845545"/>
                      <a:gd name="connsiteY3" fmla="*/ 0 h 1401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5545" h="1401896">
                        <a:moveTo>
                          <a:pt x="840036" y="0"/>
                        </a:moveTo>
                        <a:cubicBezTo>
                          <a:pt x="841872" y="467299"/>
                          <a:pt x="843709" y="934597"/>
                          <a:pt x="845545" y="1401896"/>
                        </a:cubicBezTo>
                        <a:lnTo>
                          <a:pt x="0" y="1165034"/>
                        </a:lnTo>
                        <a:lnTo>
                          <a:pt x="840036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4">
                          <a:lumMod val="50000"/>
                        </a:schemeClr>
                      </a:gs>
                      <a:gs pos="50000">
                        <a:schemeClr val="accent4">
                          <a:lumMod val="75000"/>
                        </a:schemeClr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2" name="Freeform 130"/>
                  <p:cNvSpPr/>
                  <p:nvPr/>
                </p:nvSpPr>
                <p:spPr>
                  <a:xfrm>
                    <a:off x="6024055" y="1682821"/>
                    <a:ext cx="1135319" cy="1885665"/>
                  </a:xfrm>
                  <a:custGeom>
                    <a:avLst/>
                    <a:gdLst>
                      <a:gd name="connsiteX0" fmla="*/ 139088 w 982796"/>
                      <a:gd name="connsiteY0" fmla="*/ 39018 h 1632332"/>
                      <a:gd name="connsiteX1" fmla="*/ 147351 w 982796"/>
                      <a:gd name="connsiteY1" fmla="*/ 1438160 h 1632332"/>
                      <a:gd name="connsiteX2" fmla="*/ 981878 w 982796"/>
                      <a:gd name="connsiteY2" fmla="*/ 1204052 h 1632332"/>
                      <a:gd name="connsiteX3" fmla="*/ 139088 w 982796"/>
                      <a:gd name="connsiteY3" fmla="*/ 39018 h 1632332"/>
                      <a:gd name="connsiteX0" fmla="*/ 139088 w 982796"/>
                      <a:gd name="connsiteY0" fmla="*/ 0 h 1593314"/>
                      <a:gd name="connsiteX1" fmla="*/ 147351 w 982796"/>
                      <a:gd name="connsiteY1" fmla="*/ 1399142 h 1593314"/>
                      <a:gd name="connsiteX2" fmla="*/ 981878 w 982796"/>
                      <a:gd name="connsiteY2" fmla="*/ 1165034 h 1593314"/>
                      <a:gd name="connsiteX3" fmla="*/ 139088 w 982796"/>
                      <a:gd name="connsiteY3" fmla="*/ 0 h 1593314"/>
                      <a:gd name="connsiteX0" fmla="*/ 0 w 843708"/>
                      <a:gd name="connsiteY0" fmla="*/ 0 h 1593314"/>
                      <a:gd name="connsiteX1" fmla="*/ 8263 w 843708"/>
                      <a:gd name="connsiteY1" fmla="*/ 1399142 h 1593314"/>
                      <a:gd name="connsiteX2" fmla="*/ 842790 w 843708"/>
                      <a:gd name="connsiteY2" fmla="*/ 1165034 h 1593314"/>
                      <a:gd name="connsiteX3" fmla="*/ 0 w 843708"/>
                      <a:gd name="connsiteY3" fmla="*/ 0 h 1593314"/>
                      <a:gd name="connsiteX0" fmla="*/ 0 w 842790"/>
                      <a:gd name="connsiteY0" fmla="*/ 0 h 1399142"/>
                      <a:gd name="connsiteX1" fmla="*/ 8263 w 842790"/>
                      <a:gd name="connsiteY1" fmla="*/ 1399142 h 1399142"/>
                      <a:gd name="connsiteX2" fmla="*/ 842790 w 842790"/>
                      <a:gd name="connsiteY2" fmla="*/ 1165034 h 1399142"/>
                      <a:gd name="connsiteX3" fmla="*/ 0 w 842790"/>
                      <a:gd name="connsiteY3" fmla="*/ 0 h 1399142"/>
                      <a:gd name="connsiteX0" fmla="*/ 0 w 842790"/>
                      <a:gd name="connsiteY0" fmla="*/ 0 h 1405146"/>
                      <a:gd name="connsiteX1" fmla="*/ 5261 w 842790"/>
                      <a:gd name="connsiteY1" fmla="*/ 1405146 h 1405146"/>
                      <a:gd name="connsiteX2" fmla="*/ 842790 w 842790"/>
                      <a:gd name="connsiteY2" fmla="*/ 1165034 h 1405146"/>
                      <a:gd name="connsiteX3" fmla="*/ 0 w 842790"/>
                      <a:gd name="connsiteY3" fmla="*/ 0 h 1405146"/>
                      <a:gd name="connsiteX0" fmla="*/ 0 w 842790"/>
                      <a:gd name="connsiteY0" fmla="*/ 0 h 1402144"/>
                      <a:gd name="connsiteX1" fmla="*/ 5261 w 842790"/>
                      <a:gd name="connsiteY1" fmla="*/ 1402144 h 1402144"/>
                      <a:gd name="connsiteX2" fmla="*/ 842790 w 842790"/>
                      <a:gd name="connsiteY2" fmla="*/ 1165034 h 1402144"/>
                      <a:gd name="connsiteX3" fmla="*/ 0 w 842790"/>
                      <a:gd name="connsiteY3" fmla="*/ 0 h 1402144"/>
                      <a:gd name="connsiteX0" fmla="*/ 0 w 845557"/>
                      <a:gd name="connsiteY0" fmla="*/ 0 h 1404396"/>
                      <a:gd name="connsiteX1" fmla="*/ 8028 w 845557"/>
                      <a:gd name="connsiteY1" fmla="*/ 1404396 h 1404396"/>
                      <a:gd name="connsiteX2" fmla="*/ 845557 w 845557"/>
                      <a:gd name="connsiteY2" fmla="*/ 1167286 h 1404396"/>
                      <a:gd name="connsiteX3" fmla="*/ 0 w 845557"/>
                      <a:gd name="connsiteY3" fmla="*/ 0 h 1404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5557" h="1404396">
                        <a:moveTo>
                          <a:pt x="0" y="0"/>
                        </a:moveTo>
                        <a:cubicBezTo>
                          <a:pt x="2754" y="466381"/>
                          <a:pt x="5274" y="938015"/>
                          <a:pt x="8028" y="1404396"/>
                        </a:cubicBezTo>
                        <a:lnTo>
                          <a:pt x="845557" y="11672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4">
                          <a:lumMod val="50000"/>
                        </a:schemeClr>
                      </a:gs>
                      <a:gs pos="50000">
                        <a:schemeClr val="accent4">
                          <a:lumMod val="75000"/>
                        </a:schemeClr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126">
                      <a:defRPr/>
                    </a:pPr>
                    <a:endParaRPr lang="en-US" sz="1799" kern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</p:grpSp>
        </p:grpSp>
        <p:sp>
          <p:nvSpPr>
            <p:cNvPr id="35" name="TextBox 34"/>
            <p:cNvSpPr txBox="1"/>
            <p:nvPr/>
          </p:nvSpPr>
          <p:spPr>
            <a:xfrm rot="20717408">
              <a:off x="6028163" y="2590000"/>
              <a:ext cx="515020" cy="338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6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API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882592" flipH="1">
              <a:off x="5332758" y="2590000"/>
              <a:ext cx="595190" cy="338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ko-KR" altLang="en-US" sz="16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키움</a:t>
              </a:r>
              <a:endParaRPr lang="en-US" sz="16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20717408">
              <a:off x="5962958" y="3242541"/>
              <a:ext cx="1005666" cy="338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sz="1600" kern="0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AzureML</a:t>
              </a:r>
              <a:endParaRPr lang="en-US" sz="16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882592" flipH="1">
              <a:off x="4898922" y="3227301"/>
              <a:ext cx="1005665" cy="338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altLang="ko-KR" sz="1600" kern="0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AzureML</a:t>
              </a:r>
              <a:endParaRPr lang="en-US" sz="1600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20717408">
              <a:off x="6429228" y="5015223"/>
              <a:ext cx="1339177" cy="369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ko-KR" altLang="en-US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라이브러리</a:t>
              </a:r>
              <a:endParaRPr lang="en-US" sz="1799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882592" flipH="1">
              <a:off x="4126504" y="4995302"/>
              <a:ext cx="1403313" cy="369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ko-KR" altLang="en-US" sz="1799" kern="0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크롤링</a:t>
              </a:r>
              <a:r>
                <a:rPr lang="ko-KR" altLang="en-US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모듈</a:t>
              </a:r>
              <a:r>
                <a:rPr lang="en-US" altLang="ko-KR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	</a:t>
              </a:r>
              <a:endParaRPr lang="en-US" sz="1799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20717408">
              <a:off x="6187380" y="4060644"/>
              <a:ext cx="1005665" cy="369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en-US" altLang="ko-KR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Finance</a:t>
              </a:r>
              <a:endParaRPr lang="en-US" sz="1799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882592" flipH="1">
              <a:off x="4820693" y="4030164"/>
              <a:ext cx="646499" cy="369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26">
                <a:defRPr/>
              </a:pPr>
              <a:r>
                <a:rPr lang="ko-KR" altLang="en-US" sz="1799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야후</a:t>
              </a:r>
              <a:endParaRPr lang="en-US" sz="1799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6" name="Picture 2" descr="C:\Users\rainm\Desktop\자동투자프로그램\http (2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88" y="1277171"/>
            <a:ext cx="712463" cy="71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inm\Desktop\자동투자프로그램\py-file-forma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76" y="2502072"/>
            <a:ext cx="755953" cy="7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ainm\Desktop\자동투자프로그램\database (2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76" y="3746023"/>
            <a:ext cx="733124" cy="73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inm\Desktop\자동투자프로그램\http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23" y="5028595"/>
            <a:ext cx="705455" cy="7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8900000" scaled="1"/>
        </a:gradFill>
        <a:ln w="0">
          <a:noFill/>
          <a:prstDash val="solid"/>
          <a:round/>
          <a:headEnd/>
          <a:tailEnd/>
        </a:ln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>
          <a:defRPr sz="2399"/>
        </a:defPPr>
      </a:lstStyle>
    </a:sp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884</Words>
  <Application>Microsoft Office PowerPoint</Application>
  <PresentationFormat>사용자 지정</PresentationFormat>
  <Paragraphs>261</Paragraphs>
  <Slides>39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Office 테마</vt:lpstr>
      <vt:lpstr>7_Office Theme</vt:lpstr>
      <vt:lpstr>1_Office 테마</vt:lpstr>
      <vt:lpstr>PowerPoint 프레젠테이션</vt:lpstr>
      <vt:lpstr>목 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JEON SEWON</cp:lastModifiedBy>
  <cp:revision>161</cp:revision>
  <dcterms:created xsi:type="dcterms:W3CDTF">2006-10-05T04:04:58Z</dcterms:created>
  <dcterms:modified xsi:type="dcterms:W3CDTF">2017-06-14T15:44:47Z</dcterms:modified>
</cp:coreProperties>
</file>