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57" r:id="rId5"/>
    <p:sldId id="261" r:id="rId6"/>
    <p:sldId id="266" r:id="rId7"/>
    <p:sldId id="274" r:id="rId8"/>
    <p:sldId id="260" r:id="rId9"/>
    <p:sldId id="262" r:id="rId10"/>
    <p:sldId id="267" r:id="rId11"/>
    <p:sldId id="268" r:id="rId12"/>
    <p:sldId id="269" r:id="rId13"/>
    <p:sldId id="270" r:id="rId14"/>
    <p:sldId id="271" r:id="rId15"/>
    <p:sldId id="265" r:id="rId16"/>
    <p:sldId id="275" r:id="rId17"/>
    <p:sldId id="273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015FC-3956-470F-8BBE-EF073B26AF01}" type="datetimeFigureOut">
              <a:rPr lang="zh-CN" altLang="en-US" smtClean="0"/>
              <a:t>2018/7/24/Tue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F03B2-2000-4C72-9928-1738019D6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84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26:38.4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2368 5327 0,'13'0'78,"-13"13"-62,14-13 15,-14 13-15,0 1 0,13-14-1,0 13 16,0-13-15,-13 13 0,0 0-16,13-13 15,-13 13-15,14-13 16,-14 14-16,13-14 16,-13 13-1,13 0-15,0 0 31,-13 1-31,14-14 16,-14 13-16,0 0 16,13-13-16,-13 14 0,13-2 15,0 2-15,0-14 16,-13 13 0,14 0-16,-1 1 15,0-2 1,-13 2-16,14-1 15,-2 0 1,2 1-16,-14-1 16,14 0-1,-2 0-15,-12 0 0,14 1 16,-14-1 0,12 0-16,2 0 15,0 1 1,-14-1-16,0 0 0,12 1 15,-12-2-15,14 2 0,-1 12 16,0-12-16,1-2 16,-14 2-1,0-1-15,13-13 0,-13 13 16,0 1-16,13-1 0,0 0 16,-13 14-1,14-27-15,-14 13 0,13 0 16,-13 0-16,0 0 15,13 1-15,0-1 0,-13 14 16,13-15 0,-13 2-16,14-14 0,-14 13 15,13 0-15,0 13 16,-13-12-16,13-1 0,-13 0 16,13 14-1,1-14-15,-14 0 0,13 1 16,0-1-16,-13 14 0,13-15 15,0 15-15,1-14 16,-14 1-16,26 12 16,-13 0-1,-13-12-15,27 25 16,-27-26-16,13 1 0,1 12 16,-2-13-16,-12 1 15,27 12 1,-27 0-16,13-12 0,1-1 15,-2 14-15,2-1 16,-14-13-16,14 0 0,-2 1 16,-12-1-16,14 0 0,12 27 15,-26-27-15,14 0 16,-1 0-16,13 14 16,-26 0-16,13-15 15,1 2-15,-14-1 0,26 14 16,-26-15-1,13 2-15,14 26 0,-27-27 16,13 0-16,0 0 0,0 1 16,-13-1-16,27 13 15,-14-13-15,0 1 16,14 12-16,-14 0 16,0-12-16,0-1 15,-13 0-15,14 1 0,-1 12 0,0-13 16,0 0-16,0 27 15,1-27-15,-1 1 16,0 12-16,13 0 16,-12 1-16,0-14 0,-2 1 15,15 25 1,-14-26-16,1 1 0,-2-1 16,2 13-16,-1-13 0,14 1 15,-1 25-15,-13-12 16,1-14-16,-1 1 15,0 12-15,13 0 0,1 14 16,-14-27-16,27 27 16,-27-27-1,0 14-15,0-14 0,0 13 16,14 14-16,-1-13 16,-12-15-16,-1 15 0,0-14 15,27 27 1,-26-27-16,-2 14 0,14-14 15,-12 13-15,0 1 0,25 12 16,-26-12-16,1-14 16,-1 13-16,26 14 15,-25-13-15,12-14 16,-13 13-16,14 1 0,-14-14 0,27 40 16,-27-39-1,13 12-15,-13 0 0,1 0 16,25 28-16,-12-41 15,-14 13-15,1 1 0,25 26 16,-12-27 0,-15 0-16,28 27 15,-13-26-15,12 26 16,-25-27-16,12 0 0,-12 1 16,12 0-16,14 25 15,-14-25-15,-13-1 0,14 1 16,-14-1-16,13 1 15,-12-1-15,12 0 0,14 28 16,-27-28-16,27 40 16,-27-39-16,14-1 15,-15-13-15,28 40 16,-14-27-16,-12 1 16,0 0-16,25 12 15,-26-12-15,14-1 0,-14 1 16,0-1-16,0-12 0,14 12 15,-14 0-15,0 0 0,1 1 16,12-14-16,-13 14 16,0-1-16,27 14 15,-14-14-15,-12 1 0,-1 0 16,13-1-16,-12-13 0,26 40 16,-14-40-16,-13 14 15,14-14-15,-15 13 16,16 1-16,-16-14 15,2-13-15,-1 13 0,0-13 16,-13 13 0,-13-13-16</inkml:trace>
  <inkml:trace contextRef="#ctx0" brushRef="#br0" timeOffset="9060.5968">2963 11531 0,'0'53'15,"0"-106"-15,0 132 0,0-52 16,14 39-1,-1-26-15,13-14 0,-13 0 16,14-12-16,-1-1 0,-12-13 16,38 0-1,-38-13-15,12-1 0,-26-12 0,14-26 16,-14 38-16,0-12 16,0-1-16,0 14 15,-14-14-15,14 14 16,0 26-1,0 14-15,0-1 16,14-12-16,-14 12 0,26 27 16,-12-40-16,-14 1 15,12-2-15,2-12 16,-1 0 0,-13-26-1,0 13-15,0 0 0,13-27 16,-13 27-1,0 0-15,14-14 0,-1 14 16,0 13 0,0 26-16,0-12 15,-13-1-15,27 26 16,-27-25-16,26 12 16,-12 0-16,-1-12 0,0-14 15</inkml:trace>
  <inkml:trace contextRef="#ctx0" brushRef="#br0" timeOffset="9427.6995">3493 11677 0,'0'0'0,"-14"13"15,1 0-15,13 1 0,0 25 16,0-26-16,13 1 15,1-2-15,-1 2 16,0-14-16,0 0 0,14-14 16,-14 2-16,13-28 15,-12 14-15,-14-41 16,0 41-16,0-14 0,-27-26 16,1 26-1,-1 14-15,1-14 0,-1 14 16,1 12-16,13-12 0,-14 13 15,14 13-15,13 13 16,0 0-16,13 27 16,1-1-16,-1-12 15,13 52-15,1-52 16,-14 12-16,13-12 0,1-1 16,26 1-1</inkml:trace>
  <inkml:trace contextRef="#ctx0" brushRef="#br0" timeOffset="9817.2351">3651 11729 0,'13'0'15,"1"-12"1,-1-15 0,0 27-16,1-13 15,-2 13 1,-12-14-16,-12 14 31,-2 0-15,14 14 15,0-1-31,0 0 16,14 1-16,-2-14 0,2 12 15,0 2 1,-2-14-16,2 0 0,-1-14 15,0 2 1,-13-2-16,0 1 16,0 0-16,0-1 15,0 1 1,14 13-16,-14-13 0,12 13 16,15 0-1,-14 13-15,1-13 0</inkml:trace>
  <inkml:trace contextRef="#ctx0" brushRef="#br0" timeOffset="10210.7826">4009 11306 0,'-40'-53'15,"80"106"-15,-106-119 0,52 66 16,-12 0-16,13 0 0,-14 13 15,14 53 1,13-26-16,0 13 0,13 0 16,0-14-16,1 15 15,-1-2-15,13 1 0,27 53 16,-13-80 0,-27-12-1,-13-28-15,-13-12 16,0 13-16,-1 0 15,-12-27 1,0 0-16,26 27 0,13 26 31,13 1-15,-13-1-16,14-13 0,-14 13 16,27 1-16,-27-14 15,13 0 1,-13-14-16</inkml:trace>
  <inkml:trace contextRef="#ctx0" brushRef="#br0" timeOffset="10335.854">4127 11690 0,'0'0'0,"0"13"0,0 1 16,14-2-16,-1 2 16,-13-1-16,13-13 15,0 0-15,1-13 16,-14-1-16</inkml:trace>
  <inkml:trace contextRef="#ctx0" brushRef="#br0" timeOffset="10451.2328">4114 11518 0</inkml:trace>
  <inkml:trace contextRef="#ctx0" brushRef="#br0" timeOffset="10612.2199">4246 11610 0,'0'0'16,"40"14"-16,-14-14 15,-12 0-15,26-14 16,-14 14-16,1-13 0,-14-13 15,0 26-15,-13-13 16</inkml:trace>
  <inkml:trace contextRef="#ctx0" brushRef="#br0" timeOffset="10818.8684">4300 11359 0,'0'53'16,"12"-13"-16,-12 0 0,0-1 0,14 40 15,0-39 1,-2 0-16,2-1 0,-1 15 16,0-42-16,-13 15 15,14-14-15,-14 1 0</inkml:trace>
  <inkml:trace contextRef="#ctx0" brushRef="#br0" timeOffset="11056.2778">4406 11359 0,'0'79'16,"13"-39"-16,-13-14 0,0 41 16,13-28-1,-13 1-15,13-13 0,-13 13 16,13-28-16,1 15 0,-14-14 16,13-13-16</inkml:trace>
  <inkml:trace contextRef="#ctx0" brushRef="#br0" timeOffset="11201.9984">4525 11597 0,'13'40'16,"-26"-80"-16,26 93 0,-13-26 16,13-1-1,0-12-15,0-2 0</inkml:trace>
  <inkml:trace contextRef="#ctx0" brushRef="#br0" timeOffset="11312.8317">4577 11558 0</inkml:trace>
  <inkml:trace contextRef="#ctx0" brushRef="#br0" timeOffset="11411.9908">4617 11650 0,'0'27'16,"0"-54"-16,13 54 0</inkml:trace>
  <inkml:trace contextRef="#ctx0" brushRef="#br0" timeOffset="11725.2732">4670 11703 0,'13'-13'16,"0"0"-16,1-1 0,-14 1 0,13 0 16,0 13-16,1 0 15,-2 0-15,2 40 16,-1-14 0,0 0-16,-13 1 0,14 12 15,-2 15 1,-12 12-16,0-40 15,-12 1-15,-2-1 0,1 0 0,-14 14 16,1-26 0,-14-2-16,27-12 15,0-39 1,13 0-16,0-1 0,13 0 0,14-13 16,25-53-1,-25 54-15,0-2 0,13 28 16,-14-14-16,0 1 15,14 12-15,-27 14 0,0-1 0</inkml:trace>
  <inkml:trace contextRef="#ctx0" brushRef="#br0" timeOffset="25148.542">18931 6875 0,'0'-14'16,"13"14"15,1 0-15,-2 0-1,-12 14 1,14-14 0,0 0-1,-2 0 1,2 0-16,-1 0 16,0 0-16,1 0 15,12 0 1,-13 0-1,14 0-15,-14 0 16,0 0-16,14 0 16,-14 0-16,0 0 0,0 0 15,0-14 1,1 14-16,-1 0 16,0 0-16,0 0 0,0 0 15,1 0-15,-1 0 0,0-13 0,0 13 16,0 0-16,14 0 15,-14 0 1,0 0-16,1-13 0,-1 13 16,0 0-16,1 0 15,12 0-15,-12 0 16,-2 0 0,2 0-16,-2 0 0,-12-13 15,28 13-15,-16 0 16,-12-13-16,14 13 15,-1 0-15,14 0 16,-14-14-16,0 14 16,0 0-1,0-13-15,1 13 0,-1 0 16,0-13 0,0 13-16,1 0 15,-1-13-15,0 13 16,13-14-1,-12 14-15,-1-13 16,0 13-16,0 0 16,0-13-16,1 13 15,-1-14-15,0 14 0,0-12 16,1 12 0,-1-14-16,0 14 15,13-13-15,-12 0 16,-1 13-1,0 0-15,1-14 0,-2 14 16,2 0 0,0-12-16,-2 12 15,2 0-15,-14-14 0,26 14 16,-12-13-16,-2 13 16,2-13-16,12 13 15,-12-14 1,12 1-16,-13 13 15,14-13 1,-14 0-16,0 13 0,0-14 16,1 14-1,-14-13-15,13 13 0,0 0 16,-13-13 0,13 13-16,-13-13 15,13 13 1,1 0-1,-1-13 1,0 13 15,-13-14-15,13 14-16,1 0 31,-14-13-31,13 13 16,0 0-1,-13-13 1,13 13-16,0 0 31,1-14-15,-1 14 0,0 0 46,-13-12-46,14 12-1,-2 0 1,-12-14 0,14 14-1,0 0 16,-2 0 1,-12-13-32,14 13 15,-2-13 1,2 13-16,0 0 16,-14-14-1,12 14-15,2 0 16,-14-12 15,13 12-15,0 0 15,1-14-15,-1 14-1,0 0-15,-13-13 16,13 13-16,0 0 15,1 0-15,-1-13 16,0 13 0,0 0-16,1-14 15,-1 14-15,0 0 16,0 0 0,0-13-16,1 13 15,-1 0-15,0 0 16,0 0-16,0 0 15,1 0 1,-1 0 0,0 0-16,0-13 15,1 13 1,-1 0 0,0 0 15,1 0-16,-2 0 1,2 0 0,-1 0-1,0 0 1,-13-13-16,14 13 0,-2 0 31,2 0-31,0 0 16,-2 0-16,2 0 15,-1 0-15,0 0 16,1 0 0,-2 0-1,2 0-15,-1 0 16,0 0-16,1-14 16,-1 14-16,0 0 15,0 0 16,1 0-15,-14-13-16,13 13 16,0 0-16,13 0 15,-12 0 1,-1-13 0,0 13-16,0 0 15,0 0 1,1 0-16,-1 0 0,0 0 15,-13 13-15,13-13 16,1 0 0,-1 0-16,0 0 15,0 0 1,0 0 0,1 0-16,-1 0 15,0 0-15,1 0 16,-2 0-16,16 0 15,-16 0-15,2 0 16,-2 0-16,2 0 16,0 0-16,-2 0 15,2 0 1,-1 0 0,-13 13-1,13-13-15,1 0 16,-1 0-1,0 0-15,0 14 16,1-14 0,-1 0-16,0 0 15,0 0 1,0 0-16,1 0 16,-1 0-16,0 0 15,0 0 1,0 0-16,1 13 15,-1-13-15,0 13 16,0-13 0,0 13-1,1-13 1,-14 14 0,13-14-1,0 13-15,-13 0 16,13-13-1,-13 14-15,14-2 16,-14 2 0,0-1-1,0 0 1,0 13 0,13-12-16,-13-1 0,0 0 15,13 14 1,-13-14-1,0 0-15,0 0 16,0 1-16,-13-14 16,13 26-1,0-13 1,-13 1-16,13-1 16,-14 14-16,1-15 15,0 2 1,0-1-1,-1-13 1,1 13 0,0-13-16,13 14 15,-13-14 1,0 0-16,-1 0 0,-12 0 16,13 0-1,0 0-15,-1 0 16,1 0-16,0 0 0,-13 0 15,12 0-15,1 0 16,0 0-16,13-14 0,-13 14 16,-1 0-16,1 0 15,0-13-15,-13 13 16,12 0-16,0 0 16,2-13-16,-2 13 15,2 0-15,12-14 16,-14 14-16,0-12 15,14-2-15,-12 14 0,-2-13 16,1 0 0,13-1-16,-13 14 15,-1 0-15,14-13 0,-13 0 16,0 0-16,13-1 31,-13 1-31,13 0 16,0 0-16,0 0 15,-13-1-15,13 1 16,-14 13-16,1-13 16,0-1-1,0 14 1,-1 0 0,1 0-16,0-12 15,0 12 1,0-14-16,-1 14 15,1 0 1,-13 0-16,13 0 16,-14 0-16,1 0 15,12 0-15,1 0 16,0 0-16,-1 0 16,2 0-16,-15 0 15,14 0-15,-1 0 16,-12 14-16,12-14 15,2 0-15,-2 0 16,-12 0-16,12 0 0,2 0 0,-15 12 16,14-12-1,-1 0-15,1 14 0,0-14 16,0 13-16,-1-13 16,1 0-16,13 13 0,-26-13 15,26 14-15,-13-14 16,-1 13-16,1-13 15,0 13-15,0-13 16,13 13-16,-13-13 16,-1 13-16,14 1 15,-13-14-15,13 13 0,-13-13 16,13 13-16,-13 0 0,-1-13 0,14 27 16,-13-14-1,13 1-15,-13 12 16,0-13-16,13 0 15,0 1-15,0-2 16,0 2-16,0-1 16,-13 14-1,13-14-15,0 0 0,0 0 16,0 27 0,0-27-16,0 0 0,0 1 0,0 12 15,0 0 1,0-12-16,13 12 0,-13-12 15,13 12 1,-13-13-16,0 0 16,0 1-16,0-1 0,13 13 0,-13-12 15,0 12 1,0-13-16,13 0 16,-13 1-16,0 12 15,14-12-15,-14-2 16,13 2-1,-13-1 1,13-13-16,-13 13 0,13 1 16,-13-1-1,14-13-15,-14 13 16,13-13 0,-13 13-1,13-13-15,-13 13 0,0 1 16,13-1-1,-13 0-15,0 0 16,0 1-16,0 12 16,0-12-1,0-2 1,-13 2 0,13-1-16,0 0 15,-13 1 1,0-2-1,-1-12 1,1 14 0,0-14-16,0 13 15,-1 0 1,1 1-16,0-1 16,0-13-16,0 0 15,-1 13-15,-12-13 16,12 13-16,2-13 15,-2 13-15,0 1 0,-12-1 16,14-13 0,-2 13-16,0-13 0,14 13 0,-26-13 15,13 14-15,0-14 16,-1 0 0,14 13-16,-26-13 15,13 13-15,0 1 16,-27-2-1,27 2-15,-1-14 0,1 13 16,0 0-16,0-13 0,0 14 0,-1-14 16,1 12-1,0 2-15,13-1 16,-13-13-16,13 13 0,-13-13 16,13 14-16,-14-1 15,14 0 1,-13 0-16,0 14 15,13-14 1,0 13-16,0-12 16,0-1-16,0 14 15,0-15-15,0 15 16,13-27-16,0 13 0,-13 1 16,14-2-16,-1 15 15,0-27-15,0 13 0,0-13 16,-13 14-16,14-14 15,-1 13-15,0-13 0,0 13 16,0-13 0,1 0-16,-1 0 0,0 0 15,14 13 1,-14-13-16,0 0 0,27 0 16,-27 0-1,26 14 1,-25-14-16,0 0 0,12 0 15,-14-14-15,2 14 0,0 0 16,25-13 0,-26 13-16,1 0 15,-1-13-15,0 13 0,0 0 0,0-13 16,1-1 0,-14 1-16,13 13 0,-13-13 15,13 13-15,-13-14 16,27 14-16,-14-12 15,-13-2-15,13 1 0,0 0 16,0-1 0,-13 2-16,0-2 15,0 1-15,0-14 16,0 14-16,14 0 0,-14-13 16,0-1-1,0 1-15,0 12 16,0-12-16,0 12 0,0-25 15,13 26-15,-13-1 16,0 2-16,13-2 0,-13 1 16,13 0-16,0-1 15,1 1-15,-1 13 16,0-13-16,0 13 16,14-13-16,0 13 15,-15 0-15,2-14 0,-1 14 16,14 0-16,-1 0 15,0-13-15,-12 13 16,12 0-16,-12 0 0,-2 0 16,15 0-16,-14 0 0,1 0 15,-1 13-15,13-13 16,-12 0-16,-1 14 16,13-14-1,-13 13-15,1-13 0,-1 0 16,0 0-16,0 0 0,0 13 15,1-13-15,-1 0 16,0 13 15,-13 1-15,0 12 0,13-26-16,-13 26 15,0-12-15,14-1 16,-14 14-1,0-1 1,0 0-16,13-12 16,-13-1-16,0 0 0,0 0 15,0 1-15,13-1 16,-13 0-16,0 0 0,0 0 16,13 1-16,-13 26 15,0-28-15,13 2 16,-13-1-16,0 14 15,0-15-15,0 2 16,0-1 0,0 0-16,-13 1 0,0-1 15,13 0-15,0 0 16,-13-13-16,13 14 16,0-1-1,-13-13-15,13 13 0,-14-13 0,14 14 16,0-2-16,-13 2 15,13-1-15,-13-13 16,13 13-16,-13 1 16,13-2-16,0 2 15,-14-1-15,14 0 0,-13 1 16,13-1 0,-13 0-16,13 0 15,0 0-15,-13 1 0,13 12 16,0-13-16,0 1 15,0-1-15,-13 0 16,13 1 0,0-2-16,0 2 15,0-1 1,0 0 0,0 1-16,0-2 15,0 2-15,0-1 16,0 0-16,0 1 15,0-1-15,0 0 16,13 14-16,-13-14 16,0 0-16,0 0 15,0 14 1,0-15 0,13 2-16,0-14 15,-13 13 1,0 0-1,-13 1 1,13-1 0,-13-13-16,13 13 0,0 0 15,-13 0-15,13 1 16,0-1 0,-14 0-1,14 0-15,-13 1 16,0-1-1,13 0-15,-13 1 0,13-2 16,-13 15 0,-1-14-16,14 1 15,-13-14-15,13 12 16,-13-12-16,0 0 16,13 14-16,-14-14 15,14 13 1,-13-13-16,13 13 15,-13-13-15,13 14 16,-14-14-16,2 13 16,12 0-1,-14-13 1,1 0 0,0 0-1,-1 0 1,2 0-1,-2 0 1,14 13 0,-14-13-1,2 0 1,-2 0-16,1 14 16,0-14-1,-1 13-15,2-13 16,-2 0-1,14 13 1,-13-13-16,13 13 0,-13-13 0,13 13 16,-14 1-1,1-14-15,0 13 16,13 0 0,-13-13-1,-1 0-15,14 14 16,-13-14-1,13 12-15,-13-12 16,13 14 0,-13-14 15,0 0 0,-1 13-31,1-13 31,0 0 1,13 13-17,-13-13-15,13 14 0,-13-2 16,13 2 0,-14-14-1,14 13-15,-13-13 31,0 0 1,0 0-17,13 13-15,-14-13 16,14 14 0,-13-14-16,13 13 0,-13-13 31,0 0-16,13 13 1,-13-13 0,-1 13-16,1-13 15,-14 14 1,15-14 0,-2 0-1,0 13-15,2-13 0,-2 0 16,2 0-1,-2 13-15,0-13 0,2 13 16,-2 0-16,-12 14 16,-1-14-16,14-13 15,0 26-15,-14-26 0,1 14 0,13-1 16,-40 14 0,40-14-16,-14 0 15,1 0-15,13 0 0,-14 1 0,14-1 16,-14 0-16,14 0 0,0 1 15,-27 12 1,27-26-16,0 14 0,-1-2 16,2 2-16,-2-1 0,0-13 15,-12 13-15,13 1 0,0-14 16,-1 12-16,2-12 16,12 14-16,-14-1 0,1-13 0,0 13 15,13 1-15,-14-1 16,14 0-16,-39 27 15,12-1 1,27-12 0,0-14-16,-13 1 15</inkml:trace>
  <inkml:trace contextRef="#ctx0" brushRef="#br0" timeOffset="30054.3103">20029 11531 0,'-13'0'16,"-1"0"-16,2 0 0,-28 27 15,26-14 1,1 13-16,-13 40 16,12-26-16,14 0 0,0-14 15,0 14-15,14-27 0,-1 14 16,13-14-16,1-13 16,0 0-16,12-13 0,-12-1 15,39-38-15,-53 25 16,0-12-16,1 12 0,-14 0 15,-14 1-15,-12-14 16,0 14-16,12 13 16,-12 13-16,-1-14 0,-12 28 15,25-14-15,1 13 16,13 0-16,0 13 16,13-26-16,13 14 0</inkml:trace>
  <inkml:trace contextRef="#ctx0" brushRef="#br0" timeOffset="30294.3254">20294 11610 0,'0'0'0,"13"27"0,-13-1 16,13 40-16,0-39 16,1 0-16,-14-15 0,39 15 15,-26-27-15,1 0 16,-14-13-16,26-13 15,-26-1-15,0 0 0,0 1 16,0-27 0,-13 27-16,13-1 0,0 1 15,0 13-15,0-14 16,13 54 0</inkml:trace>
  <inkml:trace contextRef="#ctx0" brushRef="#br0" timeOffset="30695.1963">20558 11743 0,'-13'0'16,"26"0"-16,-13-14 0,14 2 16,-2-2-1,2 1-15,-14 0 0,14-1 16,-14 1-16,-14 13 31,14 13-31,-14 1 16,2 12-16,12 0 15,0-12-15,0-1 0,12 0 16,-12 1-16,14-14 0,12 0 16,-12 0-16,-2 0 15,2-14-15,0-12 16,-14 0-1,0 12-15,0-12 16,12 12-16,-12 1 0,14 0 16,-1 13-1,0 0-15,14 13 0,-1 0 16,-13-13-16,1 14 16,25-1-16,-25 0 15,12-13-15,-13 0 0</inkml:trace>
  <inkml:trace contextRef="#ctx0" brushRef="#br0" timeOffset="31106.0808">20981 11279 0,'0'0'0,"-13"-12"16,-13-2-16,-1 14 15,1 14-15,13 12 16,0 14-16,13-1 0,0 54 15,13-40-15,-13 0 16,13-14-16,0 1 0,14 0 16,-1 26-1,-13-53-15,0 13 16,-26-38 0,-26-28-1,25 14-15,1 12 0,-13-12 16,13 12-16,26 14 31,13 14-15,1-14-16,-14 0 0,40 0 15,-40 13-15,13-13 16,-12 0-16,12 0 16,-12 0-16,-14 13 15,0 1 1</inkml:trace>
  <inkml:trace contextRef="#ctx0" brushRef="#br0" timeOffset="31251.494">21034 11584 0,'-13'0'15,"26"-13"1,1 13 0,-1 0-16</inkml:trace>
  <inkml:trace contextRef="#ctx0" brushRef="#br0" timeOffset="31428.9371">21180 11597 0,'0'0'0,"14"0"0,-2 13 0,15-13 16,26 0-16,-13 0 16,-1-13-16,-12 0 15,12 13-15,1-13 16,-27 0-16,0 13 0,-26-14 16,0 14-16</inkml:trace>
  <inkml:trace contextRef="#ctx0" brushRef="#br0" timeOffset="31615.9807">21286 11372 0,'0'0'16,"26"40"-16,-26 0 0,0 0 0,14 26 16,-1-27-1,-13 1-15,13 0 0,-13 26 16,13-26-16,-13-14 15,0-13-15,14 14 16,-1-27-16</inkml:trace>
  <inkml:trace contextRef="#ctx0" brushRef="#br0" timeOffset="31828.4958">21418 11359 0,'0'79'15,"0"-158"-15,0 212 0,13-94 0,-13 1 0,14-1 16,-14 1-16,0 0 16,13-1-16,-13-12 0,0 0 0,13-1 15,0-13 1</inkml:trace>
  <inkml:trace contextRef="#ctx0" brushRef="#br0" timeOffset="31967.0507">21550 11677 0,'0'0'15,"0"26"-15,0-12 0,14 12 0,-1-13 16,0 0-1</inkml:trace>
  <inkml:trace contextRef="#ctx0" brushRef="#br0" timeOffset="32651.2721">21643 11729 0,'0'14'16,"0"-28"-16,0 41 0,13-40 15,1 13 1,-2-14-16,-12 2 16,14-2-1,0 14 32,-2 14-31,-12-2-1,-12 2-15,12-1 16,0 0-16,-14 13 0,14-12 16,0-1-16,0 0 0,0 1 15,0-1-15,14-13 16,12-13-16,-14-1 16,2 14-16,26-26 15,-27 26-15,14 0 16,-1 13-16,-13 0 15,14 27-15,-14-14 16,0 14-16,0-13 0,-13-1 16,0 14-16,0 0 15,-13-14-15,0-13 0,-13 14 16,-14-1 0,13-13-16,14-13 0,-14 0 15,15-13-15,12-13 0,0-1 16,0-26-1,26 13-15,0-12 0,1 12 16,-1 0-16,67-39 16,-54 39-16,1 27 0,-14-14 15,14 1-15</inkml:trace>
  <inkml:trace contextRef="#ctx0" brushRef="#br0" timeOffset="38551.4726">9790 7364 0,'-14'0'15,"14"-13"1,14 13-16,-14-13 15,13-1 1,0 1-16,1 0 16,-2 0-1,-12 0-15,14 13 0,-1-14 0,14-12 16,-14 12 0,0 2-16,-13-2 0,13 1 15,1 0-15,-1-1 0,-13 1 16,26 0-16,-26 0 15,13 0-15,14-1 16,-14 1-16,0 0 16,0 0-16,1-1 0,-1 1 0,13-14 15,-12 27 1,-1-12-16,-13-2 0,13 14 16,0-13-16,0 0 0,14-1 15,0 2-15,-15-2 16,2 1-16,12 0 15,14-14 1,-26 14-16,-2 13 0,2-13 16,26-14-1,-27 14-15,0 13 16,0-13-16,14 0 0,-14 13 16,0-14-16,0 1 0,1 13 15,12-13-15,-13 13 0,14-14 16,-14 14-16,0-12 15,0 12-15,27-14 16,-27 1-16,0 13 16,14-13-16,-14 13 0,27-14 15,-27 14-15,14-12 16,-15 12-16,28-14 16,-26 14-16,-1-13 0,14 13 15,-14 0-15,0-13 16,27 13-16,-27 0 15,0 0-15,0 0 16,1 0-16,25 0 0,-26 0 16,1 0-16,25 13 15,-26-13-15,1 0 0,-1 0 16,27 0 0,-27 0-16,0 0 0,0 0 15,14 13-15,-14-13 0,14 0 16,-1 14-16,-12-14 15,-2 12-15,28-12 16,-26 14-16,-2-14 16,15 0-16,-14 0 0,27 13 15,-13-13-15,-14 0 16,13 13-16,14 1 16,-27-14-16,13 12 0,-12 2 15,12-14-15,14 26 16,-27-12-16,13-1 15,-12 0-15,12 0 0,28 14 16,-28-14-16,-14 13 16,16-12-16,-2-1 0,14 14 15,-14-15 1,-13 2-16,27 12 0,-27-12 16,0-2-16</inkml:trace>
  <inkml:trace contextRef="#ctx0" brushRef="#br0" timeOffset="40904.0269">11932 6888 0,'14'0'78,"-14"13"-62,14-13-16,-14 14 0,12-14 0,2 12 16,-14 2-16,13-1 15,0 0 1,1 1-16,-1-2 0,0 2 15,0-1-15,0 0 16,1 1-16,-1 12 16,0-13-16,0 1 15,1-1-15,-1 0 16,0 0-16,0-13 0,0 27 16,1-27-16,-1 13 15,0 0-15,0 1 16,0-14-16,1 26 15,-1-13-15,0-13 0,0 13 16,1 1 0,-1-1-16,0 0 15,1 0-15,-2 0 16,2 1-16,-1-14 16,0 13-16,-13 0 15,14 0-15,-2 1 0,2-14 0,0 26 16,-2-26-1,2 14-15,-1-2 16,0 2-16,-13-1 0,14-13 16,12 13-1,-26 1-15,13-2 0,0 2 16,1-1-16,-14 0 16,13 1-16,0 12 15,-13-13-15,13 0 16,-13 1-16,14-1 0,-1 0 0,-13 0 15,0 1-15,13 12 16,-13 0-16,13-12 16,-13-1-16,0 14 15,0-15-15,0 2 0,0 12 16,0-12-16,0 12 16,13-13-16,-13 14 15,0-1-15,0-13 16,0 14-16,14-14 0,-14 27 15,0-27 1,0 14-16,0 12 0,0-26 16,0 14-16,0-14 0,0 14 15,0-14-15,13 14 16,-13 12 0,0-26-16,0 1 15,0-2-15,0 2 0,0-1 16,0 27-1,0-27-15,0 0 0,0 0 16,0 27 0,0-27-16,0 14 15,0-14-15,0 13 16,0-12-16,0-1 16,0 0-16,-13 1 15,13-2-15,0 2 0,0 12 16,-14-12-16,14-1 15,0 0-15,-13 14 16,13-14-16,0 0 0,0 0 16,-13 26-16,13-25 15,-13-14-15,13 13 16,0 27-16,0-27 16,-13 0-16,13 0 0,0 1 15,-14-1-15,14 0 16,0 0-16,-13 14 0,13-14 0,0 1 15,-13 12 1,13-13-16,0 0 0,-13 1 16,13-2-16,0 2 0,-14 12 15,14-12 1,-13-1 0,13 0-16,-13 0 15,-1 1 1,2-1-16,12 0 15,-14 0-15,1 14 16,0-27-16,13 13 16,-14 0-16,2 1 15,-2-2 1,0 15-16,2-27 16,-2 13-16,1 1 15,0-2-15,13 2 0,-14-1 16,2-13-16,-2 27 15,14-14-15,-13-13 16,0 13-16,-1 0 16,14 1-16,-13-1 0,0 0 15,0 0-15,13 0 16,-14 1-16,1 12 16,0-26-16,13 14 15,-13-14-15,0 12 16,13 2-16,-14-14 15,14 13-15,-13-13 0,13 13 16,-13-13-16,-13 27 16,26-14-16,-14 0 15,-12 0-15,13 1 16,13-1-16,-14-13 0,1 13 16,0-13-16,13 13 0,-13-13 15,0 14-15,13-1 0,-14-13 16,1 13-16,0-13 15,13 14 1,-14-14-16,2 12 16,-2-12-1,0 14-15,2-14 16,-14 13 0,12-13-16,14 13 0,-14-13 15,2 0-15,12 14 16,-14-14-16,1 0 15,0 12 17,-1-12-32,-12 14 15,13-14-15,-1 13 16,-12-13-16,13 13 0,-14-13 16,14 14-16,-13-1 15,13-13-15,-14 13 0,14-13 0,0 13 16,-14 0-16,1 1 15,13-14-15,-1 13 16,-12 0-16,12-13 0,-12 13 16,13 1-16,0-14 15,13 13-15,-14-13 0</inkml:trace>
  <inkml:trace contextRef="#ctx0" brushRef="#br0" timeOffset="45993.0569">10412 10658 0,'0'0'15,"13"0"-15,27 0 16,-14 13 0,0 1-16,14-14 0,0 12 15,52-12-15,-52 0 16,-1 0-16,1 0 0,0-12 15,-14 12-15,1-14 16,-14 14-16,-13-13 16</inkml:trace>
  <inkml:trace contextRef="#ctx0" brushRef="#br0" timeOffset="46224.7504">10768 10499 0,'27'27'15,"-14"-14"1,1 0-16,12 14 0,-12-14 16,12 0-16,0 1 0,1-2 15,26 2 1,-27-1-16,1 0 16,-14 1-16,-26 25 15,-1-26-15,1 14 0,-53 12 16,40-12-16,-14-1 15,-53 28 1</inkml:trace>
  <inkml:trace contextRef="#ctx0" brushRef="#br0" timeOffset="64474.4647">7514 10036 0,'14'-13'16,"-2"26"-1,2-13-15,12 27 0,-12-14 16,52 26-16,-40-25 16,1-1-16,-1 0 0,1 1 15,39-14-15,-53 0 16,13 0-16,-12 0 0,-1-14 15,0 1 1</inkml:trace>
  <inkml:trace contextRef="#ctx0" brushRef="#br0" timeOffset="64623.7208">7792 9983 0,'0'0'15,"-39"53"-15,12-26 0,14-1 16,-27 27-1,13-26-15,27-15 0,-12 28 16,12-26-16,12-14 0,2 13 16</inkml:trace>
  <inkml:trace contextRef="#ctx0" brushRef="#br0" timeOffset="64783.1436">7964 10129 0,'13'26'16,"-26"-52"-16,26 66 0,0-28 0,-13 15 16,0 0-16,0-14 15,0 0-15,14 0 16,-14 1-16</inkml:trace>
  <inkml:trace contextRef="#ctx0" brushRef="#br0" timeOffset="65499.312">900 5459 0,'13'0'16,"0"27"-16,1-14 15,-2 0-15,42 27 16,-42-27-16,16 0 15,-2 1-15,14-2 16,-28-12-16,15 14 0,-14-14 16</inkml:trace>
  <inkml:trace contextRef="#ctx0" brushRef="#br0" timeOffset="65679.4504">1072 5419 0,'-14'53'16,"28"-106"-16,-40 133 16,12-41-16,0 1 0,2 0 15,12-14-15,0 1 0,0-14 16,0 13-16,26-26 16,-12 0-16,-2 0 0</inkml:trace>
  <inkml:trace contextRef="#ctx0" brushRef="#br0" timeOffset="65924.4991">1217 5499 0,'27'0'16,"-54"0"-16,67 0 0,-27 0 0,0 0 16,1 27-1,-14-15-15,0 2 16,13 12-16,-13-12 0,0 12 0,0-13 15,0 14-15,0-14 0,13 0 16,-13 0 0,26-13-16,-12 0 15,-1 0-15,0 0 0,0 0 16,1-13-16,-1 13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30489-9E7F-4D9B-92BB-EC75A6D36096}" type="datetimeFigureOut">
              <a:rPr lang="zh-CN" altLang="en-US" smtClean="0"/>
              <a:t>2018/7/24/Tue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5389-021E-4409-B09B-F4AD52314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9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8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7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79512" y="638132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2018/07/24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41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53" y="95618"/>
            <a:ext cx="78867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9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2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4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97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5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95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11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74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2018/7/24/Tue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s://timgsa.baidu.com/timg?image&amp;quality=80&amp;size=b9999_10000&amp;sec=1531974327914&amp;di=9f453db205ead8a5d82748d47e846122&amp;imgtype=0&amp;src=http%3A%2F%2Fxm.f600.cn%2FGImages%2Fbd012fa7-beaa-428f-8840-65989d953445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35688" y="0"/>
            <a:ext cx="2808312" cy="648770"/>
          </a:xfrm>
          <a:prstGeom prst="rect">
            <a:avLst/>
          </a:prstGeom>
          <a:noFill/>
        </p:spPr>
      </p:pic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2018/07/24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://img3.imgtn.bdimg.com/it/u=748950174,3485897343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3.imgtn.bdimg.com/it/u=748950174,3485897343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3.imgtn.bdimg.com/it/u=748950174,3485897343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2703" y="2852936"/>
            <a:ext cx="8101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利用深度学习技术进行图像识别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</a:t>
            </a:r>
            <a:r>
              <a:rPr lang="zh-CN" altLang="en-US" sz="2400" dirty="0"/>
              <a:t>图像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步</a:t>
            </a:r>
            <a:r>
              <a:rPr lang="zh-CN" altLang="en-US" sz="2400" dirty="0" smtClean="0"/>
              <a:t>数 </a:t>
            </a:r>
            <a:r>
              <a:rPr lang="en-US" altLang="zh-TW" sz="2400" dirty="0" smtClean="0"/>
              <a:t>= 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標題 1"/>
          <p:cNvSpPr txBox="1">
            <a:spLocks/>
          </p:cNvSpPr>
          <p:nvPr/>
        </p:nvSpPr>
        <p:spPr>
          <a:xfrm>
            <a:off x="457199" y="274638"/>
            <a:ext cx="3658567" cy="763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 smtClean="0"/>
              <a:t>CNN – </a:t>
            </a:r>
            <a:r>
              <a:rPr lang="zh-CN" altLang="en-US" dirty="0" smtClean="0"/>
              <a:t>卷积层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9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42792" cy="853637"/>
          </a:xfrm>
        </p:spPr>
        <p:txBody>
          <a:bodyPr/>
          <a:lstStyle/>
          <a:p>
            <a:pPr algn="l"/>
            <a:r>
              <a:rPr lang="en-US" altLang="zh-TW" dirty="0"/>
              <a:t>CNN </a:t>
            </a:r>
            <a:r>
              <a:rPr lang="en-US" altLang="zh-TW" dirty="0" smtClean="0"/>
              <a:t>– </a:t>
            </a:r>
            <a:r>
              <a:rPr lang="zh-CN" altLang="en-US" dirty="0" smtClean="0"/>
              <a:t>彩色图像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4953907" y="344242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/>
          </p:nvPr>
        </p:nvGraphicFramePr>
        <p:xfrm>
          <a:off x="5117572" y="364729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5324483" y="384990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78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01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14950"/>
              </p:ext>
            </p:extLst>
          </p:nvPr>
        </p:nvGraphicFramePr>
        <p:xfrm>
          <a:off x="2046899" y="1274441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979242" y="241125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卷积核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07405"/>
              </p:ext>
            </p:extLst>
          </p:nvPr>
        </p:nvGraphicFramePr>
        <p:xfrm>
          <a:off x="5466644" y="129078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433409" y="2451934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卷积核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2</a:t>
            </a:r>
            <a:endParaRPr lang="zh-TW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21321"/>
              </p:ext>
            </p:extLst>
          </p:nvPr>
        </p:nvGraphicFramePr>
        <p:xfrm>
          <a:off x="2199299" y="1426841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5803"/>
              </p:ext>
            </p:extLst>
          </p:nvPr>
        </p:nvGraphicFramePr>
        <p:xfrm>
          <a:off x="2351699" y="15419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93386"/>
              </p:ext>
            </p:extLst>
          </p:nvPr>
        </p:nvGraphicFramePr>
        <p:xfrm>
          <a:off x="5619576" y="1426841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96984"/>
              </p:ext>
            </p:extLst>
          </p:nvPr>
        </p:nvGraphicFramePr>
        <p:xfrm>
          <a:off x="5771976" y="1579241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4295788" y="4380417"/>
            <a:ext cx="508522" cy="86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353684" y="3059766"/>
            <a:ext cx="3927508" cy="3629534"/>
            <a:chOff x="353684" y="3059766"/>
            <a:chExt cx="3927508" cy="362953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22" y="3442427"/>
              <a:ext cx="3907070" cy="3246873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353684" y="3059766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Colorful image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4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906519" y="2060848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1748348" y="2060848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590177" y="2060848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3432006" y="2060848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906519" y="2860948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1748348" y="2860948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2590177" y="2860948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3432006" y="2860948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906519" y="3718720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1748348" y="3718720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2590177" y="3718720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432006" y="3718720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906519" y="4518820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1748348" y="4518820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2590177" y="4518820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3432006" y="4518820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4932039" y="208968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773868" y="208968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615697" y="208968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457526" y="208968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4932039" y="288978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773868" y="288978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615697" y="288978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457526" y="288978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4932039" y="374755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773868" y="374755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615697" y="374755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457526" y="374755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4932039" y="454765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773868" y="454765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615697" y="454765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457526" y="454765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06519" y="2060848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590176" y="2060848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906519" y="3716411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90176" y="3716411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932040" y="2060848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615697" y="2060848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4932040" y="3716411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615697" y="3716411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標題 1"/>
          <p:cNvSpPr txBox="1">
            <a:spLocks/>
          </p:cNvSpPr>
          <p:nvPr/>
        </p:nvSpPr>
        <p:spPr>
          <a:xfrm>
            <a:off x="457199" y="274638"/>
            <a:ext cx="3970785" cy="763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 smtClean="0"/>
              <a:t>CNN – </a:t>
            </a:r>
            <a:r>
              <a:rPr lang="zh-CN" altLang="en-US" dirty="0"/>
              <a:t>最大</a:t>
            </a:r>
            <a:r>
              <a:rPr lang="zh-CN" altLang="en-US" dirty="0" smtClean="0"/>
              <a:t>池化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5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38635" y="250345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02107" y="5493365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</a:t>
            </a:r>
            <a:r>
              <a:rPr lang="en-US" altLang="zh-TW" sz="2400" dirty="0" smtClean="0"/>
              <a:t>6 </a:t>
            </a:r>
            <a:r>
              <a:rPr lang="zh-CN" altLang="en-US" sz="2400" dirty="0" smtClean="0"/>
              <a:t>图像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598679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7570286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570286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598679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6788771" y="3303596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7795350" y="3281294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7795350" y="4352180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6803112" y="4354671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25893" y="5185949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x 2 </a:t>
            </a:r>
            <a:r>
              <a:rPr lang="zh-CN" altLang="en-US" sz="2400" dirty="0"/>
              <a:t>图像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36727" y="5699909"/>
            <a:ext cx="2455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00FF"/>
                </a:solidFill>
              </a:rPr>
              <a:t>卷积核个数为新的通道数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152252" y="2729341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36727" y="1957287"/>
            <a:ext cx="22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新的图像</a:t>
            </a:r>
            <a:endParaRPr lang="en-US" altLang="zh-CN" sz="2800" dirty="0"/>
          </a:p>
          <a:p>
            <a:pPr algn="ctr"/>
            <a:r>
              <a:rPr lang="zh-CN" altLang="en-US" sz="2800" dirty="0" smtClean="0"/>
              <a:t>尺寸变小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014707" y="2610493"/>
            <a:ext cx="1375221" cy="1067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卷积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011639" y="4187992"/>
            <a:ext cx="1378290" cy="1067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最大池化</a:t>
            </a:r>
            <a:endParaRPr lang="en-US" altLang="zh-TW" sz="2800" dirty="0"/>
          </a:p>
        </p:txBody>
      </p:sp>
      <p:sp>
        <p:nvSpPr>
          <p:cNvPr id="21" name="向右箭號 20"/>
          <p:cNvSpPr/>
          <p:nvPr/>
        </p:nvSpPr>
        <p:spPr>
          <a:xfrm>
            <a:off x="5378125" y="4289228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982" y="3518705"/>
            <a:ext cx="491601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457199" y="274638"/>
            <a:ext cx="3970785" cy="763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 smtClean="0"/>
              <a:t>CNN – </a:t>
            </a:r>
            <a:r>
              <a:rPr lang="zh-CN" altLang="en-US" dirty="0"/>
              <a:t>最大</a:t>
            </a:r>
            <a:r>
              <a:rPr lang="zh-CN" altLang="en-US" dirty="0" smtClean="0"/>
              <a:t>池化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4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7062" y="404664"/>
            <a:ext cx="1649357" cy="809746"/>
          </a:xfrm>
        </p:spPr>
        <p:txBody>
          <a:bodyPr/>
          <a:lstStyle/>
          <a:p>
            <a:r>
              <a:rPr lang="zh-CN" altLang="en-US" dirty="0" smtClean="0"/>
              <a:t>拉直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67012" y="2473538"/>
            <a:ext cx="1943214" cy="2049364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509007" y="3902849"/>
            <a:ext cx="136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拉直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987646" y="3190637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473525" y="3419072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601571" y="2724281"/>
            <a:ext cx="3201477" cy="2260286"/>
            <a:chOff x="-2630921" y="4440114"/>
            <a:chExt cx="3201477" cy="2260286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630921" y="4440114"/>
              <a:ext cx="3201477" cy="17017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-2630921" y="6238735"/>
              <a:ext cx="2906568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全连接神经网络</a:t>
              </a:r>
              <a:endParaRPr lang="zh-TW" altLang="en-US" sz="2400" dirty="0"/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2325687" y="3202044"/>
            <a:ext cx="1832676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0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112474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应用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191683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1 </a:t>
            </a:r>
            <a:r>
              <a:rPr lang="zh-CN" altLang="en-US" sz="2800" dirty="0" smtClean="0"/>
              <a:t>图像分类</a:t>
            </a:r>
            <a:endParaRPr lang="en-US" altLang="zh-CN" sz="28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187625" y="2864743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2 </a:t>
            </a:r>
            <a:r>
              <a:rPr lang="zh-CN" altLang="en-US" sz="2800" dirty="0"/>
              <a:t>目标</a:t>
            </a:r>
            <a:r>
              <a:rPr lang="zh-CN" altLang="en-US" sz="2800" dirty="0" smtClean="0"/>
              <a:t>检测</a:t>
            </a:r>
            <a:endParaRPr lang="en-US" altLang="zh-CN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87624" y="3812654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3 </a:t>
            </a:r>
            <a:r>
              <a:rPr lang="zh-CN" altLang="en-US" sz="2800" dirty="0"/>
              <a:t>图像</a:t>
            </a:r>
            <a:r>
              <a:rPr lang="zh-CN" altLang="en-US" sz="2800" dirty="0" smtClean="0"/>
              <a:t>分割</a:t>
            </a:r>
            <a:endParaRPr lang="zh-CN" altLang="en-US" sz="2800" dirty="0"/>
          </a:p>
        </p:txBody>
      </p:sp>
      <p:pic>
        <p:nvPicPr>
          <p:cNvPr id="2052" name="Picture 4" descr="http://images2017.cnblogs.com/blog/1079689/201709/1079689-20170920215926431-19366818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50" y="1124744"/>
            <a:ext cx="3384376" cy="213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s3.bdstatic.com/70cFv8Sh_Q1YnxGkpoWK1HF6hhy/it/u=2116895049,1950991356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77072"/>
            <a:ext cx="3600400" cy="21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>
            <a:off x="3635896" y="2276872"/>
            <a:ext cx="0" cy="24898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33615" y="2521059"/>
            <a:ext cx="31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由易到难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71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stdcoutzyx/Blogs/master/blog2016-september-later/Image_style_transfer/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6" y="2204864"/>
            <a:ext cx="873986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67544" y="98072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风格转移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20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11290" y="301350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谢谢大家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515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25276" y="5645600"/>
                <a:ext cx="57914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276" y="5645600"/>
                <a:ext cx="579145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971600" y="1484784"/>
            <a:ext cx="7560840" cy="4176464"/>
            <a:chOff x="791580" y="908719"/>
            <a:chExt cx="7884876" cy="4566542"/>
          </a:xfrm>
        </p:grpSpPr>
        <p:pic>
          <p:nvPicPr>
            <p:cNvPr id="2050" name="Picture 2" descr="https://images2015.cnblogs.com/blog/673793/201512/673793-20151219153856802-30773262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80" y="908719"/>
              <a:ext cx="7884876" cy="407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372200" y="3432360"/>
                  <a:ext cx="75572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3600" b="0" i="0" smtClean="0">
                            <a:latin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3432360"/>
                  <a:ext cx="755720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8297795" y="3432360"/>
                  <a:ext cx="37866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795" y="3432360"/>
                  <a:ext cx="37866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71600" y="3083001"/>
                  <a:ext cx="53860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3083001"/>
                  <a:ext cx="538609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604803" y="1276902"/>
                  <a:ext cx="53860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803" y="1276902"/>
                  <a:ext cx="538609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814571" y="4982818"/>
                  <a:ext cx="53860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571" y="4982818"/>
                  <a:ext cx="538609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4230127" y="1296504"/>
                  <a:ext cx="62356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32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127" y="1296504"/>
                  <a:ext cx="623568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3347864" y="2276872"/>
                  <a:ext cx="62356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32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2276872"/>
                  <a:ext cx="623568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4230127" y="3740136"/>
                  <a:ext cx="62356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32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127" y="3740136"/>
                  <a:ext cx="623568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/>
          <p:cNvSpPr txBox="1"/>
          <p:nvPr/>
        </p:nvSpPr>
        <p:spPr>
          <a:xfrm>
            <a:off x="395536" y="26064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单个神经元</a:t>
            </a:r>
            <a:endParaRPr lang="zh-CN" altLang="en-US" sz="3600" dirty="0"/>
          </a:p>
        </p:txBody>
      </p:sp>
      <p:sp>
        <p:nvSpPr>
          <p:cNvPr id="33" name="椭圆 32"/>
          <p:cNvSpPr/>
          <p:nvPr/>
        </p:nvSpPr>
        <p:spPr>
          <a:xfrm>
            <a:off x="4381093" y="1991207"/>
            <a:ext cx="2936917" cy="2533510"/>
          </a:xfrm>
          <a:prstGeom prst="ellipse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304/09/1365439360_31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946147" cy="348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83568" y="33265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全连接神经网络</a:t>
            </a:r>
            <a:endParaRPr lang="en-US" altLang="zh-CN" sz="3600" dirty="0" smtClean="0"/>
          </a:p>
          <a:p>
            <a:r>
              <a:rPr lang="zh-CN" altLang="en-US" sz="3600" dirty="0" smtClean="0"/>
              <a:t>（</a:t>
            </a:r>
            <a:r>
              <a:rPr lang="zh-CN" altLang="en-US" sz="3600" dirty="0"/>
              <a:t>多层多个神经元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5661248"/>
            <a:ext cx="493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网上学习课程：</a:t>
            </a:r>
            <a:r>
              <a:rPr lang="en-US" altLang="zh-CN" sz="2400" dirty="0"/>
              <a:t> https://mooc.study.163.com/smartSpec/detail/1001319001.htm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127591" y="5661248"/>
                <a:ext cx="3528392" cy="1095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𝑙𝑜𝑔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  <m:r>
                            <a:rPr lang="en-US" altLang="zh-CN" sz="3600" b="0" i="1" baseline="-2500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591" y="5661248"/>
                <a:ext cx="3528392" cy="10952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2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3" y="452460"/>
            <a:ext cx="3543165" cy="763236"/>
          </a:xfrm>
        </p:spPr>
        <p:txBody>
          <a:bodyPr/>
          <a:lstStyle/>
          <a:p>
            <a:pPr algn="l"/>
            <a:r>
              <a:rPr lang="zh-CN" altLang="en-US" sz="3800" dirty="0" smtClean="0"/>
              <a:t>过拟合</a:t>
            </a:r>
            <a:r>
              <a:rPr lang="en-US" altLang="zh-CN" sz="3800" dirty="0" smtClean="0"/>
              <a:t>vs</a:t>
            </a:r>
            <a:r>
              <a:rPr lang="zh-CN" altLang="en-US" sz="3800" dirty="0" smtClean="0"/>
              <a:t>欠拟合</a:t>
            </a:r>
            <a:endParaRPr lang="en-US" sz="3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0859" y="2226267"/>
            <a:ext cx="2346242" cy="2156297"/>
            <a:chOff x="407807" y="1903613"/>
            <a:chExt cx="3128322" cy="2875063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682546" y="1903613"/>
              <a:ext cx="2281755" cy="2875063"/>
              <a:chOff x="682546" y="1903613"/>
              <a:chExt cx="2281755" cy="2875063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1137592" y="4224679"/>
                <a:ext cx="1770143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100" dirty="0">
                    <a:latin typeface="Century Schoolbook" charset="0"/>
                    <a:ea typeface="Century Schoolbook" charset="0"/>
                    <a:cs typeface="Century Schoolbook" charset="0"/>
                  </a:rPr>
                  <a:t>high </a:t>
                </a:r>
                <a:r>
                  <a:rPr lang="en-US" sz="21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bias</a:t>
                </a: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Oval 17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Oval 182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84" name="Group 183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3" name="Group 202"/>
          <p:cNvGrpSpPr/>
          <p:nvPr/>
        </p:nvGrpSpPr>
        <p:grpSpPr>
          <a:xfrm>
            <a:off x="3359065" y="2226267"/>
            <a:ext cx="2346242" cy="2156297"/>
            <a:chOff x="407807" y="1903613"/>
            <a:chExt cx="3128322" cy="2875063"/>
          </a:xfrm>
        </p:grpSpPr>
        <p:cxnSp>
          <p:nvCxnSpPr>
            <p:cNvPr id="204" name="Straight Arrow Connector 20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04"/>
            <p:cNvGrpSpPr/>
            <p:nvPr/>
          </p:nvGrpSpPr>
          <p:grpSpPr>
            <a:xfrm>
              <a:off x="682546" y="1903613"/>
              <a:ext cx="2537241" cy="2875063"/>
              <a:chOff x="682546" y="1903613"/>
              <a:chExt cx="2537241" cy="2875063"/>
            </a:xfrm>
          </p:grpSpPr>
          <p:cxnSp>
            <p:nvCxnSpPr>
              <p:cNvPr id="206" name="Straight Arrow Connector 20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" name="Group 21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32" name="Straight Connector 23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5" name="Straight Connector 23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/>
              <p:cNvSpPr txBox="1"/>
              <p:nvPr/>
            </p:nvSpPr>
            <p:spPr>
              <a:xfrm>
                <a:off x="1137593" y="4224679"/>
                <a:ext cx="2082194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Century Schoolbook" charset="0"/>
                    <a:ea typeface="Century Schoolbook" charset="0"/>
                    <a:cs typeface="Century Schoolbook" charset="0"/>
                  </a:rPr>
                  <a:t>“just right</a:t>
                </a:r>
                <a:r>
                  <a:rPr lang="en-US" sz="21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”</a:t>
                </a: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2" name="Oval 241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243" name="Group 242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Oval 244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246" name="Group 245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Oval 247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79" name="Group 278"/>
          <p:cNvGrpSpPr/>
          <p:nvPr/>
        </p:nvGrpSpPr>
        <p:grpSpPr>
          <a:xfrm>
            <a:off x="6535343" y="2226013"/>
            <a:ext cx="2346242" cy="2156550"/>
            <a:chOff x="407807" y="1903613"/>
            <a:chExt cx="3128322" cy="2875399"/>
          </a:xfrm>
        </p:grpSpPr>
        <p:cxnSp>
          <p:nvCxnSpPr>
            <p:cNvPr id="280" name="Straight Arrow Connector 279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/>
            <p:cNvGrpSpPr/>
            <p:nvPr/>
          </p:nvGrpSpPr>
          <p:grpSpPr>
            <a:xfrm>
              <a:off x="682546" y="1903613"/>
              <a:ext cx="2645113" cy="2875399"/>
              <a:chOff x="682546" y="1903613"/>
              <a:chExt cx="2645113" cy="2875399"/>
            </a:xfrm>
          </p:grpSpPr>
          <p:cxnSp>
            <p:nvCxnSpPr>
              <p:cNvPr id="282" name="Straight Arrow Connector 281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4" name="Straight Connector 29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Oval 305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08" name="Straight Connector 307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1" name="Straight Connector 310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/>
              <p:cNvSpPr txBox="1"/>
              <p:nvPr/>
            </p:nvSpPr>
            <p:spPr>
              <a:xfrm>
                <a:off x="811586" y="4225015"/>
                <a:ext cx="2516073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Century Schoolbook" charset="0"/>
                    <a:ea typeface="Century Schoolbook" charset="0"/>
                    <a:cs typeface="Century Schoolbook" charset="0"/>
                  </a:rPr>
                  <a:t>high </a:t>
                </a:r>
                <a:r>
                  <a:rPr lang="en-US" sz="2100" dirty="0" smtClean="0">
                    <a:latin typeface="Century Schoolbook" charset="0"/>
                    <a:ea typeface="Century Schoolbook" charset="0"/>
                    <a:cs typeface="Century Schoolbook" charset="0"/>
                  </a:rPr>
                  <a:t>variance</a:t>
                </a:r>
              </a:p>
            </p:txBody>
          </p:sp>
          <p:grpSp>
            <p:nvGrpSpPr>
              <p:cNvPr id="315" name="Group 314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8" name="Oval 317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319" name="Group 318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1" name="Oval 320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322" name="Group 321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4" name="Oval 323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A32BC7C5-6836-4733-BA21-DB00B4108203}"/>
                  </a:ext>
                </a:extLst>
              </p14:cNvPr>
              <p14:cNvContentPartPr/>
              <p14:nvPr/>
            </p14:nvContentPartPr>
            <p14:xfrm>
              <a:off x="243000" y="2295540"/>
              <a:ext cx="7658280" cy="24672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32BC7C5-6836-4733-BA21-DB00B4108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40" y="2286179"/>
                <a:ext cx="7677000" cy="248598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/>
          <p:cNvSpPr txBox="1"/>
          <p:nvPr/>
        </p:nvSpPr>
        <p:spPr>
          <a:xfrm>
            <a:off x="797516" y="4987444"/>
            <a:ext cx="197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Century Schoolbook" charset="0"/>
                <a:ea typeface="Century Schoolbook" charset="0"/>
                <a:cs typeface="Century Schoolbook" charset="0"/>
              </a:rPr>
              <a:t>欠</a:t>
            </a:r>
            <a:r>
              <a:rPr lang="zh-CN" alt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拟合</a:t>
            </a:r>
            <a:endParaRPr lang="en-US" altLang="zh-CN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08428" y="4968840"/>
            <a:ext cx="196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Century Schoolbook" charset="0"/>
                <a:ea typeface="Century Schoolbook" charset="0"/>
                <a:cs typeface="Century Schoolbook" charset="0"/>
              </a:rPr>
              <a:t>刚刚</a:t>
            </a:r>
            <a:r>
              <a:rPr lang="zh-CN" alt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好</a:t>
            </a:r>
            <a:endParaRPr lang="en-US" altLang="zh-CN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00022" y="4987444"/>
            <a:ext cx="164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过拟合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11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664580"/>
            <a:ext cx="3397861" cy="25483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3151544" cy="23762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93" y="3648395"/>
            <a:ext cx="2801570" cy="28015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47938" y="1350107"/>
            <a:ext cx="736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蚂蚁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352058" y="4510571"/>
            <a:ext cx="360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蜜蜂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64580"/>
            <a:ext cx="3115398" cy="2548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32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3284" y="44480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6" name="右箭头 5"/>
          <p:cNvSpPr/>
          <p:nvPr/>
        </p:nvSpPr>
        <p:spPr>
          <a:xfrm>
            <a:off x="2502792" y="4568231"/>
            <a:ext cx="788888" cy="323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57390" y="444804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训练模型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983340" y="4609208"/>
            <a:ext cx="788400" cy="32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83400" y="444762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输出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0658" y="1906232"/>
            <a:ext cx="96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图像</a:t>
            </a:r>
          </a:p>
        </p:txBody>
      </p:sp>
      <p:sp>
        <p:nvSpPr>
          <p:cNvPr id="11" name="右箭头 10"/>
          <p:cNvSpPr/>
          <p:nvPr/>
        </p:nvSpPr>
        <p:spPr>
          <a:xfrm>
            <a:off x="1794836" y="2092060"/>
            <a:ext cx="486388" cy="163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81214" y="1911229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训练模型</a:t>
            </a:r>
            <a:endParaRPr lang="zh-CN" altLang="en-US" sz="2800" dirty="0"/>
          </a:p>
        </p:txBody>
      </p:sp>
      <p:sp>
        <p:nvSpPr>
          <p:cNvPr id="13" name="右箭头 12"/>
          <p:cNvSpPr/>
          <p:nvPr/>
        </p:nvSpPr>
        <p:spPr>
          <a:xfrm>
            <a:off x="7296842" y="2092060"/>
            <a:ext cx="486000" cy="165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44296" y="1894205"/>
            <a:ext cx="106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输出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14622" y="1128029"/>
            <a:ext cx="116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过去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290" y="3319812"/>
            <a:ext cx="453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现在</a:t>
            </a:r>
            <a:r>
              <a:rPr lang="zh-CN" altLang="en-US" sz="3200" dirty="0">
                <a:solidFill>
                  <a:srgbClr val="FF0000"/>
                </a:solidFill>
              </a:rPr>
              <a:t>深度学习一般过程</a:t>
            </a:r>
            <a:r>
              <a:rPr lang="zh-CN" altLang="en-US" sz="3200" dirty="0" smtClean="0">
                <a:solidFill>
                  <a:srgbClr val="FF0000"/>
                </a:solidFill>
              </a:rPr>
              <a:t>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24762" y="1894205"/>
            <a:ext cx="251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人工抽取特征</a:t>
            </a:r>
            <a:endParaRPr lang="zh-CN" altLang="en-US" sz="2800" dirty="0"/>
          </a:p>
        </p:txBody>
      </p:sp>
      <p:sp>
        <p:nvSpPr>
          <p:cNvPr id="21" name="右箭头 20"/>
          <p:cNvSpPr/>
          <p:nvPr/>
        </p:nvSpPr>
        <p:spPr>
          <a:xfrm>
            <a:off x="4843970" y="2092060"/>
            <a:ext cx="486388" cy="163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80" y="407284"/>
            <a:ext cx="4038558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全连接神经网络识别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图像</a:t>
            </a:r>
            <a:endParaRPr lang="zh-CN" altLang="en-US" dirty="0"/>
          </a:p>
        </p:txBody>
      </p:sp>
      <p:graphicFrame>
        <p:nvGraphicFramePr>
          <p:cNvPr id="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98284"/>
              </p:ext>
            </p:extLst>
          </p:nvPr>
        </p:nvGraphicFramePr>
        <p:xfrm>
          <a:off x="5604543" y="2200734"/>
          <a:ext cx="2060124" cy="205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27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56286"/>
              </p:ext>
            </p:extLst>
          </p:nvPr>
        </p:nvGraphicFramePr>
        <p:xfrm>
          <a:off x="5411287" y="2333307"/>
          <a:ext cx="2060124" cy="205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27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80351"/>
              </p:ext>
            </p:extLst>
          </p:nvPr>
        </p:nvGraphicFramePr>
        <p:xfrm>
          <a:off x="5220072" y="2492896"/>
          <a:ext cx="2060124" cy="205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33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27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74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5736051" y="4549391"/>
            <a:ext cx="13436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60 </a:t>
            </a:r>
            <a:r>
              <a:rPr lang="en-US" sz="2100" dirty="0">
                <a:solidFill>
                  <a:prstClr val="black"/>
                </a:solidFill>
              </a:rPr>
              <a:t>x </a:t>
            </a:r>
            <a:r>
              <a:rPr lang="en-US" sz="2100" dirty="0" smtClean="0">
                <a:solidFill>
                  <a:prstClr val="black"/>
                </a:solidFill>
              </a:rPr>
              <a:t>60 </a:t>
            </a:r>
            <a:r>
              <a:rPr lang="en-US" sz="2100" dirty="0">
                <a:solidFill>
                  <a:prstClr val="black"/>
                </a:solidFill>
              </a:rPr>
              <a:t>x 3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24814"/>
              </p:ext>
            </p:extLst>
          </p:nvPr>
        </p:nvGraphicFramePr>
        <p:xfrm>
          <a:off x="1759816" y="5153991"/>
          <a:ext cx="5905223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/>
                <a:gridCol w="658010"/>
                <a:gridCol w="658010"/>
                <a:gridCol w="658010"/>
                <a:gridCol w="658010"/>
                <a:gridCol w="658010"/>
                <a:gridCol w="658010"/>
                <a:gridCol w="658010"/>
                <a:gridCol w="641143"/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212051" y="588481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759816" y="5929794"/>
                <a:ext cx="59052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6,…,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108</m:t>
                    </m:r>
                  </m:oMath>
                </a14:m>
                <a:r>
                  <a:rPr lang="en-US" altLang="zh-CN" sz="3200" dirty="0" smtClean="0"/>
                  <a:t>00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816" y="5929794"/>
                <a:ext cx="5905223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4932323" y="550423"/>
            <a:ext cx="3845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缺点：参数数量剧增（权值数量），使计算量增大，而且容易造成过拟合。</a:t>
            </a:r>
            <a:endParaRPr lang="zh-CN" altLang="en-US" sz="24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0734"/>
            <a:ext cx="3096344" cy="23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全连接神经网络</a:t>
              </a:r>
              <a:endParaRPr lang="zh-TW" altLang="en-US" sz="24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蜜蜂</a:t>
            </a:r>
            <a:r>
              <a:rPr lang="zh-CN" altLang="en-US" sz="2400" dirty="0" smtClean="0"/>
              <a:t>？</a:t>
            </a:r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卷积层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池化层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卷积层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池化层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拉直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83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可以重复很多次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1864286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4028284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8277" y="228487"/>
            <a:ext cx="4702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图像识别利器</a:t>
            </a:r>
            <a:r>
              <a:rPr lang="zh-CN" altLang="en-US" sz="3600" b="1" dirty="0"/>
              <a:t>：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卷积神经网络（</a:t>
            </a:r>
            <a:r>
              <a:rPr lang="en-US" altLang="zh-CN" sz="3600" b="1" dirty="0" smtClean="0"/>
              <a:t>CNN</a:t>
            </a:r>
            <a:r>
              <a:rPr lang="zh-CN" altLang="en-US" sz="3600" b="1" dirty="0" smtClean="0"/>
              <a:t>）</a:t>
            </a:r>
            <a:endParaRPr lang="zh-CN" altLang="en-US" sz="3600" b="1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13" y="95616"/>
            <a:ext cx="1845636" cy="13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</a:t>
            </a:r>
            <a:r>
              <a:rPr lang="zh-CN" altLang="en-US" sz="2400" dirty="0"/>
              <a:t>图像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6669"/>
              </p:ext>
            </p:extLst>
          </p:nvPr>
        </p:nvGraphicFramePr>
        <p:xfrm>
          <a:off x="4860032" y="829371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669583" y="1111572"/>
            <a:ext cx="247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</a:t>
            </a:r>
            <a:r>
              <a:rPr lang="en-US" altLang="zh-TW" sz="2400" dirty="0" smtClean="0"/>
              <a:t>1</a:t>
            </a:r>
          </a:p>
          <a:p>
            <a:pPr algn="ctr"/>
            <a:r>
              <a:rPr lang="zh-CN" altLang="en-US" sz="2400" dirty="0"/>
              <a:t>卷积</a:t>
            </a:r>
            <a:r>
              <a:rPr lang="zh-CN" altLang="en-US" sz="2400" dirty="0" smtClean="0"/>
              <a:t>核（又叫</a:t>
            </a:r>
            <a:r>
              <a:rPr lang="en-US" altLang="zh-CN" sz="2400" dirty="0" smtClean="0"/>
              <a:t>kernel</a:t>
            </a:r>
            <a:r>
              <a:rPr lang="zh-CN" altLang="en-US" sz="2400" dirty="0" smtClean="0"/>
              <a:t>）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963015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步</a:t>
            </a:r>
            <a:r>
              <a:rPr lang="zh-CN" altLang="en-US" sz="2400" dirty="0" smtClean="0"/>
              <a:t>数 </a:t>
            </a:r>
            <a:r>
              <a:rPr lang="en-US" altLang="zh-TW" sz="2400" dirty="0" smtClean="0"/>
              <a:t>= 2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02911" y="4481651"/>
            <a:ext cx="2478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下面设置步数 </a:t>
            </a:r>
            <a:r>
              <a:rPr lang="en-US" altLang="zh-CN" sz="2400" dirty="0" smtClean="0"/>
              <a:t>= 1</a:t>
            </a:r>
            <a:endParaRPr lang="zh-TW" altLang="en-US" sz="2400" dirty="0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57199" y="274638"/>
            <a:ext cx="3658567" cy="763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 smtClean="0"/>
              <a:t>CNN – </a:t>
            </a:r>
            <a:r>
              <a:rPr lang="zh-CN" altLang="en-US" dirty="0" smtClean="0"/>
              <a:t>卷积层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5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729</Words>
  <Application>Microsoft Office PowerPoint</Application>
  <PresentationFormat>全屏显示(4:3)</PresentationFormat>
  <Paragraphs>444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新細明體</vt:lpstr>
      <vt:lpstr>DengXian</vt:lpstr>
      <vt:lpstr>宋体</vt:lpstr>
      <vt:lpstr>Arial</vt:lpstr>
      <vt:lpstr>Calibri</vt:lpstr>
      <vt:lpstr>Calibri Light</vt:lpstr>
      <vt:lpstr>Cambria Math</vt:lpstr>
      <vt:lpstr>Century Schoolbook</vt:lpstr>
      <vt:lpstr>Symbol</vt:lpstr>
      <vt:lpstr>Office 主题</vt:lpstr>
      <vt:lpstr>Office Theme</vt:lpstr>
      <vt:lpstr>PowerPoint 演示文稿</vt:lpstr>
      <vt:lpstr>PowerPoint 演示文稿</vt:lpstr>
      <vt:lpstr>PowerPoint 演示文稿</vt:lpstr>
      <vt:lpstr>过拟合vs欠拟合</vt:lpstr>
      <vt:lpstr>PowerPoint 演示文稿</vt:lpstr>
      <vt:lpstr>PowerPoint 演示文稿</vt:lpstr>
      <vt:lpstr>全连接神经网络识别RGB图像</vt:lpstr>
      <vt:lpstr>PowerPoint 演示文稿</vt:lpstr>
      <vt:lpstr>PowerPoint 演示文稿</vt:lpstr>
      <vt:lpstr>PowerPoint 演示文稿</vt:lpstr>
      <vt:lpstr>CNN – 彩色图像</vt:lpstr>
      <vt:lpstr>PowerPoint 演示文稿</vt:lpstr>
      <vt:lpstr>PowerPoint 演示文稿</vt:lpstr>
      <vt:lpstr>拉直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LILANZ</dc:creator>
  <cp:lastModifiedBy>guoguo</cp:lastModifiedBy>
  <cp:revision>41</cp:revision>
  <dcterms:created xsi:type="dcterms:W3CDTF">2018-07-19T01:34:57Z</dcterms:created>
  <dcterms:modified xsi:type="dcterms:W3CDTF">2018-07-24T00:36:45Z</dcterms:modified>
</cp:coreProperties>
</file>