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各有优缺点</c:v>
                </c:pt>
                <c:pt idx="1">
                  <c:v>喜欢原设计</c:v>
                </c:pt>
                <c:pt idx="2">
                  <c:v>喜欢新设计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0.25</c:v>
                </c:pt>
                <c:pt idx="1">
                  <c:v>0.17</c:v>
                </c:pt>
                <c:pt idx="2">
                  <c:v>0.58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2428"/>
          <c:y val="0.875066666666667"/>
          <c:w val="0.6015"/>
          <c:h val="0.12093333333333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原设计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第一次使用</c:v>
                </c:pt>
                <c:pt idx="1">
                  <c:v>第二次使用</c:v>
                </c:pt>
                <c:pt idx="2">
                  <c:v>第三次使用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83.3</c:v>
                </c:pt>
                <c:pt idx="1">
                  <c:v>67.2</c:v>
                </c:pt>
                <c:pt idx="2">
                  <c:v>65.4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新设计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第一次使用</c:v>
                </c:pt>
                <c:pt idx="1">
                  <c:v>第二次使用</c:v>
                </c:pt>
                <c:pt idx="2">
                  <c:v>第三次使用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100.5</c:v>
                </c:pt>
                <c:pt idx="1">
                  <c:v>44.2</c:v>
                </c:pt>
                <c:pt idx="2">
                  <c:v>22.1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9917802"/>
        <c:axId val="766955562"/>
      </c:barChart>
      <c:catAx>
        <c:axId val="77991780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6955562"/>
        <c:crosses val="autoZero"/>
        <c:auto val="1"/>
        <c:lblAlgn val="ctr"/>
        <c:lblOffset val="100"/>
        <c:noMultiLvlLbl val="0"/>
      </c:catAx>
      <c:valAx>
        <c:axId val="76695556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altLang="en-US" sz="1200"/>
                  <a:t>用时</a:t>
                </a:r>
                <a:r>
                  <a:rPr lang="en-US" altLang="zh-CN"/>
                  <a:t>/</a:t>
                </a:r>
                <a:r>
                  <a:rPr altLang="en-US"/>
                  <a:t>秒</a:t>
                </a:r>
                <a:endParaRPr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991780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0772342995169082"/>
          <c:y val="0.00437796374356577"/>
          <c:w val="0.191968599033816"/>
          <c:h val="0.13673840092403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chemeClr val="tx1">
                    <a:lumMod val="65000"/>
                    <a:lumOff val="35000"/>
                  </a:schemeClr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2921000" y="1047750"/>
          <a:ext cx="6350000" cy="534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6477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DejaVu Sans</vt:lpstr>
      <vt:lpstr>微软雅黑</vt:lpstr>
      <vt:lpstr>文泉驿微米黑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</dc:creator>
  <cp:lastModifiedBy>h</cp:lastModifiedBy>
  <cp:revision>5</cp:revision>
  <dcterms:created xsi:type="dcterms:W3CDTF">2019-12-31T02:46:33Z</dcterms:created>
  <dcterms:modified xsi:type="dcterms:W3CDTF">2019-12-31T02:46:33Z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