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3" r:id="rId1"/>
    <p:sldMasterId id="2147484535" r:id="rId2"/>
  </p:sldMasterIdLst>
  <p:notesMasterIdLst>
    <p:notesMasterId r:id="rId10"/>
  </p:notesMasterIdLst>
  <p:handoutMasterIdLst>
    <p:handoutMasterId r:id="rId11"/>
  </p:handoutMasterIdLst>
  <p:sldIdLst>
    <p:sldId id="562" r:id="rId3"/>
    <p:sldId id="604" r:id="rId4"/>
    <p:sldId id="617" r:id="rId5"/>
    <p:sldId id="603" r:id="rId6"/>
    <p:sldId id="665" r:id="rId7"/>
    <p:sldId id="682" r:id="rId8"/>
    <p:sldId id="367" r:id="rId9"/>
  </p:sldIdLst>
  <p:sldSz cx="9145588" cy="5145088"/>
  <p:notesSz cx="9939338" cy="68072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38046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76092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14139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52185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1902320" algn="l" defTabSz="76092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282784" algn="l" defTabSz="76092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2663248" algn="l" defTabSz="76092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043712" algn="l" defTabSz="760928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756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1757">
          <p15:clr>
            <a:srgbClr val="A4A3A4"/>
          </p15:clr>
        </p15:guide>
        <p15:guide id="4" pos="292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l" initials="l" lastIdx="1" clrIdx="0">
    <p:extLst>
      <p:ext uri="{19B8F6BF-5375-455C-9EA6-DF929625EA0E}">
        <p15:presenceInfo xmlns:p15="http://schemas.microsoft.com/office/powerpoint/2012/main" xmlns="" userId="liz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3D94EA"/>
    <a:srgbClr val="320FB1"/>
    <a:srgbClr val="F27120"/>
    <a:srgbClr val="139D2A"/>
    <a:srgbClr val="58BD38"/>
    <a:srgbClr val="0085CF"/>
    <a:srgbClr val="0074C5"/>
    <a:srgbClr val="FFCC00"/>
    <a:srgbClr val="1B4A75"/>
    <a:srgbClr val="6FC31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86480" autoAdjust="0"/>
  </p:normalViewPr>
  <p:slideViewPr>
    <p:cSldViewPr>
      <p:cViewPr varScale="1">
        <p:scale>
          <a:sx n="126" d="100"/>
          <a:sy n="126" d="100"/>
        </p:scale>
        <p:origin x="-486" y="-90"/>
      </p:cViewPr>
      <p:guideLst>
        <p:guide orient="horz" pos="1756"/>
        <p:guide orient="horz" pos="1757"/>
        <p:guide pos="2925"/>
        <p:guide pos="2926"/>
      </p:guideLst>
    </p:cSldViewPr>
  </p:slideViewPr>
  <p:outlineViewPr>
    <p:cViewPr>
      <p:scale>
        <a:sx n="33" d="100"/>
        <a:sy n="33" d="100"/>
      </p:scale>
      <p:origin x="0" y="-12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Tx/>
              <a:buNone/>
              <a:defRPr sz="1200" noProof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0863" y="0"/>
            <a:ext cx="4306887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Tx/>
              <a:buNone/>
              <a:defRPr sz="1200" noProof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65888"/>
            <a:ext cx="4306888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Tx/>
              <a:buNone/>
              <a:defRPr sz="1200" noProof="1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0863" y="6465888"/>
            <a:ext cx="4306887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4C03B87C-C8CC-4A88-9BBA-7B9D1762F2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6190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sldNum" idx="5"/>
          </p:nvPr>
        </p:nvSpPr>
        <p:spPr>
          <a:xfrm>
            <a:off x="5630863" y="6465888"/>
            <a:ext cx="4306887" cy="339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93F67939-FB07-41CA-912C-D346B6155F6A}" type="slidenum">
              <a:rPr lang="en-US" altLang="zh-CN"/>
              <a:pPr/>
              <a:t>‹#›</a:t>
            </a:fld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4306888" cy="339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eaLnBrk="1" hangingPunct="1">
              <a:buFontTx/>
              <a:buNone/>
              <a:defRPr sz="1200" noProof="1">
                <a:latin typeface="Calibri" pitchFamily="34" charset="0"/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dt" idx="1"/>
          </p:nvPr>
        </p:nvSpPr>
        <p:spPr>
          <a:xfrm>
            <a:off x="5630863" y="0"/>
            <a:ext cx="4306887" cy="339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/>
          <a:lstStyle>
            <a:lvl1pPr algn="r" eaLnBrk="1" hangingPunct="1">
              <a:buFontTx/>
              <a:buNone/>
              <a:defRPr sz="1200" noProof="1">
                <a:latin typeface="Calibri" pitchFamily="34" charset="0"/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21" name="对象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703513" y="511175"/>
            <a:ext cx="4532312" cy="2551113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90" name="文本框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93775" y="3233738"/>
            <a:ext cx="7951788" cy="306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en-US" altLang="zh-CN" noProof="0" smtClean="0"/>
          </a:p>
          <a:p>
            <a:pPr lvl="1"/>
            <a:r>
              <a:rPr lang="zh-CN" altLang="en-US" noProof="0" smtClean="0"/>
              <a:t>第二级</a:t>
            </a:r>
            <a:endParaRPr lang="en-US" altLang="zh-CN" noProof="0" smtClean="0"/>
          </a:p>
          <a:p>
            <a:pPr lvl="2"/>
            <a:r>
              <a:rPr lang="zh-CN" altLang="en-US" noProof="0" smtClean="0"/>
              <a:t>第三级</a:t>
            </a:r>
            <a:endParaRPr lang="en-US" altLang="zh-CN" noProof="0" smtClean="0"/>
          </a:p>
          <a:p>
            <a:pPr lvl="3"/>
            <a:r>
              <a:rPr lang="zh-CN" altLang="en-US" noProof="0" smtClean="0"/>
              <a:t>第四级</a:t>
            </a:r>
            <a:endParaRPr lang="en-US" altLang="zh-CN" noProof="0" smtClean="0"/>
          </a:p>
          <a:p>
            <a:pPr lvl="4"/>
            <a:r>
              <a:rPr lang="zh-CN" altLang="en-US" noProof="0" smtClean="0"/>
              <a:t>第五级</a:t>
            </a:r>
            <a:endParaRPr lang="zh-CN" noProof="0" smtClean="0"/>
          </a:p>
        </p:txBody>
      </p:sp>
      <p:sp>
        <p:nvSpPr>
          <p:cNvPr id="11" name="文本框"/>
          <p:cNvSpPr>
            <a:spLocks noGrp="1"/>
          </p:cNvSpPr>
          <p:nvPr>
            <p:ph type="ftr" idx="4"/>
          </p:nvPr>
        </p:nvSpPr>
        <p:spPr>
          <a:xfrm>
            <a:off x="0" y="6465888"/>
            <a:ext cx="4306888" cy="33972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/>
          <a:lstStyle>
            <a:lvl1pPr eaLnBrk="1" hangingPunct="1">
              <a:buFontTx/>
              <a:buNone/>
              <a:defRPr sz="1200" noProof="1">
                <a:latin typeface="Calibri" pitchFamily="34" charset="0"/>
                <a:ea typeface="宋体" charset="-122"/>
                <a:cs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995836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1pPr>
    <a:lvl2pPr marL="380464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2pPr>
    <a:lvl3pPr marL="760928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3pPr>
    <a:lvl4pPr marL="1141392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4pPr>
    <a:lvl5pPr marL="1521856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alibri" pitchFamily="34" charset="0"/>
        <a:ea typeface="宋体" pitchFamily="2" charset="-122"/>
        <a:cs typeface="Calibri" pitchFamily="34" charset="0"/>
      </a:defRPr>
    </a:lvl5pPr>
    <a:lvl6pPr marL="1902320" indent="0" algn="l" defTabSz="760928" eaLnBrk="1" latinLnBrk="0" hangingPunct="1">
      <a:buNone/>
      <a:defRPr sz="1000" kern="1200">
        <a:solidFill>
          <a:schemeClr val="tx1"/>
        </a:solidFill>
        <a:latin typeface="Calibri" pitchFamily="34" charset="0"/>
        <a:ea typeface="宋体" charset="-122"/>
        <a:cs typeface="Calibri" pitchFamily="34" charset="0"/>
      </a:defRPr>
    </a:lvl6pPr>
    <a:lvl7pPr marL="2282784" indent="0" algn="l" defTabSz="760928" eaLnBrk="1" latinLnBrk="0" hangingPunct="1">
      <a:buNone/>
      <a:defRPr sz="1000" kern="1200">
        <a:solidFill>
          <a:schemeClr val="tx1"/>
        </a:solidFill>
        <a:latin typeface="Calibri" pitchFamily="34" charset="0"/>
        <a:ea typeface="宋体" charset="-122"/>
        <a:cs typeface="Calibri" pitchFamily="34" charset="0"/>
      </a:defRPr>
    </a:lvl7pPr>
    <a:lvl8pPr marL="2663248" indent="0" algn="l" defTabSz="760928" eaLnBrk="1" latinLnBrk="0" hangingPunct="1">
      <a:buNone/>
      <a:defRPr sz="1000" kern="1200">
        <a:solidFill>
          <a:schemeClr val="tx1"/>
        </a:solidFill>
        <a:latin typeface="Calibri" pitchFamily="34" charset="0"/>
        <a:ea typeface="宋体" charset="-122"/>
        <a:cs typeface="Calibri" pitchFamily="34" charset="0"/>
      </a:defRPr>
    </a:lvl8pPr>
    <a:lvl9pPr marL="2663248" indent="0" algn="l" defTabSz="760928" eaLnBrk="1" latinLnBrk="0" hangingPunct="1">
      <a:buNone/>
      <a:defRPr sz="1000" kern="1200">
        <a:solidFill>
          <a:schemeClr val="tx1"/>
        </a:solidFill>
        <a:latin typeface="Calibri" pitchFamily="34" charset="0"/>
        <a:ea typeface="宋体" charset="-122"/>
        <a:cs typeface="Calibri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C4EAD20B-5278-4A64-ABF2-33DB0EEB896B}" type="slidenum">
              <a:rPr lang="en-US" altLang="zh-CN"/>
              <a:pPr>
                <a:buFontTx/>
                <a:buNone/>
              </a:pPr>
              <a:t>1</a:t>
            </a:fld>
            <a:endParaRPr lang="zh-CN" altLang="en-US"/>
          </a:p>
        </p:txBody>
      </p:sp>
      <p:sp>
        <p:nvSpPr>
          <p:cNvPr id="10243" name="对象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703513" y="511175"/>
            <a:ext cx="4532312" cy="2551113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0244" name="文本框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989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41E94F54-8FB1-450F-AFC4-E011FA6BAD24}" type="slidenum">
              <a:rPr lang="en-US" altLang="zh-CN"/>
              <a:pPr>
                <a:buFontTx/>
                <a:buNone/>
              </a:pPr>
              <a:t>7</a:t>
            </a:fld>
            <a:endParaRPr lang="zh-CN" altLang="en-US"/>
          </a:p>
        </p:txBody>
      </p:sp>
      <p:sp>
        <p:nvSpPr>
          <p:cNvPr id="11267" name="对象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2703513" y="511175"/>
            <a:ext cx="4532312" cy="2551113"/>
          </a:xfrm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268" name="文本框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dirty="0" smtClean="0"/>
              <a:t>期望：</a:t>
            </a:r>
            <a:endParaRPr lang="en-US" altLang="zh-CN" dirty="0" smtClean="0"/>
          </a:p>
          <a:p>
            <a:pPr eaLnBrk="1" hangingPunct="1"/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、员工做任何事要有团队精神、大局意识、协作精神和服务精神。团队利益高于一切，工作不能搞自由主义。</a:t>
            </a: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、员工做一个忠诚的人，忠诚于企业、忠诚于团队、忠诚于朋友、忠诚于家人。</a:t>
            </a: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r>
              <a:rPr kumimoji="0" lang="en-US" altLang="zh-CN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kumimoji="0" lang="zh-CN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、团队在以后的工作中执行力更强，做到言必行，行必果。</a:t>
            </a:r>
            <a:endParaRPr kumimoji="0" lang="en-US" altLang="zh-CN" sz="1000" b="1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8930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841636"/>
            <a:ext cx="6859191" cy="1791253"/>
          </a:xfrm>
          <a:prstGeom prst="rect">
            <a:avLst/>
          </a:prstGeom>
        </p:spPr>
        <p:txBody>
          <a:bodyPr lIns="76093" tIns="38047" rIns="76093" bIns="38047" anchor="b"/>
          <a:lstStyle>
            <a:lvl1pPr algn="ct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199" y="2702760"/>
            <a:ext cx="6859191" cy="1241809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 algn="ctr">
              <a:buNone/>
              <a:defRPr sz="2000"/>
            </a:lvl1pPr>
            <a:lvl2pPr marL="380464" indent="0" algn="ctr">
              <a:buNone/>
              <a:defRPr sz="1700"/>
            </a:lvl2pPr>
            <a:lvl3pPr marL="760928" indent="0" algn="ctr">
              <a:buNone/>
              <a:defRPr sz="1500"/>
            </a:lvl3pPr>
            <a:lvl4pPr marL="1141392" indent="0" algn="ctr">
              <a:buNone/>
              <a:defRPr sz="1400"/>
            </a:lvl4pPr>
            <a:lvl5pPr marL="1521856" indent="0" algn="ctr">
              <a:buNone/>
              <a:defRPr sz="1400"/>
            </a:lvl5pPr>
            <a:lvl6pPr marL="1902320" indent="0" algn="ctr">
              <a:buNone/>
              <a:defRPr sz="1400"/>
            </a:lvl6pPr>
            <a:lvl7pPr marL="2282784" indent="0" algn="ctr">
              <a:buNone/>
              <a:defRPr sz="1400"/>
            </a:lvl7pPr>
            <a:lvl8pPr marL="2663248" indent="0" algn="ctr">
              <a:buNone/>
              <a:defRPr sz="1400"/>
            </a:lvl8pPr>
            <a:lvl9pPr marL="3043712" indent="0" algn="ctr">
              <a:buNone/>
              <a:defRPr sz="1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86E8D4-492B-465D-B519-18860C66E732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42FFBB-8681-4002-BA71-C44E5E3AB0A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3111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761" y="1370436"/>
            <a:ext cx="7888069" cy="3263320"/>
          </a:xfrm>
          <a:prstGeom prst="rect">
            <a:avLst/>
          </a:prstGeom>
        </p:spPr>
        <p:txBody>
          <a:bodyPr vert="eaVert"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A676C-6D3E-4CD0-BF40-97B5E7358D34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F020F-D902-4E5A-A4A1-D914191B1FB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6386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813" y="274724"/>
            <a:ext cx="1972018" cy="4359033"/>
          </a:xfrm>
          <a:prstGeom prst="rect">
            <a:avLst/>
          </a:prstGeom>
        </p:spPr>
        <p:txBody>
          <a:bodyPr vert="eaVert"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763" y="274724"/>
            <a:ext cx="5763625" cy="4359033"/>
          </a:xfrm>
          <a:prstGeom prst="rect">
            <a:avLst/>
          </a:prstGeom>
        </p:spPr>
        <p:txBody>
          <a:bodyPr vert="eaVert"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CFA1FD-0B1E-45CD-A129-59FB41CD7851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EE693-FEB1-4B89-8128-A2D6176DB2F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528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框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29E0A27-7248-4D64-8E20-4E2CDBA33FA0}" type="slidenum">
              <a:rPr lang="en-US" altLang="zh-CN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9064150"/>
      </p:ext>
    </p:extLst>
  </p:cSld>
  <p:clrMapOvr>
    <a:masterClrMapping/>
  </p:clrMapOvr>
  <p:transition spd="slow" advClick="0"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199" y="841636"/>
            <a:ext cx="6859191" cy="1791253"/>
          </a:xfrm>
          <a:prstGeom prst="rect">
            <a:avLst/>
          </a:prstGeom>
        </p:spPr>
        <p:txBody>
          <a:bodyPr lIns="76093" tIns="38047" rIns="76093" bIns="38047" anchor="b"/>
          <a:lstStyle>
            <a:lvl1pPr algn="ctr"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199" y="2702760"/>
            <a:ext cx="6859191" cy="1241809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 algn="ctr">
              <a:buNone/>
              <a:defRPr sz="2000"/>
            </a:lvl1pPr>
            <a:lvl2pPr marL="380464" indent="0" algn="ctr">
              <a:buNone/>
              <a:defRPr sz="1700"/>
            </a:lvl2pPr>
            <a:lvl3pPr marL="760928" indent="0" algn="ctr">
              <a:buNone/>
              <a:defRPr sz="1500"/>
            </a:lvl3pPr>
            <a:lvl4pPr marL="1141392" indent="0" algn="ctr">
              <a:buNone/>
              <a:defRPr sz="1400"/>
            </a:lvl4pPr>
            <a:lvl5pPr marL="1521856" indent="0" algn="ctr">
              <a:buNone/>
              <a:defRPr sz="1400"/>
            </a:lvl5pPr>
            <a:lvl6pPr marL="1902320" indent="0" algn="ctr">
              <a:buNone/>
              <a:defRPr sz="1400"/>
            </a:lvl6pPr>
            <a:lvl7pPr marL="2282784" indent="0" algn="ctr">
              <a:buNone/>
              <a:defRPr sz="1400"/>
            </a:lvl7pPr>
            <a:lvl8pPr marL="2663248" indent="0" algn="ctr">
              <a:buNone/>
              <a:defRPr sz="1400"/>
            </a:lvl8pPr>
            <a:lvl9pPr marL="3043712" indent="0" algn="ctr">
              <a:buNone/>
              <a:defRPr sz="14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66B1A-AEB2-4217-A48E-012874D18EC1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9B5E6-BEF9-4565-BA9E-76DA3273B8F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0240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761" y="1370436"/>
            <a:ext cx="7888069" cy="3263320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7F04B-F5D8-42E0-AD9F-0C2826BC8DDA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0EFEA-DABC-456B-9BF4-C37A94BDE6D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089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97" y="1283097"/>
            <a:ext cx="7888069" cy="2140610"/>
          </a:xfrm>
          <a:prstGeom prst="rect">
            <a:avLst/>
          </a:prstGeom>
        </p:spPr>
        <p:txBody>
          <a:bodyPr lIns="76093" tIns="38047" rIns="76093" bIns="38047" anchor="b"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97" y="3442763"/>
            <a:ext cx="7888069" cy="1125886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4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09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13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218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02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2827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6632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043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CC499-E3D4-4725-AEC5-7DE9AFCF8959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C2811-B1B2-4106-B6D3-59B7E04E5B0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54309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759" y="1370436"/>
            <a:ext cx="3867822" cy="3263320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8" y="1370436"/>
            <a:ext cx="3867822" cy="3263320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7FF06-DB0D-4604-9664-48E110AC0763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21037D-E290-40C0-989A-82250C1CDBC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07218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348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349" y="1260866"/>
            <a:ext cx="3869408" cy="619316"/>
          </a:xfrm>
          <a:prstGeom prst="rect">
            <a:avLst/>
          </a:prstGeom>
        </p:spPr>
        <p:txBody>
          <a:bodyPr lIns="76093" tIns="38047" rIns="76093" bIns="38047" anchor="b"/>
          <a:lstStyle>
            <a:lvl1pPr marL="0" indent="0">
              <a:buNone/>
              <a:defRPr sz="2000" b="1"/>
            </a:lvl1pPr>
            <a:lvl2pPr marL="380464" indent="0">
              <a:buNone/>
              <a:defRPr sz="1700" b="1"/>
            </a:lvl2pPr>
            <a:lvl3pPr marL="760928" indent="0">
              <a:buNone/>
              <a:defRPr sz="1500" b="1"/>
            </a:lvl3pPr>
            <a:lvl4pPr marL="1141392" indent="0">
              <a:buNone/>
              <a:defRPr sz="1400" b="1"/>
            </a:lvl4pPr>
            <a:lvl5pPr marL="1521856" indent="0">
              <a:buNone/>
              <a:defRPr sz="1400" b="1"/>
            </a:lvl5pPr>
            <a:lvl6pPr marL="1902320" indent="0">
              <a:buNone/>
              <a:defRPr sz="1400" b="1"/>
            </a:lvl6pPr>
            <a:lvl7pPr marL="2282784" indent="0">
              <a:buNone/>
              <a:defRPr sz="1400" b="1"/>
            </a:lvl7pPr>
            <a:lvl8pPr marL="2663248" indent="0">
              <a:buNone/>
              <a:defRPr sz="1400" b="1"/>
            </a:lvl8pPr>
            <a:lvl9pPr marL="3043712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349" y="1880183"/>
            <a:ext cx="3869408" cy="2763103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954" y="1260866"/>
            <a:ext cx="3888463" cy="619316"/>
          </a:xfrm>
          <a:prstGeom prst="rect">
            <a:avLst/>
          </a:prstGeom>
        </p:spPr>
        <p:txBody>
          <a:bodyPr lIns="76093" tIns="38047" rIns="76093" bIns="38047" anchor="b"/>
          <a:lstStyle>
            <a:lvl1pPr marL="0" indent="0">
              <a:buNone/>
              <a:defRPr sz="2000" b="1"/>
            </a:lvl1pPr>
            <a:lvl2pPr marL="380464" indent="0">
              <a:buNone/>
              <a:defRPr sz="1700" b="1"/>
            </a:lvl2pPr>
            <a:lvl3pPr marL="760928" indent="0">
              <a:buNone/>
              <a:defRPr sz="1500" b="1"/>
            </a:lvl3pPr>
            <a:lvl4pPr marL="1141392" indent="0">
              <a:buNone/>
              <a:defRPr sz="1400" b="1"/>
            </a:lvl4pPr>
            <a:lvl5pPr marL="1521856" indent="0">
              <a:buNone/>
              <a:defRPr sz="1400" b="1"/>
            </a:lvl5pPr>
            <a:lvl6pPr marL="1902320" indent="0">
              <a:buNone/>
              <a:defRPr sz="1400" b="1"/>
            </a:lvl6pPr>
            <a:lvl7pPr marL="2282784" indent="0">
              <a:buNone/>
              <a:defRPr sz="1400" b="1"/>
            </a:lvl7pPr>
            <a:lvl8pPr marL="2663248" indent="0">
              <a:buNone/>
              <a:defRPr sz="1400" b="1"/>
            </a:lvl8pPr>
            <a:lvl9pPr marL="3043712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954" y="1880183"/>
            <a:ext cx="3888463" cy="2763103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9D71ED-84F7-4BBF-B082-22CE87D4C2F9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06768-5F93-4F87-969D-73F39DDA204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5115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C19F3-950C-4CDB-8551-8744CD43C1BB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0630F-CD10-40E8-8B03-5C549DCD20C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39297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549B9-9193-4DDF-A915-67AA4EA32A1E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59D73-B68A-4286-B830-43CE325FDAD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9729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761" y="1370436"/>
            <a:ext cx="7888069" cy="3263320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EAE1B-FBEC-4CFB-8641-C32A2A9274B9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45F5C-AC98-4F8D-8B1F-3A2508DC34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61915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351" y="343008"/>
            <a:ext cx="2950087" cy="1200521"/>
          </a:xfrm>
          <a:prstGeom prst="rect">
            <a:avLst/>
          </a:prstGeom>
        </p:spPr>
        <p:txBody>
          <a:bodyPr lIns="76093" tIns="38047" rIns="76093" bIns="38047" anchor="b"/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8464" y="741595"/>
            <a:ext cx="4629954" cy="3655553"/>
          </a:xfrm>
          <a:prstGeom prst="rect">
            <a:avLst/>
          </a:prstGeom>
        </p:spPr>
        <p:txBody>
          <a:bodyPr lIns="76093" tIns="38047" rIns="76093" bIns="38047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351" y="1543527"/>
            <a:ext cx="2950087" cy="2859971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1400"/>
            </a:lvl1pPr>
            <a:lvl2pPr marL="380464" indent="0">
              <a:buNone/>
              <a:defRPr sz="1200"/>
            </a:lvl2pPr>
            <a:lvl3pPr marL="760928" indent="0">
              <a:buNone/>
              <a:defRPr sz="1000"/>
            </a:lvl3pPr>
            <a:lvl4pPr marL="1141392" indent="0">
              <a:buNone/>
              <a:defRPr sz="800"/>
            </a:lvl4pPr>
            <a:lvl5pPr marL="1521856" indent="0">
              <a:buNone/>
              <a:defRPr sz="800"/>
            </a:lvl5pPr>
            <a:lvl6pPr marL="1902320" indent="0">
              <a:buNone/>
              <a:defRPr sz="800"/>
            </a:lvl6pPr>
            <a:lvl7pPr marL="2282784" indent="0">
              <a:buNone/>
              <a:defRPr sz="800"/>
            </a:lvl7pPr>
            <a:lvl8pPr marL="2663248" indent="0">
              <a:buNone/>
              <a:defRPr sz="800"/>
            </a:lvl8pPr>
            <a:lvl9pPr marL="304371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AFDE9-FB11-4B33-8390-724194AA7F76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C8F138-4146-4339-A6D3-79152A6C99A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68444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351" y="343008"/>
            <a:ext cx="2950087" cy="1200521"/>
          </a:xfrm>
          <a:prstGeom prst="rect">
            <a:avLst/>
          </a:prstGeom>
        </p:spPr>
        <p:txBody>
          <a:bodyPr lIns="76093" tIns="38047" rIns="76093" bIns="38047" anchor="b"/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464" y="741595"/>
            <a:ext cx="4629954" cy="3655553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2700"/>
            </a:lvl1pPr>
            <a:lvl2pPr marL="380464" indent="0">
              <a:buNone/>
              <a:defRPr sz="2300"/>
            </a:lvl2pPr>
            <a:lvl3pPr marL="760928" indent="0">
              <a:buNone/>
              <a:defRPr sz="2000"/>
            </a:lvl3pPr>
            <a:lvl4pPr marL="1141392" indent="0">
              <a:buNone/>
              <a:defRPr sz="1700"/>
            </a:lvl4pPr>
            <a:lvl5pPr marL="1521856" indent="0">
              <a:buNone/>
              <a:defRPr sz="1700"/>
            </a:lvl5pPr>
            <a:lvl6pPr marL="1902320" indent="0">
              <a:buNone/>
              <a:defRPr sz="1700"/>
            </a:lvl6pPr>
            <a:lvl7pPr marL="2282784" indent="0">
              <a:buNone/>
              <a:defRPr sz="1700"/>
            </a:lvl7pPr>
            <a:lvl8pPr marL="2663248" indent="0">
              <a:buNone/>
              <a:defRPr sz="1700"/>
            </a:lvl8pPr>
            <a:lvl9pPr marL="3043712" indent="0">
              <a:buNone/>
              <a:defRPr sz="17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351" y="1543527"/>
            <a:ext cx="2950087" cy="2859971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1400"/>
            </a:lvl1pPr>
            <a:lvl2pPr marL="380464" indent="0">
              <a:buNone/>
              <a:defRPr sz="1200"/>
            </a:lvl2pPr>
            <a:lvl3pPr marL="760928" indent="0">
              <a:buNone/>
              <a:defRPr sz="1000"/>
            </a:lvl3pPr>
            <a:lvl4pPr marL="1141392" indent="0">
              <a:buNone/>
              <a:defRPr sz="800"/>
            </a:lvl4pPr>
            <a:lvl5pPr marL="1521856" indent="0">
              <a:buNone/>
              <a:defRPr sz="800"/>
            </a:lvl5pPr>
            <a:lvl6pPr marL="1902320" indent="0">
              <a:buNone/>
              <a:defRPr sz="800"/>
            </a:lvl6pPr>
            <a:lvl7pPr marL="2282784" indent="0">
              <a:buNone/>
              <a:defRPr sz="800"/>
            </a:lvl7pPr>
            <a:lvl8pPr marL="2663248" indent="0">
              <a:buNone/>
              <a:defRPr sz="800"/>
            </a:lvl8pPr>
            <a:lvl9pPr marL="304371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68CC0-2B14-4351-9085-55CEC0F47DF2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18D7D-AE8A-4487-8690-D23E8570EE4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361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761" y="1370436"/>
            <a:ext cx="7888069" cy="3263320"/>
          </a:xfrm>
          <a:prstGeom prst="rect">
            <a:avLst/>
          </a:prstGeom>
        </p:spPr>
        <p:txBody>
          <a:bodyPr vert="eaVert"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2B2E7-A113-4B18-A2ED-7730B8B90BDD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A6C37-8D9B-40A3-9285-C89E7A84595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8878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4813" y="274724"/>
            <a:ext cx="1972018" cy="4359033"/>
          </a:xfrm>
          <a:prstGeom prst="rect">
            <a:avLst/>
          </a:prstGeom>
        </p:spPr>
        <p:txBody>
          <a:bodyPr vert="eaVert"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763" y="274724"/>
            <a:ext cx="5763625" cy="4359033"/>
          </a:xfrm>
          <a:prstGeom prst="rect">
            <a:avLst/>
          </a:prstGeom>
        </p:spPr>
        <p:txBody>
          <a:bodyPr vert="eaVert"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6DFD6-7EE6-41D0-B139-A958B14262F3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64F76B-8A09-490D-A35E-52B26D6EDE1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503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997" y="1283097"/>
            <a:ext cx="7888069" cy="2140610"/>
          </a:xfrm>
          <a:prstGeom prst="rect">
            <a:avLst/>
          </a:prstGeom>
        </p:spPr>
        <p:txBody>
          <a:bodyPr lIns="76093" tIns="38047" rIns="76093" bIns="38047" anchor="b"/>
          <a:lstStyle>
            <a:lvl1pPr>
              <a:defRPr sz="5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997" y="3442763"/>
            <a:ext cx="7888069" cy="1125886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804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609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413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218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02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2827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6632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043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CC8C4-6F93-4DCA-B7C2-65B48A49D6C8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4C8104-0A8D-4688-B4FF-F0EBC89427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9480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759" y="1370436"/>
            <a:ext cx="3867822" cy="3263320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008" y="1370436"/>
            <a:ext cx="3867822" cy="3263320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21EF9-047A-461A-BE34-6BA304058037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B8D97-368B-4EA0-A458-8E515195EE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5546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348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349" y="1260866"/>
            <a:ext cx="3869408" cy="619316"/>
          </a:xfrm>
          <a:prstGeom prst="rect">
            <a:avLst/>
          </a:prstGeom>
        </p:spPr>
        <p:txBody>
          <a:bodyPr lIns="76093" tIns="38047" rIns="76093" bIns="38047" anchor="b"/>
          <a:lstStyle>
            <a:lvl1pPr marL="0" indent="0">
              <a:buNone/>
              <a:defRPr sz="2000" b="1"/>
            </a:lvl1pPr>
            <a:lvl2pPr marL="380464" indent="0">
              <a:buNone/>
              <a:defRPr sz="1700" b="1"/>
            </a:lvl2pPr>
            <a:lvl3pPr marL="760928" indent="0">
              <a:buNone/>
              <a:defRPr sz="1500" b="1"/>
            </a:lvl3pPr>
            <a:lvl4pPr marL="1141392" indent="0">
              <a:buNone/>
              <a:defRPr sz="1400" b="1"/>
            </a:lvl4pPr>
            <a:lvl5pPr marL="1521856" indent="0">
              <a:buNone/>
              <a:defRPr sz="1400" b="1"/>
            </a:lvl5pPr>
            <a:lvl6pPr marL="1902320" indent="0">
              <a:buNone/>
              <a:defRPr sz="1400" b="1"/>
            </a:lvl6pPr>
            <a:lvl7pPr marL="2282784" indent="0">
              <a:buNone/>
              <a:defRPr sz="1400" b="1"/>
            </a:lvl7pPr>
            <a:lvl8pPr marL="2663248" indent="0">
              <a:buNone/>
              <a:defRPr sz="1400" b="1"/>
            </a:lvl8pPr>
            <a:lvl9pPr marL="3043712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349" y="1880183"/>
            <a:ext cx="3869408" cy="2763103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954" y="1260866"/>
            <a:ext cx="3888463" cy="619316"/>
          </a:xfrm>
          <a:prstGeom prst="rect">
            <a:avLst/>
          </a:prstGeom>
        </p:spPr>
        <p:txBody>
          <a:bodyPr lIns="76093" tIns="38047" rIns="76093" bIns="38047" anchor="b"/>
          <a:lstStyle>
            <a:lvl1pPr marL="0" indent="0">
              <a:buNone/>
              <a:defRPr sz="2000" b="1"/>
            </a:lvl1pPr>
            <a:lvl2pPr marL="380464" indent="0">
              <a:buNone/>
              <a:defRPr sz="1700" b="1"/>
            </a:lvl2pPr>
            <a:lvl3pPr marL="760928" indent="0">
              <a:buNone/>
              <a:defRPr sz="1500" b="1"/>
            </a:lvl3pPr>
            <a:lvl4pPr marL="1141392" indent="0">
              <a:buNone/>
              <a:defRPr sz="1400" b="1"/>
            </a:lvl4pPr>
            <a:lvl5pPr marL="1521856" indent="0">
              <a:buNone/>
              <a:defRPr sz="1400" b="1"/>
            </a:lvl5pPr>
            <a:lvl6pPr marL="1902320" indent="0">
              <a:buNone/>
              <a:defRPr sz="1400" b="1"/>
            </a:lvl6pPr>
            <a:lvl7pPr marL="2282784" indent="0">
              <a:buNone/>
              <a:defRPr sz="1400" b="1"/>
            </a:lvl7pPr>
            <a:lvl8pPr marL="2663248" indent="0">
              <a:buNone/>
              <a:defRPr sz="1400" b="1"/>
            </a:lvl8pPr>
            <a:lvl9pPr marL="3043712" indent="0">
              <a:buNone/>
              <a:defRPr sz="14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954" y="1880183"/>
            <a:ext cx="3888463" cy="2763103"/>
          </a:xfrm>
          <a:prstGeom prst="rect">
            <a:avLst/>
          </a:prstGeom>
        </p:spPr>
        <p:txBody>
          <a:bodyPr lIns="76093" tIns="38047" rIns="76093" bIns="38047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008EE-C349-4E8E-88CE-35090FF21DE6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FD776A-FDB5-462C-A7CD-AFDE8095D9F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50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761" y="274724"/>
            <a:ext cx="7888069" cy="994082"/>
          </a:xfrm>
          <a:prstGeom prst="rect">
            <a:avLst/>
          </a:prstGeom>
        </p:spPr>
        <p:txBody>
          <a:bodyPr lIns="76093" tIns="38047" rIns="76093" bIns="3804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618BF-641D-42A9-9BC4-69B4FF3772C5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7B754-CB7C-4E38-A441-D537EAB4482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67931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2EEDB-0A2E-4B8D-A943-935E9FF08FBA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A14156-A915-4332-AF4B-FF0A6686110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4483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351" y="343008"/>
            <a:ext cx="2950087" cy="1200521"/>
          </a:xfrm>
          <a:prstGeom prst="rect">
            <a:avLst/>
          </a:prstGeom>
        </p:spPr>
        <p:txBody>
          <a:bodyPr lIns="76093" tIns="38047" rIns="76093" bIns="38047" anchor="b"/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8464" y="741595"/>
            <a:ext cx="4629954" cy="3655553"/>
          </a:xfrm>
          <a:prstGeom prst="rect">
            <a:avLst/>
          </a:prstGeom>
        </p:spPr>
        <p:txBody>
          <a:bodyPr lIns="76093" tIns="38047" rIns="76093" bIns="38047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351" y="1543527"/>
            <a:ext cx="2950087" cy="2859971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1400"/>
            </a:lvl1pPr>
            <a:lvl2pPr marL="380464" indent="0">
              <a:buNone/>
              <a:defRPr sz="1200"/>
            </a:lvl2pPr>
            <a:lvl3pPr marL="760928" indent="0">
              <a:buNone/>
              <a:defRPr sz="1000"/>
            </a:lvl3pPr>
            <a:lvl4pPr marL="1141392" indent="0">
              <a:buNone/>
              <a:defRPr sz="800"/>
            </a:lvl4pPr>
            <a:lvl5pPr marL="1521856" indent="0">
              <a:buNone/>
              <a:defRPr sz="800"/>
            </a:lvl5pPr>
            <a:lvl6pPr marL="1902320" indent="0">
              <a:buNone/>
              <a:defRPr sz="800"/>
            </a:lvl6pPr>
            <a:lvl7pPr marL="2282784" indent="0">
              <a:buNone/>
              <a:defRPr sz="800"/>
            </a:lvl7pPr>
            <a:lvl8pPr marL="2663248" indent="0">
              <a:buNone/>
              <a:defRPr sz="800"/>
            </a:lvl8pPr>
            <a:lvl9pPr marL="304371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C5F9A-FEB6-4052-8F82-F3065A3D9D28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F450D2-055C-4395-BD61-7757FD5DC1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974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351" y="343008"/>
            <a:ext cx="2950087" cy="1200521"/>
          </a:xfrm>
          <a:prstGeom prst="rect">
            <a:avLst/>
          </a:prstGeom>
        </p:spPr>
        <p:txBody>
          <a:bodyPr lIns="76093" tIns="38047" rIns="76093" bIns="38047" anchor="b"/>
          <a:lstStyle>
            <a:lvl1pPr>
              <a:defRPr sz="27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464" y="741595"/>
            <a:ext cx="4629954" cy="3655553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2700"/>
            </a:lvl1pPr>
            <a:lvl2pPr marL="380464" indent="0">
              <a:buNone/>
              <a:defRPr sz="2300"/>
            </a:lvl2pPr>
            <a:lvl3pPr marL="760928" indent="0">
              <a:buNone/>
              <a:defRPr sz="2000"/>
            </a:lvl3pPr>
            <a:lvl4pPr marL="1141392" indent="0">
              <a:buNone/>
              <a:defRPr sz="1700"/>
            </a:lvl4pPr>
            <a:lvl5pPr marL="1521856" indent="0">
              <a:buNone/>
              <a:defRPr sz="1700"/>
            </a:lvl5pPr>
            <a:lvl6pPr marL="1902320" indent="0">
              <a:buNone/>
              <a:defRPr sz="1700"/>
            </a:lvl6pPr>
            <a:lvl7pPr marL="2282784" indent="0">
              <a:buNone/>
              <a:defRPr sz="1700"/>
            </a:lvl7pPr>
            <a:lvl8pPr marL="2663248" indent="0">
              <a:buNone/>
              <a:defRPr sz="1700"/>
            </a:lvl8pPr>
            <a:lvl9pPr marL="3043712" indent="0">
              <a:buNone/>
              <a:defRPr sz="17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351" y="1543527"/>
            <a:ext cx="2950087" cy="2859971"/>
          </a:xfrm>
          <a:prstGeom prst="rect">
            <a:avLst/>
          </a:prstGeom>
        </p:spPr>
        <p:txBody>
          <a:bodyPr lIns="76093" tIns="38047" rIns="76093" bIns="38047"/>
          <a:lstStyle>
            <a:lvl1pPr marL="0" indent="0">
              <a:buNone/>
              <a:defRPr sz="1400"/>
            </a:lvl1pPr>
            <a:lvl2pPr marL="380464" indent="0">
              <a:buNone/>
              <a:defRPr sz="1200"/>
            </a:lvl2pPr>
            <a:lvl3pPr marL="760928" indent="0">
              <a:buNone/>
              <a:defRPr sz="1000"/>
            </a:lvl3pPr>
            <a:lvl4pPr marL="1141392" indent="0">
              <a:buNone/>
              <a:defRPr sz="800"/>
            </a:lvl4pPr>
            <a:lvl5pPr marL="1521856" indent="0">
              <a:buNone/>
              <a:defRPr sz="800"/>
            </a:lvl5pPr>
            <a:lvl6pPr marL="1902320" indent="0">
              <a:buNone/>
              <a:defRPr sz="800"/>
            </a:lvl6pPr>
            <a:lvl7pPr marL="2282784" indent="0">
              <a:buNone/>
              <a:defRPr sz="800"/>
            </a:lvl7pPr>
            <a:lvl8pPr marL="2663248" indent="0">
              <a:buNone/>
              <a:defRPr sz="800"/>
            </a:lvl8pPr>
            <a:lvl9pPr marL="3043712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8E6DD-636A-4587-A36F-151D1197965B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5AE069-22BE-49E9-BAA6-F5DCACFD72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83191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59" y="4768737"/>
            <a:ext cx="2057757" cy="274721"/>
          </a:xfrm>
          <a:prstGeom prst="rect">
            <a:avLst/>
          </a:prstGeom>
        </p:spPr>
        <p:txBody>
          <a:bodyPr vert="horz" lIns="76093" tIns="38047" rIns="76093" bIns="38047" rtlCol="0" anchor="ctr"/>
          <a:lstStyle>
            <a:lvl1pPr algn="l" eaLnBrk="1" hangingPunct="1">
              <a:buFont typeface="Arial" panose="020B0604020202020204" pitchFamily="34" charset="0"/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DB81A3-433F-4A10-8D6A-32E6AB9A0351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4768737"/>
            <a:ext cx="3086636" cy="274721"/>
          </a:xfrm>
          <a:prstGeom prst="rect">
            <a:avLst/>
          </a:prstGeom>
        </p:spPr>
        <p:txBody>
          <a:bodyPr vert="horz" lIns="76093" tIns="38047" rIns="76093" bIns="38047" rtlCol="0" anchor="ctr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3" y="4768737"/>
            <a:ext cx="2057757" cy="274721"/>
          </a:xfrm>
          <a:prstGeom prst="rect">
            <a:avLst/>
          </a:prstGeom>
        </p:spPr>
        <p:txBody>
          <a:bodyPr vert="horz" wrap="square" lIns="76093" tIns="38047" rIns="76093" bIns="38047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rgbClr val="898989"/>
                </a:solidFill>
              </a:defRPr>
            </a:lvl1pPr>
          </a:lstStyle>
          <a:p>
            <a:fld id="{C051DF0F-5E58-4BA9-BD39-6F9AA9991C81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" y="214382"/>
            <a:ext cx="785949" cy="142919"/>
          </a:xfrm>
          <a:prstGeom prst="rect">
            <a:avLst/>
          </a:prstGeom>
          <a:solidFill>
            <a:srgbClr val="139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1143199" y="214382"/>
            <a:ext cx="8002390" cy="142919"/>
          </a:xfrm>
          <a:prstGeom prst="rect">
            <a:avLst/>
          </a:prstGeom>
          <a:solidFill>
            <a:srgbClr val="139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1031" name="图片" descr="{F77AF79A-A7F3-438F-9BC3-2BBCE9BC2E23}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439" y="71460"/>
            <a:ext cx="500149" cy="57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47" r:id="rId1"/>
    <p:sldLayoutId id="2147485048" r:id="rId2"/>
    <p:sldLayoutId id="2147485049" r:id="rId3"/>
    <p:sldLayoutId id="2147485050" r:id="rId4"/>
    <p:sldLayoutId id="2147485051" r:id="rId5"/>
    <p:sldLayoutId id="2147485052" r:id="rId6"/>
    <p:sldLayoutId id="2147485053" r:id="rId7"/>
    <p:sldLayoutId id="2147485054" r:id="rId8"/>
    <p:sldLayoutId id="2147485055" r:id="rId9"/>
    <p:sldLayoutId id="2147485056" r:id="rId10"/>
    <p:sldLayoutId id="2147485057" r:id="rId11"/>
    <p:sldLayoutId id="2147485069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38046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7609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14139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52185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90232" indent="-190232" algn="l" rtl="0" eaLnBrk="1" fontAlgn="base" hangingPunct="1">
        <a:lnSpc>
          <a:spcPct val="90000"/>
        </a:lnSpc>
        <a:spcBef>
          <a:spcPts val="832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0696" indent="-190232" algn="l" rtl="0" eaLnBrk="1" fontAlgn="base" hangingPunct="1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1160" indent="-190232" algn="l" rtl="0" eaLnBrk="1" fontAlgn="base" hangingPunct="1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1624" indent="-190232" algn="l" rtl="0" eaLnBrk="1" fontAlgn="base" hangingPunct="1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088" indent="-190232" algn="l" rtl="0" eaLnBrk="1" fontAlgn="base" hangingPunct="1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2552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3016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3480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3944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464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0928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392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1856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2320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2784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3248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3712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759" y="4768737"/>
            <a:ext cx="2057757" cy="274721"/>
          </a:xfrm>
          <a:prstGeom prst="rect">
            <a:avLst/>
          </a:prstGeom>
        </p:spPr>
        <p:txBody>
          <a:bodyPr vert="horz" lIns="76093" tIns="38047" rIns="76093" bIns="38047" rtlCol="0" anchor="ctr"/>
          <a:lstStyle>
            <a:lvl1pPr algn="l" eaLnBrk="1" hangingPunct="1">
              <a:buFont typeface="Arial" panose="020B0604020202020204" pitchFamily="34" charset="0"/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DD626C-2ACB-43A0-B9E0-3968269F0EC1}" type="datetimeFigureOut">
              <a:rPr lang="zh-CN" altLang="en-US"/>
              <a:pPr>
                <a:defRPr/>
              </a:pPr>
              <a:t>2016/12/16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9476" y="4768737"/>
            <a:ext cx="3086636" cy="274721"/>
          </a:xfrm>
          <a:prstGeom prst="rect">
            <a:avLst/>
          </a:prstGeom>
        </p:spPr>
        <p:txBody>
          <a:bodyPr vert="horz" lIns="76093" tIns="38047" rIns="76093" bIns="38047" rtlCol="0" anchor="ctr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9073" y="4768737"/>
            <a:ext cx="2057757" cy="274721"/>
          </a:xfrm>
          <a:prstGeom prst="rect">
            <a:avLst/>
          </a:prstGeom>
        </p:spPr>
        <p:txBody>
          <a:bodyPr vert="horz" wrap="square" lIns="76093" tIns="38047" rIns="76093" bIns="38047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rgbClr val="898989"/>
                </a:solidFill>
              </a:defRPr>
            </a:lvl1pPr>
          </a:lstStyle>
          <a:p>
            <a:fld id="{C44DA780-2B0C-4EB5-A7E1-8FDCCF7D34B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2" y="703482"/>
            <a:ext cx="785949" cy="142919"/>
          </a:xfrm>
          <a:prstGeom prst="rect">
            <a:avLst/>
          </a:prstGeom>
          <a:solidFill>
            <a:srgbClr val="139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1143199" y="703482"/>
            <a:ext cx="8002390" cy="142919"/>
          </a:xfrm>
          <a:prstGeom prst="rect">
            <a:avLst/>
          </a:prstGeom>
          <a:solidFill>
            <a:srgbClr val="139D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pic>
        <p:nvPicPr>
          <p:cNvPr id="2055" name="图片" descr="{F77AF79A-A7F3-438F-9BC3-2BBCE9BC2E23}.jpg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2438" y="499128"/>
            <a:ext cx="540000" cy="6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58" r:id="rId1"/>
    <p:sldLayoutId id="2147485059" r:id="rId2"/>
    <p:sldLayoutId id="2147485060" r:id="rId3"/>
    <p:sldLayoutId id="2147485061" r:id="rId4"/>
    <p:sldLayoutId id="2147485062" r:id="rId5"/>
    <p:sldLayoutId id="2147485063" r:id="rId6"/>
    <p:sldLayoutId id="2147485064" r:id="rId7"/>
    <p:sldLayoutId id="2147485065" r:id="rId8"/>
    <p:sldLayoutId id="2147485066" r:id="rId9"/>
    <p:sldLayoutId id="2147485067" r:id="rId10"/>
    <p:sldLayoutId id="214748506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380464" algn="l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760928" algn="l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141392" algn="l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521856" algn="l" rtl="0" fontAlgn="base">
        <a:lnSpc>
          <a:spcPct val="90000"/>
        </a:lnSpc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190232" indent="-190232" algn="l" rtl="0" eaLnBrk="0" fontAlgn="base" hangingPunct="0">
        <a:lnSpc>
          <a:spcPct val="90000"/>
        </a:lnSpc>
        <a:spcBef>
          <a:spcPts val="832"/>
        </a:spcBef>
        <a:spcAft>
          <a:spcPct val="0"/>
        </a:spcAft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0696" indent="-190232" algn="l" rtl="0" eaLnBrk="0" fontAlgn="base" hangingPunct="0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51160" indent="-190232" algn="l" rtl="0" eaLnBrk="0" fontAlgn="base" hangingPunct="0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31624" indent="-190232" algn="l" rtl="0" eaLnBrk="0" fontAlgn="base" hangingPunct="0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2088" indent="-190232" algn="l" rtl="0" eaLnBrk="0" fontAlgn="base" hangingPunct="0">
        <a:lnSpc>
          <a:spcPct val="90000"/>
        </a:lnSpc>
        <a:spcBef>
          <a:spcPts val="416"/>
        </a:spcBef>
        <a:spcAft>
          <a:spcPct val="0"/>
        </a:spcAft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2552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73016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53480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33944" indent="-190232" algn="l" defTabSz="760928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464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0928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1392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1856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2320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2784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3248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3712" algn="l" defTabSz="760928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矩形"/>
          <p:cNvSpPr>
            <a:spLocks noChangeArrowheads="1"/>
          </p:cNvSpPr>
          <p:nvPr/>
        </p:nvSpPr>
        <p:spPr bwMode="auto">
          <a:xfrm>
            <a:off x="0" y="104810"/>
            <a:ext cx="9178932" cy="519273"/>
          </a:xfrm>
          <a:prstGeom prst="rect">
            <a:avLst/>
          </a:prstGeom>
          <a:solidFill>
            <a:srgbClr val="0085C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4099" name="图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2143787"/>
            <a:ext cx="9145588" cy="163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矩形"/>
          <p:cNvSpPr>
            <a:spLocks noChangeArrowheads="1"/>
          </p:cNvSpPr>
          <p:nvPr/>
        </p:nvSpPr>
        <p:spPr bwMode="auto">
          <a:xfrm>
            <a:off x="0" y="-4764"/>
            <a:ext cx="9178932" cy="428759"/>
          </a:xfrm>
          <a:prstGeom prst="rect">
            <a:avLst/>
          </a:prstGeom>
          <a:solidFill>
            <a:srgbClr val="139D2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01" name="矩形"/>
          <p:cNvSpPr>
            <a:spLocks noChangeArrowheads="1"/>
          </p:cNvSpPr>
          <p:nvPr/>
        </p:nvSpPr>
        <p:spPr bwMode="auto">
          <a:xfrm>
            <a:off x="0" y="3787359"/>
            <a:ext cx="9178932" cy="1357731"/>
          </a:xfrm>
          <a:prstGeom prst="rect">
            <a:avLst/>
          </a:prstGeom>
          <a:solidFill>
            <a:srgbClr val="139D2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04" name="Freeform 5"/>
          <p:cNvSpPr>
            <a:spLocks noChangeArrowheads="1"/>
          </p:cNvSpPr>
          <p:nvPr/>
        </p:nvSpPr>
        <p:spPr bwMode="auto">
          <a:xfrm>
            <a:off x="6287595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4105" name="矩形"/>
          <p:cNvSpPr>
            <a:spLocks noChangeArrowheads="1"/>
          </p:cNvSpPr>
          <p:nvPr/>
        </p:nvSpPr>
        <p:spPr bwMode="auto">
          <a:xfrm flipV="1">
            <a:off x="1" y="3858816"/>
            <a:ext cx="9145588" cy="460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111" name="矩形"/>
          <p:cNvSpPr>
            <a:spLocks noChangeArrowheads="1"/>
          </p:cNvSpPr>
          <p:nvPr/>
        </p:nvSpPr>
        <p:spPr bwMode="auto">
          <a:xfrm flipV="1">
            <a:off x="1" y="5002169"/>
            <a:ext cx="9145588" cy="460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57700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6" name="矩形 45"/>
          <p:cNvSpPr/>
          <p:nvPr/>
        </p:nvSpPr>
        <p:spPr>
          <a:xfrm>
            <a:off x="1857700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7" name="矩形 46"/>
          <p:cNvSpPr/>
          <p:nvPr/>
        </p:nvSpPr>
        <p:spPr>
          <a:xfrm>
            <a:off x="1857700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8" name="矩形 47"/>
          <p:cNvSpPr/>
          <p:nvPr/>
        </p:nvSpPr>
        <p:spPr>
          <a:xfrm>
            <a:off x="3786848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9" name="矩形 48"/>
          <p:cNvSpPr/>
          <p:nvPr/>
        </p:nvSpPr>
        <p:spPr>
          <a:xfrm>
            <a:off x="3786848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0" name="矩形 49"/>
          <p:cNvSpPr/>
          <p:nvPr/>
        </p:nvSpPr>
        <p:spPr>
          <a:xfrm>
            <a:off x="3786848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1" name="矩形 50"/>
          <p:cNvSpPr/>
          <p:nvPr/>
        </p:nvSpPr>
        <p:spPr>
          <a:xfrm>
            <a:off x="5501646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2" name="矩形 51"/>
          <p:cNvSpPr/>
          <p:nvPr/>
        </p:nvSpPr>
        <p:spPr>
          <a:xfrm>
            <a:off x="5501646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3" name="矩形 52"/>
          <p:cNvSpPr/>
          <p:nvPr/>
        </p:nvSpPr>
        <p:spPr>
          <a:xfrm>
            <a:off x="5501646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4" name="矩形 53"/>
          <p:cNvSpPr/>
          <p:nvPr/>
        </p:nvSpPr>
        <p:spPr>
          <a:xfrm>
            <a:off x="7287893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5" name="矩形 54"/>
          <p:cNvSpPr/>
          <p:nvPr/>
        </p:nvSpPr>
        <p:spPr>
          <a:xfrm>
            <a:off x="7287893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6" name="矩形 55"/>
          <p:cNvSpPr/>
          <p:nvPr/>
        </p:nvSpPr>
        <p:spPr>
          <a:xfrm>
            <a:off x="7287893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7" name="矩形 56"/>
          <p:cNvSpPr/>
          <p:nvPr/>
        </p:nvSpPr>
        <p:spPr>
          <a:xfrm>
            <a:off x="0" y="4073196"/>
            <a:ext cx="7145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8" name="矩形 57"/>
          <p:cNvSpPr/>
          <p:nvPr/>
        </p:nvSpPr>
        <p:spPr>
          <a:xfrm>
            <a:off x="2" y="4359034"/>
            <a:ext cx="80977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9" name="矩形 58"/>
          <p:cNvSpPr/>
          <p:nvPr/>
        </p:nvSpPr>
        <p:spPr>
          <a:xfrm>
            <a:off x="0" y="4644872"/>
            <a:ext cx="7145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0" name="矩形 59"/>
          <p:cNvSpPr/>
          <p:nvPr/>
        </p:nvSpPr>
        <p:spPr>
          <a:xfrm>
            <a:off x="9110658" y="4073196"/>
            <a:ext cx="69862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1" name="矩形 60"/>
          <p:cNvSpPr/>
          <p:nvPr/>
        </p:nvSpPr>
        <p:spPr>
          <a:xfrm>
            <a:off x="9110658" y="4359034"/>
            <a:ext cx="69862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2" name="矩形 61"/>
          <p:cNvSpPr/>
          <p:nvPr/>
        </p:nvSpPr>
        <p:spPr>
          <a:xfrm>
            <a:off x="9110658" y="4644872"/>
            <a:ext cx="69862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130" name="TextBox 68"/>
          <p:cNvSpPr txBox="1">
            <a:spLocks noChangeArrowheads="1"/>
          </p:cNvSpPr>
          <p:nvPr/>
        </p:nvSpPr>
        <p:spPr bwMode="auto">
          <a:xfrm>
            <a:off x="6287592" y="285838"/>
            <a:ext cx="643050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</a:t>
            </a:r>
          </a:p>
        </p:txBody>
      </p:sp>
      <p:sp>
        <p:nvSpPr>
          <p:cNvPr id="4131" name="Freeform 5"/>
          <p:cNvSpPr>
            <a:spLocks noChangeArrowheads="1"/>
          </p:cNvSpPr>
          <p:nvPr/>
        </p:nvSpPr>
        <p:spPr bwMode="auto">
          <a:xfrm>
            <a:off x="6930645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4132" name="Freeform 5"/>
          <p:cNvSpPr>
            <a:spLocks noChangeArrowheads="1"/>
          </p:cNvSpPr>
          <p:nvPr/>
        </p:nvSpPr>
        <p:spPr bwMode="auto">
          <a:xfrm>
            <a:off x="7645144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4133" name="Freeform 5"/>
          <p:cNvSpPr>
            <a:spLocks noChangeArrowheads="1"/>
          </p:cNvSpPr>
          <p:nvPr/>
        </p:nvSpPr>
        <p:spPr bwMode="auto">
          <a:xfrm>
            <a:off x="8288192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4134" name="TextBox 72"/>
          <p:cNvSpPr txBox="1">
            <a:spLocks noChangeArrowheads="1"/>
          </p:cNvSpPr>
          <p:nvPr/>
        </p:nvSpPr>
        <p:spPr bwMode="auto">
          <a:xfrm>
            <a:off x="6930644" y="285838"/>
            <a:ext cx="643049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人本</a:t>
            </a:r>
          </a:p>
        </p:txBody>
      </p:sp>
      <p:sp>
        <p:nvSpPr>
          <p:cNvPr id="4135" name="TextBox 73"/>
          <p:cNvSpPr txBox="1">
            <a:spLocks noChangeArrowheads="1"/>
          </p:cNvSpPr>
          <p:nvPr/>
        </p:nvSpPr>
        <p:spPr bwMode="auto">
          <a:xfrm>
            <a:off x="7645143" y="285838"/>
            <a:ext cx="643049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和谐</a:t>
            </a:r>
          </a:p>
        </p:txBody>
      </p:sp>
      <p:sp>
        <p:nvSpPr>
          <p:cNvPr id="4136" name="TextBox 74"/>
          <p:cNvSpPr txBox="1">
            <a:spLocks noChangeArrowheads="1"/>
          </p:cNvSpPr>
          <p:nvPr/>
        </p:nvSpPr>
        <p:spPr bwMode="auto">
          <a:xfrm>
            <a:off x="8288189" y="285838"/>
            <a:ext cx="643050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感恩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78671" y="3220816"/>
            <a:ext cx="4979090" cy="323058"/>
          </a:xfrm>
          <a:prstGeom prst="rect">
            <a:avLst/>
          </a:prstGeom>
          <a:noFill/>
        </p:spPr>
        <p:txBody>
          <a:bodyPr wrap="square" lIns="76093" tIns="38047" rIns="76093" bIns="38047" rtlCol="0">
            <a:spAutoFit/>
          </a:bodyPr>
          <a:lstStyle/>
          <a:p>
            <a:r>
              <a:rPr lang="zh-CN" altLang="en-US" sz="1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mpact" pitchFamily="34" charset="0"/>
              </a:rPr>
              <a:t>重庆医药（集团）股份有限公司信息中心 </a:t>
            </a:r>
            <a:r>
              <a:rPr lang="zh-CN" altLang="en-US" sz="1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mpact" pitchFamily="34" charset="0"/>
              </a:rPr>
              <a:t>  </a:t>
            </a:r>
            <a:r>
              <a:rPr lang="en-US" altLang="zh-CN" sz="1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mpact" pitchFamily="34" charset="0"/>
              </a:rPr>
              <a:t>2016</a:t>
            </a:r>
            <a:r>
              <a:rPr lang="zh-CN" altLang="en-US" sz="1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mpact" pitchFamily="34" charset="0"/>
              </a:rPr>
              <a:t>年</a:t>
            </a:r>
            <a:r>
              <a:rPr lang="en-US" altLang="zh-CN" sz="160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mpact" pitchFamily="34" charset="0"/>
              </a:rPr>
              <a:t> </a:t>
            </a:r>
            <a:r>
              <a:rPr lang="en-US" altLang="zh-CN" sz="1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mpact" pitchFamily="34" charset="0"/>
              </a:rPr>
              <a:t> 12</a:t>
            </a:r>
            <a:r>
              <a:rPr lang="zh-CN" altLang="en-US" sz="1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Impact" pitchFamily="34" charset="0"/>
              </a:rPr>
              <a:t>月</a:t>
            </a:r>
            <a:endParaRPr lang="zh-CN" altLang="en-US" sz="16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63" name="Text Box 1032"/>
          <p:cNvSpPr>
            <a:spLocks noChangeArrowheads="1"/>
          </p:cNvSpPr>
          <p:nvPr/>
        </p:nvSpPr>
        <p:spPr bwMode="auto">
          <a:xfrm>
            <a:off x="1192008" y="1276400"/>
            <a:ext cx="6753225" cy="12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sz="66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罗马攻略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217099" y="473613"/>
            <a:ext cx="2910312" cy="4537177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12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3717" y="123516"/>
            <a:ext cx="589689" cy="312286"/>
          </a:xfr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1182705" y="2033869"/>
            <a:ext cx="2958214" cy="1691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 anchor="ctr"/>
          <a:lstStyle/>
          <a:p>
            <a:pPr algn="ctr"/>
            <a:endParaRPr lang="zh-CN" altLang="zh-CN" sz="1200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" name="文本框 6"/>
          <p:cNvSpPr>
            <a:spLocks noChangeArrowheads="1"/>
          </p:cNvSpPr>
          <p:nvPr/>
        </p:nvSpPr>
        <p:spPr bwMode="auto">
          <a:xfrm>
            <a:off x="1186518" y="2240346"/>
            <a:ext cx="2827326" cy="110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6093" tIns="38047" rIns="76093" bIns="38047">
            <a:spAutoFit/>
          </a:bodyPr>
          <a:lstStyle/>
          <a:p>
            <a:pPr algn="ctr"/>
            <a:r>
              <a:rPr lang="zh-CN" altLang="en-US" sz="6700" b="1" dirty="0">
                <a:solidFill>
                  <a:schemeClr val="accent6"/>
                </a:solidFill>
                <a:latin typeface="Arial Black" pitchFamily="34" charset="0"/>
                <a:ea typeface="微软雅黑" pitchFamily="34" charset="-122"/>
                <a:sym typeface="Times New Roman" pitchFamily="18" charset="0"/>
              </a:rPr>
              <a:t>目录</a:t>
            </a:r>
          </a:p>
        </p:txBody>
      </p:sp>
      <p:sp>
        <p:nvSpPr>
          <p:cNvPr id="36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8266816" y="4894646"/>
            <a:ext cx="546774" cy="232284"/>
          </a:xfrm>
        </p:spPr>
        <p:txBody>
          <a:bodyPr/>
          <a:lstStyle/>
          <a:p>
            <a:fld id="{FB851DA4-9CCF-4E60-BC8E-8CAEAF5A4C6C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3754848" y="1637595"/>
            <a:ext cx="477333" cy="45474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900">
              <a:solidFill>
                <a:srgbClr val="F38E0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804268" y="1636440"/>
            <a:ext cx="392300" cy="414009"/>
            <a:chOff x="3598200" y="1732459"/>
            <a:chExt cx="1947600" cy="1994400"/>
          </a:xfrm>
        </p:grpSpPr>
        <p:sp>
          <p:nvSpPr>
            <p:cNvPr id="21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42" name="椭圆 41"/>
          <p:cNvSpPr/>
          <p:nvPr/>
        </p:nvSpPr>
        <p:spPr>
          <a:xfrm>
            <a:off x="3754848" y="2554900"/>
            <a:ext cx="477333" cy="45474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900">
              <a:solidFill>
                <a:srgbClr val="F38E0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804268" y="2553746"/>
            <a:ext cx="392300" cy="414009"/>
            <a:chOff x="3598200" y="1732459"/>
            <a:chExt cx="1947600" cy="1994400"/>
          </a:xfrm>
        </p:grpSpPr>
        <p:sp>
          <p:nvSpPr>
            <p:cNvPr id="44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50" name="直接连接符 49"/>
          <p:cNvSpPr>
            <a:spLocks noChangeShapeType="1"/>
          </p:cNvSpPr>
          <p:nvPr/>
        </p:nvSpPr>
        <p:spPr bwMode="auto">
          <a:xfrm>
            <a:off x="4196567" y="2104404"/>
            <a:ext cx="3996488" cy="1346"/>
          </a:xfrm>
          <a:prstGeom prst="line">
            <a:avLst/>
          </a:prstGeom>
          <a:ln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52" name="直接连接符 51"/>
          <p:cNvSpPr>
            <a:spLocks noChangeShapeType="1"/>
          </p:cNvSpPr>
          <p:nvPr/>
        </p:nvSpPr>
        <p:spPr bwMode="auto">
          <a:xfrm>
            <a:off x="4212691" y="3002902"/>
            <a:ext cx="3996488" cy="1346"/>
          </a:xfrm>
          <a:prstGeom prst="line">
            <a:avLst/>
          </a:prstGeom>
          <a:ln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702242" y="3385471"/>
            <a:ext cx="477333" cy="454742"/>
          </a:xfrm>
          <a:prstGeom prst="ellips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900">
              <a:solidFill>
                <a:srgbClr val="F38E02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直接连接符 54"/>
          <p:cNvSpPr>
            <a:spLocks noChangeShapeType="1"/>
          </p:cNvSpPr>
          <p:nvPr/>
        </p:nvSpPr>
        <p:spPr bwMode="auto">
          <a:xfrm>
            <a:off x="4232181" y="3818775"/>
            <a:ext cx="3996488" cy="1346"/>
          </a:xfrm>
          <a:prstGeom prst="line">
            <a:avLst/>
          </a:prstGeom>
          <a:ln>
            <a:headEnd type="oval" w="med" len="med"/>
            <a:tailEnd type="oval" w="med" len="med"/>
          </a:ln>
          <a:ex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lIns="76093" tIns="38047" rIns="76093" bIns="38047"/>
          <a:lstStyle/>
          <a:p>
            <a:endParaRPr lang="zh-CN" altLang="en-US"/>
          </a:p>
        </p:txBody>
      </p:sp>
      <p:grpSp>
        <p:nvGrpSpPr>
          <p:cNvPr id="56" name="组合 55"/>
          <p:cNvGrpSpPr/>
          <p:nvPr/>
        </p:nvGrpSpPr>
        <p:grpSpPr>
          <a:xfrm>
            <a:off x="3763404" y="3404766"/>
            <a:ext cx="392300" cy="414009"/>
            <a:chOff x="3598200" y="1732459"/>
            <a:chExt cx="1947600" cy="1994400"/>
          </a:xfrm>
        </p:grpSpPr>
        <p:sp>
          <p:nvSpPr>
            <p:cNvPr id="57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8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59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0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1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875676026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57742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217099" y="473613"/>
            <a:ext cx="2910312" cy="4537177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120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3717" y="123516"/>
            <a:ext cx="1025706" cy="312286"/>
          </a:xfrm>
          <a:solidFill>
            <a:srgbClr val="139D2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1182705" y="2033869"/>
            <a:ext cx="2958214" cy="1691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3" name="组合 7"/>
          <p:cNvGrpSpPr>
            <a:grpSpLocks/>
          </p:cNvGrpSpPr>
          <p:nvPr/>
        </p:nvGrpSpPr>
        <p:grpSpPr bwMode="auto">
          <a:xfrm>
            <a:off x="1158399" y="1683393"/>
            <a:ext cx="3198457" cy="2169825"/>
            <a:chOff x="150688" y="0"/>
            <a:chExt cx="4205288" cy="2558046"/>
          </a:xfrm>
        </p:grpSpPr>
        <p:sp>
          <p:nvSpPr>
            <p:cNvPr id="24" name="文本框 6"/>
            <p:cNvSpPr>
              <a:spLocks noChangeArrowheads="1"/>
            </p:cNvSpPr>
            <p:nvPr/>
          </p:nvSpPr>
          <p:spPr bwMode="auto">
            <a:xfrm>
              <a:off x="150688" y="0"/>
              <a:ext cx="4205288" cy="2558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3500" b="1" dirty="0" smtClean="0">
                  <a:solidFill>
                    <a:srgbClr val="F27120"/>
                  </a:solidFill>
                  <a:latin typeface="Arial Black" pitchFamily="34" charset="0"/>
                  <a:ea typeface="微软雅黑" pitchFamily="34" charset="-122"/>
                  <a:sym typeface="Times New Roman" pitchFamily="18" charset="0"/>
                </a:rPr>
                <a:t>0</a:t>
              </a:r>
              <a:r>
                <a:rPr lang="en-US" altLang="zh-CN" sz="13500" b="1" dirty="0" smtClean="0">
                  <a:solidFill>
                    <a:srgbClr val="F27120"/>
                  </a:solidFill>
                  <a:latin typeface="Arial Black" pitchFamily="34" charset="0"/>
                  <a:ea typeface="微软雅黑" pitchFamily="34" charset="-122"/>
                  <a:sym typeface="Times New Roman" pitchFamily="18" charset="0"/>
                </a:rPr>
                <a:t>2</a:t>
              </a:r>
              <a:endParaRPr lang="zh-CN" altLang="en-US" sz="13500" b="1" dirty="0">
                <a:solidFill>
                  <a:srgbClr val="F27120"/>
                </a:solidFill>
                <a:latin typeface="Arial Black" pitchFamily="34" charset="0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25" name="文本框 7"/>
            <p:cNvSpPr>
              <a:spLocks noChangeArrowheads="1"/>
            </p:cNvSpPr>
            <p:nvPr/>
          </p:nvSpPr>
          <p:spPr bwMode="auto">
            <a:xfrm>
              <a:off x="150689" y="1254125"/>
              <a:ext cx="3930176" cy="526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rgbClr val="F27120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第  </a:t>
              </a:r>
              <a:r>
                <a:rPr lang="zh-CN" altLang="en-US" sz="2300" b="1" dirty="0" smtClean="0">
                  <a:solidFill>
                    <a:srgbClr val="F27120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二 </a:t>
              </a:r>
              <a:r>
                <a:rPr lang="zh-CN" altLang="en-US" sz="2300" b="1" dirty="0">
                  <a:solidFill>
                    <a:srgbClr val="F27120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章</a:t>
              </a:r>
            </a:p>
          </p:txBody>
        </p:sp>
      </p:grp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221452" y="3177009"/>
            <a:ext cx="3996488" cy="1346"/>
          </a:xfrm>
          <a:prstGeom prst="line">
            <a:avLst/>
          </a:prstGeom>
          <a:noFill/>
          <a:ln w="12700" cmpd="sng">
            <a:solidFill>
              <a:srgbClr val="0070C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346202" y="1342472"/>
            <a:ext cx="1261737" cy="1234148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1200">
              <a:solidFill>
                <a:schemeClr val="accent5">
                  <a:lumMod val="7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79482" y="1556804"/>
            <a:ext cx="710681" cy="711844"/>
            <a:chOff x="3598200" y="1732459"/>
            <a:chExt cx="1947600" cy="1994400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8266816" y="4894646"/>
            <a:ext cx="546774" cy="232284"/>
          </a:xfrm>
        </p:spPr>
        <p:txBody>
          <a:bodyPr/>
          <a:lstStyle/>
          <a:p>
            <a:fld id="{FB851DA4-9CCF-4E60-BC8E-8CAEAF5A4C6C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5093333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6459073" y="4634304"/>
            <a:ext cx="2057757" cy="274721"/>
          </a:xfrm>
        </p:spPr>
        <p:txBody>
          <a:bodyPr/>
          <a:lstStyle/>
          <a:p>
            <a:fld id="{FB851DA4-9CCF-4E60-BC8E-8CAEAF5A4C6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23" name="直接连接符 6"/>
          <p:cNvSpPr>
            <a:spLocks noChangeShapeType="1"/>
          </p:cNvSpPr>
          <p:nvPr/>
        </p:nvSpPr>
        <p:spPr bwMode="auto">
          <a:xfrm>
            <a:off x="1724025" y="-451792"/>
            <a:ext cx="0" cy="261937"/>
          </a:xfrm>
          <a:prstGeom prst="line">
            <a:avLst/>
          </a:prstGeom>
          <a:noFill/>
          <a:ln w="9525">
            <a:solidFill>
              <a:srgbClr val="BFBFB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02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217099" y="473613"/>
            <a:ext cx="2910312" cy="4537177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1200">
              <a:solidFill>
                <a:schemeClr val="accent5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13717" y="123516"/>
            <a:ext cx="1025706" cy="312286"/>
          </a:xfrm>
          <a:solidFill>
            <a:srgbClr val="139D2A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7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1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6"/>
          <p:cNvSpPr>
            <a:spLocks noChangeArrowheads="1"/>
          </p:cNvSpPr>
          <p:nvPr/>
        </p:nvSpPr>
        <p:spPr bwMode="auto">
          <a:xfrm>
            <a:off x="1182705" y="2033869"/>
            <a:ext cx="2958214" cy="16911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3" name="组合 7"/>
          <p:cNvGrpSpPr>
            <a:grpSpLocks/>
          </p:cNvGrpSpPr>
          <p:nvPr/>
        </p:nvGrpSpPr>
        <p:grpSpPr bwMode="auto">
          <a:xfrm>
            <a:off x="1158399" y="1683393"/>
            <a:ext cx="3198457" cy="2169825"/>
            <a:chOff x="150688" y="0"/>
            <a:chExt cx="4205288" cy="2558046"/>
          </a:xfrm>
        </p:grpSpPr>
        <p:sp>
          <p:nvSpPr>
            <p:cNvPr id="24" name="文本框 6"/>
            <p:cNvSpPr>
              <a:spLocks noChangeArrowheads="1"/>
            </p:cNvSpPr>
            <p:nvPr/>
          </p:nvSpPr>
          <p:spPr bwMode="auto">
            <a:xfrm>
              <a:off x="150688" y="0"/>
              <a:ext cx="4205288" cy="2558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sz="13500" b="1" dirty="0" smtClean="0">
                  <a:solidFill>
                    <a:srgbClr val="F27120"/>
                  </a:solidFill>
                  <a:latin typeface="Arial Black" pitchFamily="34" charset="0"/>
                  <a:ea typeface="微软雅黑" pitchFamily="34" charset="-122"/>
                  <a:sym typeface="Times New Roman" pitchFamily="18" charset="0"/>
                </a:rPr>
                <a:t>0</a:t>
              </a:r>
              <a:r>
                <a:rPr lang="en-US" altLang="zh-CN" sz="13500" b="1" dirty="0">
                  <a:solidFill>
                    <a:srgbClr val="F27120"/>
                  </a:solidFill>
                  <a:latin typeface="Arial Black" pitchFamily="34" charset="0"/>
                  <a:ea typeface="微软雅黑" pitchFamily="34" charset="-122"/>
                  <a:sym typeface="Times New Roman" pitchFamily="18" charset="0"/>
                </a:rPr>
                <a:t>3</a:t>
              </a:r>
              <a:endParaRPr lang="zh-CN" altLang="en-US" sz="13500" b="1" dirty="0">
                <a:solidFill>
                  <a:srgbClr val="F27120"/>
                </a:solidFill>
                <a:latin typeface="Arial Black" pitchFamily="34" charset="0"/>
                <a:ea typeface="微软雅黑" pitchFamily="34" charset="-122"/>
                <a:sym typeface="Times New Roman" pitchFamily="18" charset="0"/>
              </a:endParaRPr>
            </a:p>
          </p:txBody>
        </p:sp>
        <p:sp>
          <p:nvSpPr>
            <p:cNvPr id="25" name="文本框 7"/>
            <p:cNvSpPr>
              <a:spLocks noChangeArrowheads="1"/>
            </p:cNvSpPr>
            <p:nvPr/>
          </p:nvSpPr>
          <p:spPr bwMode="auto">
            <a:xfrm>
              <a:off x="150689" y="1254125"/>
              <a:ext cx="3930176" cy="526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rgbClr val="F27120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第  </a:t>
              </a:r>
              <a:r>
                <a:rPr lang="zh-CN" altLang="en-US" sz="2300" b="1" dirty="0" smtClean="0">
                  <a:solidFill>
                    <a:srgbClr val="F27120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三 </a:t>
              </a:r>
              <a:r>
                <a:rPr lang="zh-CN" altLang="en-US" sz="2300" b="1" dirty="0">
                  <a:solidFill>
                    <a:srgbClr val="F27120"/>
                  </a:solidFill>
                  <a:latin typeface="微软雅黑" pitchFamily="34" charset="-122"/>
                  <a:ea typeface="微软雅黑" pitchFamily="34" charset="-122"/>
                  <a:sym typeface="Times New Roman" pitchFamily="18" charset="0"/>
                </a:rPr>
                <a:t>章</a:t>
              </a:r>
            </a:p>
          </p:txBody>
        </p:sp>
      </p:grp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197770" y="3193462"/>
            <a:ext cx="3996488" cy="1346"/>
          </a:xfrm>
          <a:prstGeom prst="line">
            <a:avLst/>
          </a:prstGeom>
          <a:noFill/>
          <a:ln w="12700" cmpd="sng">
            <a:solidFill>
              <a:srgbClr val="0070C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346202" y="1342472"/>
            <a:ext cx="1261737" cy="1234148"/>
          </a:xfrm>
          <a:prstGeom prst="ellips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lIns="76093" tIns="38047" rIns="76093" bIns="38047" rtlCol="0" anchor="ctr"/>
          <a:lstStyle/>
          <a:p>
            <a:pPr algn="ctr"/>
            <a:endParaRPr lang="zh-CN" altLang="en-US" sz="1200">
              <a:solidFill>
                <a:schemeClr val="accent5">
                  <a:lumMod val="75000"/>
                </a:schemeClr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579482" y="1556804"/>
            <a:ext cx="710681" cy="711844"/>
            <a:chOff x="3598200" y="1732459"/>
            <a:chExt cx="1947600" cy="1994400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4815450" y="1732459"/>
              <a:ext cx="417924" cy="1423836"/>
            </a:xfrm>
            <a:custGeom>
              <a:avLst/>
              <a:gdLst>
                <a:gd name="T0" fmla="*/ 2 w 43"/>
                <a:gd name="T1" fmla="*/ 115 h 115"/>
                <a:gd name="T2" fmla="*/ 3 w 43"/>
                <a:gd name="T3" fmla="*/ 115 h 115"/>
                <a:gd name="T4" fmla="*/ 3 w 43"/>
                <a:gd name="T5" fmla="*/ 115 h 115"/>
                <a:gd name="T6" fmla="*/ 3 w 43"/>
                <a:gd name="T7" fmla="*/ 115 h 115"/>
                <a:gd name="T8" fmla="*/ 4 w 43"/>
                <a:gd name="T9" fmla="*/ 115 h 115"/>
                <a:gd name="T10" fmla="*/ 4 w 43"/>
                <a:gd name="T11" fmla="*/ 115 h 115"/>
                <a:gd name="T12" fmla="*/ 5 w 43"/>
                <a:gd name="T13" fmla="*/ 114 h 115"/>
                <a:gd name="T14" fmla="*/ 22 w 43"/>
                <a:gd name="T15" fmla="*/ 98 h 115"/>
                <a:gd name="T16" fmla="*/ 38 w 43"/>
                <a:gd name="T17" fmla="*/ 114 h 115"/>
                <a:gd name="T18" fmla="*/ 39 w 43"/>
                <a:gd name="T19" fmla="*/ 115 h 115"/>
                <a:gd name="T20" fmla="*/ 39 w 43"/>
                <a:gd name="T21" fmla="*/ 115 h 115"/>
                <a:gd name="T22" fmla="*/ 40 w 43"/>
                <a:gd name="T23" fmla="*/ 115 h 115"/>
                <a:gd name="T24" fmla="*/ 40 w 43"/>
                <a:gd name="T25" fmla="*/ 115 h 115"/>
                <a:gd name="T26" fmla="*/ 40 w 43"/>
                <a:gd name="T27" fmla="*/ 115 h 115"/>
                <a:gd name="T28" fmla="*/ 41 w 43"/>
                <a:gd name="T29" fmla="*/ 115 h 115"/>
                <a:gd name="T30" fmla="*/ 42 w 43"/>
                <a:gd name="T31" fmla="*/ 114 h 115"/>
                <a:gd name="T32" fmla="*/ 43 w 43"/>
                <a:gd name="T33" fmla="*/ 112 h 115"/>
                <a:gd name="T34" fmla="*/ 43 w 43"/>
                <a:gd name="T35" fmla="*/ 27 h 115"/>
                <a:gd name="T36" fmla="*/ 43 w 43"/>
                <a:gd name="T37" fmla="*/ 13 h 115"/>
                <a:gd name="T38" fmla="*/ 43 w 43"/>
                <a:gd name="T39" fmla="*/ 3 h 115"/>
                <a:gd name="T40" fmla="*/ 42 w 43"/>
                <a:gd name="T41" fmla="*/ 1 h 115"/>
                <a:gd name="T42" fmla="*/ 40 w 43"/>
                <a:gd name="T43" fmla="*/ 0 h 115"/>
                <a:gd name="T44" fmla="*/ 3 w 43"/>
                <a:gd name="T45" fmla="*/ 0 h 115"/>
                <a:gd name="T46" fmla="*/ 3 w 43"/>
                <a:gd name="T47" fmla="*/ 0 h 115"/>
                <a:gd name="T48" fmla="*/ 2 w 43"/>
                <a:gd name="T49" fmla="*/ 1 h 115"/>
                <a:gd name="T50" fmla="*/ 2 w 43"/>
                <a:gd name="T51" fmla="*/ 1 h 115"/>
                <a:gd name="T52" fmla="*/ 0 w 43"/>
                <a:gd name="T53" fmla="*/ 3 h 115"/>
                <a:gd name="T54" fmla="*/ 0 w 43"/>
                <a:gd name="T55" fmla="*/ 13 h 115"/>
                <a:gd name="T56" fmla="*/ 0 w 43"/>
                <a:gd name="T57" fmla="*/ 27 h 115"/>
                <a:gd name="T58" fmla="*/ 0 w 43"/>
                <a:gd name="T59" fmla="*/ 112 h 115"/>
                <a:gd name="T60" fmla="*/ 2 w 43"/>
                <a:gd name="T61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3" h="115">
                  <a:moveTo>
                    <a:pt x="2" y="115"/>
                  </a:moveTo>
                  <a:cubicBezTo>
                    <a:pt x="2" y="115"/>
                    <a:pt x="2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3" y="115"/>
                    <a:pt x="3" y="115"/>
                  </a:cubicBezTo>
                  <a:cubicBezTo>
                    <a:pt x="3" y="115"/>
                    <a:pt x="4" y="115"/>
                    <a:pt x="4" y="115"/>
                  </a:cubicBezTo>
                  <a:cubicBezTo>
                    <a:pt x="4" y="115"/>
                    <a:pt x="4" y="115"/>
                    <a:pt x="4" y="115"/>
                  </a:cubicBezTo>
                  <a:cubicBezTo>
                    <a:pt x="4" y="115"/>
                    <a:pt x="5" y="114"/>
                    <a:pt x="5" y="114"/>
                  </a:cubicBezTo>
                  <a:cubicBezTo>
                    <a:pt x="22" y="98"/>
                    <a:pt x="22" y="98"/>
                    <a:pt x="22" y="98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9" y="115"/>
                    <a:pt x="39" y="115"/>
                  </a:cubicBezTo>
                  <a:cubicBezTo>
                    <a:pt x="39" y="115"/>
                    <a:pt x="39" y="115"/>
                    <a:pt x="39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0" y="115"/>
                    <a:pt x="40" y="115"/>
                    <a:pt x="40" y="115"/>
                  </a:cubicBezTo>
                  <a:cubicBezTo>
                    <a:pt x="41" y="115"/>
                    <a:pt x="41" y="115"/>
                    <a:pt x="41" y="115"/>
                  </a:cubicBezTo>
                  <a:cubicBezTo>
                    <a:pt x="42" y="115"/>
                    <a:pt x="42" y="114"/>
                    <a:pt x="42" y="114"/>
                  </a:cubicBezTo>
                  <a:cubicBezTo>
                    <a:pt x="43" y="114"/>
                    <a:pt x="43" y="113"/>
                    <a:pt x="43" y="11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3" y="3"/>
                    <a:pt x="43" y="3"/>
                    <a:pt x="43" y="3"/>
                  </a:cubicBezTo>
                  <a:cubicBezTo>
                    <a:pt x="43" y="3"/>
                    <a:pt x="43" y="2"/>
                    <a:pt x="42" y="1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1" y="1"/>
                    <a:pt x="0" y="2"/>
                    <a:pt x="0" y="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3"/>
                    <a:pt x="1" y="114"/>
                    <a:pt x="2" y="11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2" name="Freeform 6"/>
            <p:cNvSpPr>
              <a:spLocks/>
            </p:cNvSpPr>
            <p:nvPr/>
          </p:nvSpPr>
          <p:spPr bwMode="auto">
            <a:xfrm>
              <a:off x="3853824" y="2462367"/>
              <a:ext cx="515304" cy="61683"/>
            </a:xfrm>
            <a:custGeom>
              <a:avLst/>
              <a:gdLst>
                <a:gd name="T0" fmla="*/ 0 w 53"/>
                <a:gd name="T1" fmla="*/ 3 h 5"/>
                <a:gd name="T2" fmla="*/ 3 w 53"/>
                <a:gd name="T3" fmla="*/ 5 h 5"/>
                <a:gd name="T4" fmla="*/ 50 w 53"/>
                <a:gd name="T5" fmla="*/ 5 h 5"/>
                <a:gd name="T6" fmla="*/ 53 w 53"/>
                <a:gd name="T7" fmla="*/ 3 h 5"/>
                <a:gd name="T8" fmla="*/ 50 w 53"/>
                <a:gd name="T9" fmla="*/ 0 h 5"/>
                <a:gd name="T10" fmla="*/ 3 w 53"/>
                <a:gd name="T11" fmla="*/ 0 h 5"/>
                <a:gd name="T12" fmla="*/ 0 w 53"/>
                <a:gd name="T13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0" y="3"/>
                  </a:move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3"/>
                  </a:cubicBezTo>
                  <a:cubicBezTo>
                    <a:pt x="53" y="1"/>
                    <a:pt x="52" y="0"/>
                    <a:pt x="5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Freeform 7"/>
            <p:cNvSpPr>
              <a:spLocks/>
            </p:cNvSpPr>
            <p:nvPr/>
          </p:nvSpPr>
          <p:spPr bwMode="auto">
            <a:xfrm>
              <a:off x="3853824" y="2750218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Freeform 8"/>
            <p:cNvSpPr>
              <a:spLocks/>
            </p:cNvSpPr>
            <p:nvPr/>
          </p:nvSpPr>
          <p:spPr bwMode="auto">
            <a:xfrm>
              <a:off x="3853824" y="3032931"/>
              <a:ext cx="515304" cy="61683"/>
            </a:xfrm>
            <a:custGeom>
              <a:avLst/>
              <a:gdLst>
                <a:gd name="T0" fmla="*/ 50 w 53"/>
                <a:gd name="T1" fmla="*/ 0 h 5"/>
                <a:gd name="T2" fmla="*/ 3 w 53"/>
                <a:gd name="T3" fmla="*/ 0 h 5"/>
                <a:gd name="T4" fmla="*/ 0 w 53"/>
                <a:gd name="T5" fmla="*/ 2 h 5"/>
                <a:gd name="T6" fmla="*/ 3 w 53"/>
                <a:gd name="T7" fmla="*/ 5 h 5"/>
                <a:gd name="T8" fmla="*/ 50 w 53"/>
                <a:gd name="T9" fmla="*/ 5 h 5"/>
                <a:gd name="T10" fmla="*/ 53 w 53"/>
                <a:gd name="T11" fmla="*/ 2 h 5"/>
                <a:gd name="T12" fmla="*/ 50 w 53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5">
                  <a:moveTo>
                    <a:pt x="5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2" y="5"/>
                    <a:pt x="53" y="4"/>
                    <a:pt x="53" y="2"/>
                  </a:cubicBezTo>
                  <a:cubicBezTo>
                    <a:pt x="53" y="1"/>
                    <a:pt x="52" y="0"/>
                    <a:pt x="5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5" name="Freeform 9"/>
            <p:cNvSpPr>
              <a:spLocks noEditPoints="1"/>
            </p:cNvSpPr>
            <p:nvPr/>
          </p:nvSpPr>
          <p:spPr bwMode="auto">
            <a:xfrm>
              <a:off x="3598200" y="1881526"/>
              <a:ext cx="1947600" cy="1845333"/>
            </a:xfrm>
            <a:custGeom>
              <a:avLst/>
              <a:gdLst>
                <a:gd name="T0" fmla="*/ 177 w 200"/>
                <a:gd name="T1" fmla="*/ 3 h 149"/>
                <a:gd name="T2" fmla="*/ 177 w 200"/>
                <a:gd name="T3" fmla="*/ 17 h 149"/>
                <a:gd name="T4" fmla="*/ 186 w 200"/>
                <a:gd name="T5" fmla="*/ 21 h 149"/>
                <a:gd name="T6" fmla="*/ 186 w 200"/>
                <a:gd name="T7" fmla="*/ 134 h 149"/>
                <a:gd name="T8" fmla="*/ 107 w 200"/>
                <a:gd name="T9" fmla="*/ 134 h 149"/>
                <a:gd name="T10" fmla="*/ 107 w 200"/>
                <a:gd name="T11" fmla="*/ 21 h 149"/>
                <a:gd name="T12" fmla="*/ 117 w 200"/>
                <a:gd name="T13" fmla="*/ 17 h 149"/>
                <a:gd name="T14" fmla="*/ 117 w 200"/>
                <a:gd name="T15" fmla="*/ 3 h 149"/>
                <a:gd name="T16" fmla="*/ 100 w 200"/>
                <a:gd name="T17" fmla="*/ 9 h 149"/>
                <a:gd name="T18" fmla="*/ 53 w 200"/>
                <a:gd name="T19" fmla="*/ 0 h 149"/>
                <a:gd name="T20" fmla="*/ 0 w 200"/>
                <a:gd name="T21" fmla="*/ 20 h 149"/>
                <a:gd name="T22" fmla="*/ 0 w 200"/>
                <a:gd name="T23" fmla="*/ 142 h 149"/>
                <a:gd name="T24" fmla="*/ 2 w 200"/>
                <a:gd name="T25" fmla="*/ 147 h 149"/>
                <a:gd name="T26" fmla="*/ 8 w 200"/>
                <a:gd name="T27" fmla="*/ 149 h 149"/>
                <a:gd name="T28" fmla="*/ 53 w 200"/>
                <a:gd name="T29" fmla="*/ 145 h 149"/>
                <a:gd name="T30" fmla="*/ 99 w 200"/>
                <a:gd name="T31" fmla="*/ 149 h 149"/>
                <a:gd name="T32" fmla="*/ 99 w 200"/>
                <a:gd name="T33" fmla="*/ 149 h 149"/>
                <a:gd name="T34" fmla="*/ 100 w 200"/>
                <a:gd name="T35" fmla="*/ 149 h 149"/>
                <a:gd name="T36" fmla="*/ 100 w 200"/>
                <a:gd name="T37" fmla="*/ 149 h 149"/>
                <a:gd name="T38" fmla="*/ 101 w 200"/>
                <a:gd name="T39" fmla="*/ 149 h 149"/>
                <a:gd name="T40" fmla="*/ 101 w 200"/>
                <a:gd name="T41" fmla="*/ 149 h 149"/>
                <a:gd name="T42" fmla="*/ 146 w 200"/>
                <a:gd name="T43" fmla="*/ 145 h 149"/>
                <a:gd name="T44" fmla="*/ 192 w 200"/>
                <a:gd name="T45" fmla="*/ 149 h 149"/>
                <a:gd name="T46" fmla="*/ 193 w 200"/>
                <a:gd name="T47" fmla="*/ 149 h 149"/>
                <a:gd name="T48" fmla="*/ 197 w 200"/>
                <a:gd name="T49" fmla="*/ 147 h 149"/>
                <a:gd name="T50" fmla="*/ 200 w 200"/>
                <a:gd name="T51" fmla="*/ 142 h 149"/>
                <a:gd name="T52" fmla="*/ 200 w 200"/>
                <a:gd name="T53" fmla="*/ 20 h 149"/>
                <a:gd name="T54" fmla="*/ 177 w 200"/>
                <a:gd name="T55" fmla="*/ 3 h 149"/>
                <a:gd name="T56" fmla="*/ 93 w 200"/>
                <a:gd name="T57" fmla="*/ 134 h 149"/>
                <a:gd name="T58" fmla="*/ 53 w 200"/>
                <a:gd name="T59" fmla="*/ 131 h 149"/>
                <a:gd name="T60" fmla="*/ 14 w 200"/>
                <a:gd name="T61" fmla="*/ 134 h 149"/>
                <a:gd name="T62" fmla="*/ 14 w 200"/>
                <a:gd name="T63" fmla="*/ 21 h 149"/>
                <a:gd name="T64" fmla="*/ 53 w 200"/>
                <a:gd name="T65" fmla="*/ 14 h 149"/>
                <a:gd name="T66" fmla="*/ 93 w 200"/>
                <a:gd name="T67" fmla="*/ 21 h 149"/>
                <a:gd name="T68" fmla="*/ 93 w 200"/>
                <a:gd name="T69" fmla="*/ 13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0" h="149">
                  <a:moveTo>
                    <a:pt x="177" y="3"/>
                  </a:moveTo>
                  <a:cubicBezTo>
                    <a:pt x="177" y="17"/>
                    <a:pt x="177" y="17"/>
                    <a:pt x="177" y="17"/>
                  </a:cubicBezTo>
                  <a:cubicBezTo>
                    <a:pt x="181" y="18"/>
                    <a:pt x="185" y="20"/>
                    <a:pt x="186" y="21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161" y="130"/>
                    <a:pt x="131" y="130"/>
                    <a:pt x="107" y="134"/>
                  </a:cubicBezTo>
                  <a:cubicBezTo>
                    <a:pt x="107" y="21"/>
                    <a:pt x="107" y="21"/>
                    <a:pt x="107" y="21"/>
                  </a:cubicBezTo>
                  <a:cubicBezTo>
                    <a:pt x="108" y="20"/>
                    <a:pt x="111" y="18"/>
                    <a:pt x="117" y="17"/>
                  </a:cubicBezTo>
                  <a:cubicBezTo>
                    <a:pt x="117" y="3"/>
                    <a:pt x="117" y="3"/>
                    <a:pt x="117" y="3"/>
                  </a:cubicBezTo>
                  <a:cubicBezTo>
                    <a:pt x="110" y="4"/>
                    <a:pt x="104" y="6"/>
                    <a:pt x="100" y="9"/>
                  </a:cubicBezTo>
                  <a:cubicBezTo>
                    <a:pt x="90" y="2"/>
                    <a:pt x="70" y="0"/>
                    <a:pt x="53" y="0"/>
                  </a:cubicBezTo>
                  <a:cubicBezTo>
                    <a:pt x="29" y="0"/>
                    <a:pt x="0" y="5"/>
                    <a:pt x="0" y="20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4"/>
                    <a:pt x="1" y="146"/>
                    <a:pt x="2" y="147"/>
                  </a:cubicBezTo>
                  <a:cubicBezTo>
                    <a:pt x="4" y="148"/>
                    <a:pt x="6" y="149"/>
                    <a:pt x="8" y="149"/>
                  </a:cubicBezTo>
                  <a:cubicBezTo>
                    <a:pt x="22" y="146"/>
                    <a:pt x="37" y="145"/>
                    <a:pt x="53" y="145"/>
                  </a:cubicBezTo>
                  <a:cubicBezTo>
                    <a:pt x="69" y="145"/>
                    <a:pt x="85" y="146"/>
                    <a:pt x="99" y="149"/>
                  </a:cubicBezTo>
                  <a:cubicBezTo>
                    <a:pt x="99" y="149"/>
                    <a:pt x="99" y="149"/>
                    <a:pt x="99" y="149"/>
                  </a:cubicBezTo>
                  <a:cubicBezTo>
                    <a:pt x="99" y="149"/>
                    <a:pt x="99" y="149"/>
                    <a:pt x="100" y="149"/>
                  </a:cubicBezTo>
                  <a:cubicBezTo>
                    <a:pt x="100" y="149"/>
                    <a:pt x="100" y="149"/>
                    <a:pt x="100" y="149"/>
                  </a:cubicBezTo>
                  <a:cubicBezTo>
                    <a:pt x="100" y="149"/>
                    <a:pt x="100" y="149"/>
                    <a:pt x="101" y="149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5" y="146"/>
                    <a:pt x="130" y="145"/>
                    <a:pt x="146" y="145"/>
                  </a:cubicBezTo>
                  <a:cubicBezTo>
                    <a:pt x="162" y="145"/>
                    <a:pt x="178" y="146"/>
                    <a:pt x="192" y="149"/>
                  </a:cubicBezTo>
                  <a:cubicBezTo>
                    <a:pt x="192" y="149"/>
                    <a:pt x="192" y="149"/>
                    <a:pt x="193" y="149"/>
                  </a:cubicBezTo>
                  <a:cubicBezTo>
                    <a:pt x="194" y="149"/>
                    <a:pt x="196" y="148"/>
                    <a:pt x="197" y="147"/>
                  </a:cubicBezTo>
                  <a:cubicBezTo>
                    <a:pt x="199" y="146"/>
                    <a:pt x="200" y="144"/>
                    <a:pt x="200" y="142"/>
                  </a:cubicBezTo>
                  <a:cubicBezTo>
                    <a:pt x="200" y="20"/>
                    <a:pt x="200" y="20"/>
                    <a:pt x="200" y="20"/>
                  </a:cubicBezTo>
                  <a:cubicBezTo>
                    <a:pt x="200" y="11"/>
                    <a:pt x="190" y="6"/>
                    <a:pt x="177" y="3"/>
                  </a:cubicBezTo>
                  <a:close/>
                  <a:moveTo>
                    <a:pt x="93" y="134"/>
                  </a:moveTo>
                  <a:cubicBezTo>
                    <a:pt x="80" y="132"/>
                    <a:pt x="67" y="131"/>
                    <a:pt x="53" y="131"/>
                  </a:cubicBezTo>
                  <a:cubicBezTo>
                    <a:pt x="40" y="131"/>
                    <a:pt x="26" y="132"/>
                    <a:pt x="14" y="134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6" y="18"/>
                    <a:pt x="30" y="14"/>
                    <a:pt x="53" y="14"/>
                  </a:cubicBezTo>
                  <a:cubicBezTo>
                    <a:pt x="76" y="14"/>
                    <a:pt x="90" y="18"/>
                    <a:pt x="93" y="21"/>
                  </a:cubicBezTo>
                  <a:lnTo>
                    <a:pt x="93" y="1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900">
                <a:solidFill>
                  <a:srgbClr val="F38E02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36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8266816" y="4894646"/>
            <a:ext cx="546774" cy="232284"/>
          </a:xfrm>
        </p:spPr>
        <p:txBody>
          <a:bodyPr/>
          <a:lstStyle/>
          <a:p>
            <a:fld id="{FB851DA4-9CCF-4E60-BC8E-8CAEAF5A4C6C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748434238"/>
      </p:ext>
    </p:extLst>
  </p:cSld>
  <p:clrMapOvr>
    <a:masterClrMapping/>
  </p:clrMapOvr>
  <p:transition spd="slow"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34930" y="2102500"/>
            <a:ext cx="9145588" cy="163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矩形"/>
          <p:cNvSpPr>
            <a:spLocks noChangeArrowheads="1"/>
          </p:cNvSpPr>
          <p:nvPr/>
        </p:nvSpPr>
        <p:spPr bwMode="auto">
          <a:xfrm>
            <a:off x="0" y="2"/>
            <a:ext cx="9178932" cy="428757"/>
          </a:xfrm>
          <a:prstGeom prst="rect">
            <a:avLst/>
          </a:prstGeom>
          <a:solidFill>
            <a:srgbClr val="139D2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6" name="矩形"/>
          <p:cNvSpPr>
            <a:spLocks noChangeArrowheads="1"/>
          </p:cNvSpPr>
          <p:nvPr/>
        </p:nvSpPr>
        <p:spPr bwMode="auto">
          <a:xfrm>
            <a:off x="0" y="3787359"/>
            <a:ext cx="9178932" cy="1357731"/>
          </a:xfrm>
          <a:prstGeom prst="rect">
            <a:avLst/>
          </a:prstGeom>
          <a:solidFill>
            <a:srgbClr val="139D2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7" name="矩形"/>
          <p:cNvSpPr>
            <a:spLocks noChangeArrowheads="1"/>
          </p:cNvSpPr>
          <p:nvPr/>
        </p:nvSpPr>
        <p:spPr bwMode="auto">
          <a:xfrm>
            <a:off x="428700" y="2942547"/>
            <a:ext cx="8359639" cy="786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solidFill>
                  <a:srgbClr val="139D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重庆医药（集团）股份有限公司  信息中心</a:t>
            </a:r>
            <a:br>
              <a:rPr lang="zh-CN" altLang="en-US" sz="1200" b="1" dirty="0">
                <a:solidFill>
                  <a:srgbClr val="139D2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1200" b="1" noProof="1">
              <a:solidFill>
                <a:srgbClr val="139D2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8" name="图片" descr="{F77AF79A-A7F3-438F-9BC3-2BBCE9BC2E23}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832" y="3007657"/>
            <a:ext cx="411234" cy="519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Freeform 5"/>
          <p:cNvSpPr>
            <a:spLocks noChangeArrowheads="1"/>
          </p:cNvSpPr>
          <p:nvPr/>
        </p:nvSpPr>
        <p:spPr bwMode="auto">
          <a:xfrm>
            <a:off x="6287595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8200" name="矩形"/>
          <p:cNvSpPr>
            <a:spLocks noChangeArrowheads="1"/>
          </p:cNvSpPr>
          <p:nvPr/>
        </p:nvSpPr>
        <p:spPr bwMode="auto">
          <a:xfrm flipV="1">
            <a:off x="1" y="3858816"/>
            <a:ext cx="9145588" cy="460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201" name="图片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72648" y="4001736"/>
            <a:ext cx="1286098" cy="94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图片" descr="C:\Documents and Settings\Administrator\Application Data\Tencent\Users\395089902\QQ\WinTemp\RichOle\J~QLZTK][6F2SX6%S7BB@`S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14948" y="4001736"/>
            <a:ext cx="1428998" cy="92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图片" descr="C:\Documents and Settings\Administrator\Application Data\Tencent\Users\395089902\QQ\WinTemp\RichOle\{49OS9GH4RQ9K]QG)B%9PLA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3693" y="4001736"/>
            <a:ext cx="1357549" cy="92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图片" descr="C:\Documents and Settings\Administrator\Application Data\Tencent\Users\395089902\QQ\WinTemp\RichOle\`O}O`B0PA28$@()BGVHB[P0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87443" y="4001736"/>
            <a:ext cx="1357548" cy="92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图片" descr="C:\Documents and Settings\Administrator\Application Data\Tencent\Users\395089902\QQ\WinTemp\RichOle\9P]$)LDX%F)R`@83A@A5MIF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800" y="4001736"/>
            <a:ext cx="1428998" cy="928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6" name="矩形"/>
          <p:cNvSpPr>
            <a:spLocks noChangeArrowheads="1"/>
          </p:cNvSpPr>
          <p:nvPr/>
        </p:nvSpPr>
        <p:spPr bwMode="auto">
          <a:xfrm flipV="1">
            <a:off x="1" y="5002169"/>
            <a:ext cx="9145588" cy="4605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857700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6" name="矩形 45"/>
          <p:cNvSpPr/>
          <p:nvPr/>
        </p:nvSpPr>
        <p:spPr>
          <a:xfrm>
            <a:off x="1857700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7" name="矩形 46"/>
          <p:cNvSpPr/>
          <p:nvPr/>
        </p:nvSpPr>
        <p:spPr>
          <a:xfrm>
            <a:off x="1857700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8" name="矩形 47"/>
          <p:cNvSpPr/>
          <p:nvPr/>
        </p:nvSpPr>
        <p:spPr>
          <a:xfrm>
            <a:off x="3786848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49" name="矩形 48"/>
          <p:cNvSpPr/>
          <p:nvPr/>
        </p:nvSpPr>
        <p:spPr>
          <a:xfrm>
            <a:off x="3786848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0" name="矩形 49"/>
          <p:cNvSpPr/>
          <p:nvPr/>
        </p:nvSpPr>
        <p:spPr>
          <a:xfrm>
            <a:off x="3786848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1" name="矩形 50"/>
          <p:cNvSpPr/>
          <p:nvPr/>
        </p:nvSpPr>
        <p:spPr>
          <a:xfrm>
            <a:off x="5501646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2" name="矩形 51"/>
          <p:cNvSpPr/>
          <p:nvPr/>
        </p:nvSpPr>
        <p:spPr>
          <a:xfrm>
            <a:off x="5501646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3" name="矩形 52"/>
          <p:cNvSpPr/>
          <p:nvPr/>
        </p:nvSpPr>
        <p:spPr>
          <a:xfrm>
            <a:off x="5501646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4" name="矩形 53"/>
          <p:cNvSpPr/>
          <p:nvPr/>
        </p:nvSpPr>
        <p:spPr>
          <a:xfrm>
            <a:off x="7287893" y="4073196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5" name="矩形 54"/>
          <p:cNvSpPr/>
          <p:nvPr/>
        </p:nvSpPr>
        <p:spPr>
          <a:xfrm>
            <a:off x="7287893" y="4359034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6" name="矩形 55"/>
          <p:cNvSpPr/>
          <p:nvPr/>
        </p:nvSpPr>
        <p:spPr>
          <a:xfrm>
            <a:off x="7287893" y="4644872"/>
            <a:ext cx="14290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7" name="矩形 56"/>
          <p:cNvSpPr/>
          <p:nvPr/>
        </p:nvSpPr>
        <p:spPr>
          <a:xfrm>
            <a:off x="0" y="4073196"/>
            <a:ext cx="7145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8" name="矩形 57"/>
          <p:cNvSpPr/>
          <p:nvPr/>
        </p:nvSpPr>
        <p:spPr>
          <a:xfrm>
            <a:off x="2" y="4359034"/>
            <a:ext cx="80977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59" name="矩形 58"/>
          <p:cNvSpPr/>
          <p:nvPr/>
        </p:nvSpPr>
        <p:spPr>
          <a:xfrm>
            <a:off x="0" y="4644872"/>
            <a:ext cx="71450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0" name="矩形 59"/>
          <p:cNvSpPr/>
          <p:nvPr/>
        </p:nvSpPr>
        <p:spPr>
          <a:xfrm>
            <a:off x="9110658" y="4073196"/>
            <a:ext cx="69862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1" name="矩形 60"/>
          <p:cNvSpPr/>
          <p:nvPr/>
        </p:nvSpPr>
        <p:spPr>
          <a:xfrm>
            <a:off x="9110658" y="4359034"/>
            <a:ext cx="69862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62" name="矩形 61"/>
          <p:cNvSpPr/>
          <p:nvPr/>
        </p:nvSpPr>
        <p:spPr>
          <a:xfrm>
            <a:off x="9110658" y="4644872"/>
            <a:ext cx="69862" cy="214378"/>
          </a:xfrm>
          <a:prstGeom prst="rect">
            <a:avLst/>
          </a:prstGeom>
          <a:solidFill>
            <a:schemeClr val="bg1"/>
          </a:solidFill>
          <a:ln>
            <a:solidFill>
              <a:srgbClr val="139D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93" tIns="38047" rIns="76093" bIns="38047" anchor="ctr"/>
          <a:lstStyle/>
          <a:p>
            <a:pPr algn="ctr" eaLnBrk="1" hangingPunct="1">
              <a:defRPr/>
            </a:pPr>
            <a:endParaRPr lang="zh-CN" altLang="en-US" noProof="1"/>
          </a:p>
        </p:txBody>
      </p:sp>
      <p:sp>
        <p:nvSpPr>
          <p:cNvPr id="8225" name="TextBox 68"/>
          <p:cNvSpPr txBox="1">
            <a:spLocks noChangeArrowheads="1"/>
          </p:cNvSpPr>
          <p:nvPr/>
        </p:nvSpPr>
        <p:spPr bwMode="auto">
          <a:xfrm>
            <a:off x="6287592" y="285838"/>
            <a:ext cx="643050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</a:t>
            </a:r>
          </a:p>
        </p:txBody>
      </p:sp>
      <p:sp>
        <p:nvSpPr>
          <p:cNvPr id="8226" name="Freeform 5"/>
          <p:cNvSpPr>
            <a:spLocks noChangeArrowheads="1"/>
          </p:cNvSpPr>
          <p:nvPr/>
        </p:nvSpPr>
        <p:spPr bwMode="auto">
          <a:xfrm>
            <a:off x="6930645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8227" name="Freeform 5"/>
          <p:cNvSpPr>
            <a:spLocks noChangeArrowheads="1"/>
          </p:cNvSpPr>
          <p:nvPr/>
        </p:nvSpPr>
        <p:spPr bwMode="auto">
          <a:xfrm>
            <a:off x="7645144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8228" name="Freeform 5"/>
          <p:cNvSpPr>
            <a:spLocks noChangeArrowheads="1"/>
          </p:cNvSpPr>
          <p:nvPr/>
        </p:nvSpPr>
        <p:spPr bwMode="auto">
          <a:xfrm>
            <a:off x="8288192" y="214379"/>
            <a:ext cx="600179" cy="541504"/>
          </a:xfrm>
          <a:custGeom>
            <a:avLst/>
            <a:gdLst>
              <a:gd name="T0" fmla="*/ 2147483647 w 2740"/>
              <a:gd name="T1" fmla="*/ 2147483647 h 2446"/>
              <a:gd name="T2" fmla="*/ 2147483647 w 2740"/>
              <a:gd name="T3" fmla="*/ 2147483647 h 2446"/>
              <a:gd name="T4" fmla="*/ 2147483647 w 2740"/>
              <a:gd name="T5" fmla="*/ 2147483647 h 2446"/>
              <a:gd name="T6" fmla="*/ 2147483647 w 2740"/>
              <a:gd name="T7" fmla="*/ 2147483647 h 2446"/>
              <a:gd name="T8" fmla="*/ 2147483647 w 2740"/>
              <a:gd name="T9" fmla="*/ 2147483647 h 2446"/>
              <a:gd name="T10" fmla="*/ 2147483647 w 2740"/>
              <a:gd name="T11" fmla="*/ 2147483647 h 2446"/>
              <a:gd name="T12" fmla="*/ 2147483647 w 2740"/>
              <a:gd name="T13" fmla="*/ 2147483647 h 2446"/>
              <a:gd name="T14" fmla="*/ 0 w 2740"/>
              <a:gd name="T15" fmla="*/ 2147483647 h 2446"/>
              <a:gd name="T16" fmla="*/ 2147483647 w 2740"/>
              <a:gd name="T17" fmla="*/ 2147483647 h 2446"/>
              <a:gd name="T18" fmla="*/ 2147483647 w 2740"/>
              <a:gd name="T19" fmla="*/ 2147483647 h 2446"/>
              <a:gd name="T20" fmla="*/ 2147483647 w 2740"/>
              <a:gd name="T21" fmla="*/ 2147483647 h 2446"/>
              <a:gd name="T22" fmla="*/ 2147483647 w 2740"/>
              <a:gd name="T23" fmla="*/ 2147483647 h 2446"/>
              <a:gd name="T24" fmla="*/ 2147483647 w 2740"/>
              <a:gd name="T25" fmla="*/ 2147483647 h 2446"/>
              <a:gd name="T26" fmla="*/ 2147483647 w 2740"/>
              <a:gd name="T27" fmla="*/ 2147483647 h 2446"/>
              <a:gd name="T28" fmla="*/ 2147483647 w 2740"/>
              <a:gd name="T29" fmla="*/ 2147483647 h 2446"/>
              <a:gd name="T30" fmla="*/ 2147483647 w 2740"/>
              <a:gd name="T31" fmla="*/ 2147483647 h 2446"/>
              <a:gd name="T32" fmla="*/ 2147483647 w 2740"/>
              <a:gd name="T33" fmla="*/ 2147483647 h 2446"/>
              <a:gd name="T34" fmla="*/ 2147483647 w 2740"/>
              <a:gd name="T35" fmla="*/ 2147483647 h 2446"/>
              <a:gd name="T36" fmla="*/ 2147483647 w 2740"/>
              <a:gd name="T37" fmla="*/ 2147483647 h 244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740"/>
              <a:gd name="T58" fmla="*/ 0 h 2446"/>
              <a:gd name="T59" fmla="*/ 2740 w 2740"/>
              <a:gd name="T60" fmla="*/ 2446 h 244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0085CF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76093" tIns="38047" rIns="76093" bIns="38047"/>
          <a:lstStyle/>
          <a:p>
            <a:endParaRPr lang="zh-CN" altLang="en-US"/>
          </a:p>
        </p:txBody>
      </p:sp>
      <p:sp>
        <p:nvSpPr>
          <p:cNvPr id="8229" name="TextBox 72"/>
          <p:cNvSpPr txBox="1">
            <a:spLocks noChangeArrowheads="1"/>
          </p:cNvSpPr>
          <p:nvPr/>
        </p:nvSpPr>
        <p:spPr bwMode="auto">
          <a:xfrm>
            <a:off x="6930644" y="285838"/>
            <a:ext cx="643049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人本</a:t>
            </a:r>
          </a:p>
        </p:txBody>
      </p:sp>
      <p:sp>
        <p:nvSpPr>
          <p:cNvPr id="8230" name="TextBox 73"/>
          <p:cNvSpPr txBox="1">
            <a:spLocks noChangeArrowheads="1"/>
          </p:cNvSpPr>
          <p:nvPr/>
        </p:nvSpPr>
        <p:spPr bwMode="auto">
          <a:xfrm>
            <a:off x="7645143" y="285838"/>
            <a:ext cx="643049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和谐</a:t>
            </a:r>
          </a:p>
        </p:txBody>
      </p:sp>
      <p:sp>
        <p:nvSpPr>
          <p:cNvPr id="8231" name="TextBox 74"/>
          <p:cNvSpPr txBox="1">
            <a:spLocks noChangeArrowheads="1"/>
          </p:cNvSpPr>
          <p:nvPr/>
        </p:nvSpPr>
        <p:spPr bwMode="auto">
          <a:xfrm>
            <a:off x="8288189" y="285838"/>
            <a:ext cx="643050" cy="35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093" tIns="38047" rIns="76093" bIns="38047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感恩</a:t>
            </a:r>
          </a:p>
        </p:txBody>
      </p:sp>
      <p:sp>
        <p:nvSpPr>
          <p:cNvPr id="43" name="矩形"/>
          <p:cNvSpPr/>
          <p:nvPr/>
        </p:nvSpPr>
        <p:spPr>
          <a:xfrm>
            <a:off x="428700" y="1643572"/>
            <a:ext cx="8359639" cy="7860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lIns="76093" tIns="38047" rIns="76093" bIns="38047"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noProof="1">
                <a:solidFill>
                  <a:srgbClr val="139D2A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00B050"/>
        </a:solidFill>
      </a:spPr>
      <a:bodyPr wrap="square" rtlCol="0">
        <a:spAutoFit/>
      </a:bodyPr>
      <a:lstStyle>
        <a:defPPr>
          <a:defRPr sz="1400" b="1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模板.ppt [兼容模式]" id="{3918EA53-D136-4D52-8FD1-3A474C7252A0}" vid="{0E6087C6-857D-48CE-BB44-C0CFDD5F6EAD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模板.ppt [兼容模式]" id="{3918EA53-D136-4D52-8FD1-3A474C7252A0}" vid="{6E7698C8-5C12-4845-A5AD-6DD6A35C586E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13284</TotalTime>
  <Pages>0</Pages>
  <Words>204</Words>
  <Characters>0</Characters>
  <Application>Microsoft Office PowerPoint</Application>
  <DocSecurity>0</DocSecurity>
  <PresentationFormat>自定义</PresentationFormat>
  <Lines>0</Lines>
  <Paragraphs>30</Paragraphs>
  <Slides>7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自定义设计方案</vt:lpstr>
      <vt:lpstr>1_自定义设计方案</vt:lpstr>
      <vt:lpstr>幻灯片 1</vt:lpstr>
      <vt:lpstr>内容</vt:lpstr>
      <vt:lpstr>幻灯片 3</vt:lpstr>
      <vt:lpstr>汇报提纲</vt:lpstr>
      <vt:lpstr>幻灯片 5</vt:lpstr>
      <vt:lpstr>汇报提纲</vt:lpstr>
      <vt:lpstr>幻灯片 7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lizl</dc:creator>
  <cp:lastModifiedBy>Administrator</cp:lastModifiedBy>
  <cp:revision>460</cp:revision>
  <cp:lastPrinted>2015-12-21T09:40:25Z</cp:lastPrinted>
  <dcterms:created xsi:type="dcterms:W3CDTF">2016-06-01T14:07:47Z</dcterms:created>
  <dcterms:modified xsi:type="dcterms:W3CDTF">2016-12-16T14:56:30Z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