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97" r:id="rId3"/>
    <p:sldId id="298" r:id="rId4"/>
    <p:sldId id="316" r:id="rId5"/>
    <p:sldId id="314" r:id="rId6"/>
    <p:sldId id="315" r:id="rId7"/>
    <p:sldId id="300" r:id="rId8"/>
    <p:sldId id="302" r:id="rId9"/>
    <p:sldId id="303" r:id="rId10"/>
    <p:sldId id="318" r:id="rId11"/>
    <p:sldId id="304" r:id="rId12"/>
    <p:sldId id="319" r:id="rId13"/>
    <p:sldId id="305" r:id="rId14"/>
    <p:sldId id="335" r:id="rId15"/>
    <p:sldId id="337" r:id="rId16"/>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5" d="100"/>
          <a:sy n="75" d="100"/>
        </p:scale>
        <p:origin x="72"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1.jpe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slideMaster" Target="../slideMasters/slideMaster1.xml"/><Relationship Id="rId5" Type="http://schemas.openxmlformats.org/officeDocument/2006/relationships/tags" Target="../tags/tag12.xml"/><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5.xml"/><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image" Target="../media/image1.jpe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slideMaster" Target="../slideMasters/slideMaster1.xml"/><Relationship Id="rId5" Type="http://schemas.openxmlformats.org/officeDocument/2006/relationships/tags" Target="../tags/tag72.xml"/><Relationship Id="rId10" Type="http://schemas.openxmlformats.org/officeDocument/2006/relationships/tags" Target="../tags/tag77.xml"/><Relationship Id="rId4" Type="http://schemas.openxmlformats.org/officeDocument/2006/relationships/tags" Target="../tags/tag71.xml"/><Relationship Id="rId9" Type="http://schemas.openxmlformats.org/officeDocument/2006/relationships/tags" Target="../tags/tag76.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tags" Target="../tags/tag96.xml"/><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tags" Target="../tags/tag95.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5" Type="http://schemas.openxmlformats.org/officeDocument/2006/relationships/tags" Target="../tags/tag88.xml"/><Relationship Id="rId10" Type="http://schemas.openxmlformats.org/officeDocument/2006/relationships/tags" Target="../tags/tag93.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slideMaster" Target="../slideMasters/slideMaster2.xml"/><Relationship Id="rId5" Type="http://schemas.openxmlformats.org/officeDocument/2006/relationships/tags" Target="../tags/tag101.xml"/><Relationship Id="rId4" Type="http://schemas.openxmlformats.org/officeDocument/2006/relationships/tags" Target="../tags/tag100.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09.xml"/><Relationship Id="rId13" Type="http://schemas.openxmlformats.org/officeDocument/2006/relationships/tags" Target="../tags/tag114.xml"/><Relationship Id="rId3" Type="http://schemas.openxmlformats.org/officeDocument/2006/relationships/tags" Target="../tags/tag104.xml"/><Relationship Id="rId7" Type="http://schemas.openxmlformats.org/officeDocument/2006/relationships/tags" Target="../tags/tag108.xml"/><Relationship Id="rId12" Type="http://schemas.openxmlformats.org/officeDocument/2006/relationships/tags" Target="../tags/tag113.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tags" Target="../tags/tag112.xml"/><Relationship Id="rId5" Type="http://schemas.openxmlformats.org/officeDocument/2006/relationships/tags" Target="../tags/tag106.xml"/><Relationship Id="rId15" Type="http://schemas.openxmlformats.org/officeDocument/2006/relationships/slideMaster" Target="../slideMasters/slideMaster2.xml"/><Relationship Id="rId10" Type="http://schemas.openxmlformats.org/officeDocument/2006/relationships/tags" Target="../tags/tag111.xml"/><Relationship Id="rId4" Type="http://schemas.openxmlformats.org/officeDocument/2006/relationships/tags" Target="../tags/tag105.xml"/><Relationship Id="rId9" Type="http://schemas.openxmlformats.org/officeDocument/2006/relationships/tags" Target="../tags/tag110.xml"/><Relationship Id="rId14" Type="http://schemas.openxmlformats.org/officeDocument/2006/relationships/tags" Target="../tags/tag115.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118.xml"/><Relationship Id="rId7" Type="http://schemas.openxmlformats.org/officeDocument/2006/relationships/slideMaster" Target="../slideMasters/slideMaster2.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29.xml"/><Relationship Id="rId3" Type="http://schemas.openxmlformats.org/officeDocument/2006/relationships/tags" Target="../tags/tag124.xml"/><Relationship Id="rId7" Type="http://schemas.openxmlformats.org/officeDocument/2006/relationships/tags" Target="../tags/tag128.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32.xml"/><Relationship Id="rId7" Type="http://schemas.openxmlformats.org/officeDocument/2006/relationships/tags" Target="../tags/tag136.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42.xml"/><Relationship Id="rId7" Type="http://schemas.openxmlformats.org/officeDocument/2006/relationships/slideMaster" Target="../slideMasters/slideMaster2.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slideMaster" Target="../slideMasters/slideMaster2.xml"/><Relationship Id="rId5" Type="http://schemas.openxmlformats.org/officeDocument/2006/relationships/tags" Target="../tags/tag150.xml"/><Relationship Id="rId4" Type="http://schemas.openxmlformats.org/officeDocument/2006/relationships/tags" Target="../tags/tag149.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 Id="rId5" Type="http://schemas.openxmlformats.org/officeDocument/2006/relationships/slideMaster" Target="../slideMasters/slideMaster2.xml"/><Relationship Id="rId4" Type="http://schemas.openxmlformats.org/officeDocument/2006/relationships/tags" Target="../tags/tag154.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62.xml"/><Relationship Id="rId3" Type="http://schemas.openxmlformats.org/officeDocument/2006/relationships/tags" Target="../tags/tag157.xml"/><Relationship Id="rId7" Type="http://schemas.openxmlformats.org/officeDocument/2006/relationships/tags" Target="../tags/tag161.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tags" Target="../tags/tag160.xml"/><Relationship Id="rId11" Type="http://schemas.openxmlformats.org/officeDocument/2006/relationships/slideMaster" Target="../slideMasters/slideMaster2.xml"/><Relationship Id="rId5" Type="http://schemas.openxmlformats.org/officeDocument/2006/relationships/tags" Target="../tags/tag159.xml"/><Relationship Id="rId10" Type="http://schemas.openxmlformats.org/officeDocument/2006/relationships/tags" Target="../tags/tag164.xml"/><Relationship Id="rId4" Type="http://schemas.openxmlformats.org/officeDocument/2006/relationships/tags" Target="../tags/tag158.xml"/><Relationship Id="rId9" Type="http://schemas.openxmlformats.org/officeDocument/2006/relationships/tags" Target="../tags/tag163.xml"/></Relationships>
</file>

<file path=ppt/slideLayouts/_rels/slideLayout23.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67.xml"/><Relationship Id="rId7" Type="http://schemas.openxmlformats.org/officeDocument/2006/relationships/tags" Target="../tags/tag171.xml"/><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slideMaster" Target="../slideMasters/slideMaster2.xml"/><Relationship Id="rId3" Type="http://schemas.openxmlformats.org/officeDocument/2006/relationships/tags" Target="../tags/tag174.xml"/><Relationship Id="rId7" Type="http://schemas.openxmlformats.org/officeDocument/2006/relationships/tags" Target="../tags/tag178.xml"/><Relationship Id="rId12" Type="http://schemas.openxmlformats.org/officeDocument/2006/relationships/tags" Target="../tags/tag183.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tags" Target="../tags/tag182.xml"/><Relationship Id="rId5" Type="http://schemas.openxmlformats.org/officeDocument/2006/relationships/tags" Target="../tags/tag176.xml"/><Relationship Id="rId10" Type="http://schemas.openxmlformats.org/officeDocument/2006/relationships/tags" Target="../tags/tag181.xml"/><Relationship Id="rId4" Type="http://schemas.openxmlformats.org/officeDocument/2006/relationships/tags" Target="../tags/tag175.xml"/><Relationship Id="rId9" Type="http://schemas.openxmlformats.org/officeDocument/2006/relationships/tags" Target="../tags/tag180.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91.xml"/><Relationship Id="rId3" Type="http://schemas.openxmlformats.org/officeDocument/2006/relationships/tags" Target="../tags/tag186.xml"/><Relationship Id="rId7" Type="http://schemas.openxmlformats.org/officeDocument/2006/relationships/tags" Target="../tags/tag190.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11" Type="http://schemas.openxmlformats.org/officeDocument/2006/relationships/slideMaster" Target="../slideMasters/slideMaster2.xml"/><Relationship Id="rId5" Type="http://schemas.openxmlformats.org/officeDocument/2006/relationships/tags" Target="../tags/tag188.xml"/><Relationship Id="rId10" Type="http://schemas.openxmlformats.org/officeDocument/2006/relationships/tags" Target="../tags/tag193.xml"/><Relationship Id="rId4" Type="http://schemas.openxmlformats.org/officeDocument/2006/relationships/tags" Target="../tags/tag187.xml"/><Relationship Id="rId9" Type="http://schemas.openxmlformats.org/officeDocument/2006/relationships/tags" Target="../tags/tag19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01.xml"/><Relationship Id="rId3" Type="http://schemas.openxmlformats.org/officeDocument/2006/relationships/tags" Target="../tags/tag196.xml"/><Relationship Id="rId7" Type="http://schemas.openxmlformats.org/officeDocument/2006/relationships/tags" Target="../tags/tag200.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tags" Target="../tags/tag199.xml"/><Relationship Id="rId11" Type="http://schemas.openxmlformats.org/officeDocument/2006/relationships/slideMaster" Target="../slideMasters/slideMaster2.xml"/><Relationship Id="rId5" Type="http://schemas.openxmlformats.org/officeDocument/2006/relationships/tags" Target="../tags/tag198.xml"/><Relationship Id="rId10" Type="http://schemas.openxmlformats.org/officeDocument/2006/relationships/tags" Target="../tags/tag203.xml"/><Relationship Id="rId4" Type="http://schemas.openxmlformats.org/officeDocument/2006/relationships/tags" Target="../tags/tag197.xml"/><Relationship Id="rId9" Type="http://schemas.openxmlformats.org/officeDocument/2006/relationships/tags" Target="../tags/tag20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11.xml"/><Relationship Id="rId3" Type="http://schemas.openxmlformats.org/officeDocument/2006/relationships/tags" Target="../tags/tag206.xml"/><Relationship Id="rId7" Type="http://schemas.openxmlformats.org/officeDocument/2006/relationships/tags" Target="../tags/tag210.xml"/><Relationship Id="rId2" Type="http://schemas.openxmlformats.org/officeDocument/2006/relationships/tags" Target="../tags/tag205.xml"/><Relationship Id="rId1" Type="http://schemas.openxmlformats.org/officeDocument/2006/relationships/tags" Target="../tags/tag204.xml"/><Relationship Id="rId6" Type="http://schemas.openxmlformats.org/officeDocument/2006/relationships/tags" Target="../tags/tag209.xml"/><Relationship Id="rId11" Type="http://schemas.openxmlformats.org/officeDocument/2006/relationships/slideMaster" Target="../slideMasters/slideMaster2.xml"/><Relationship Id="rId5" Type="http://schemas.openxmlformats.org/officeDocument/2006/relationships/tags" Target="../tags/tag208.xml"/><Relationship Id="rId10" Type="http://schemas.openxmlformats.org/officeDocument/2006/relationships/tags" Target="../tags/tag213.xml"/><Relationship Id="rId4" Type="http://schemas.openxmlformats.org/officeDocument/2006/relationships/tags" Target="../tags/tag207.xml"/><Relationship Id="rId9" Type="http://schemas.openxmlformats.org/officeDocument/2006/relationships/tags" Target="../tags/tag212.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21.xml"/><Relationship Id="rId13" Type="http://schemas.openxmlformats.org/officeDocument/2006/relationships/slideMaster" Target="../slideMasters/slideMaster2.xml"/><Relationship Id="rId3" Type="http://schemas.openxmlformats.org/officeDocument/2006/relationships/tags" Target="../tags/tag216.xml"/><Relationship Id="rId7" Type="http://schemas.openxmlformats.org/officeDocument/2006/relationships/tags" Target="../tags/tag220.xml"/><Relationship Id="rId12" Type="http://schemas.openxmlformats.org/officeDocument/2006/relationships/tags" Target="../tags/tag225.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tags" Target="../tags/tag219.xml"/><Relationship Id="rId11" Type="http://schemas.openxmlformats.org/officeDocument/2006/relationships/tags" Target="../tags/tag224.xml"/><Relationship Id="rId5" Type="http://schemas.openxmlformats.org/officeDocument/2006/relationships/tags" Target="../tags/tag218.xml"/><Relationship Id="rId10" Type="http://schemas.openxmlformats.org/officeDocument/2006/relationships/tags" Target="../tags/tag223.xml"/><Relationship Id="rId4" Type="http://schemas.openxmlformats.org/officeDocument/2006/relationships/tags" Target="../tags/tag217.xml"/><Relationship Id="rId9" Type="http://schemas.openxmlformats.org/officeDocument/2006/relationships/tags" Target="../tags/tag22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slideMaster" Target="../slideMasters/slideMaster2.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tags" Target="../tags/tag237.xml"/><Relationship Id="rId2" Type="http://schemas.openxmlformats.org/officeDocument/2006/relationships/tags" Target="../tags/tag227.xml"/><Relationship Id="rId1" Type="http://schemas.openxmlformats.org/officeDocument/2006/relationships/tags" Target="../tags/tag226.xml"/><Relationship Id="rId6" Type="http://schemas.openxmlformats.org/officeDocument/2006/relationships/tags" Target="../tags/tag231.xml"/><Relationship Id="rId11" Type="http://schemas.openxmlformats.org/officeDocument/2006/relationships/tags" Target="../tags/tag236.xml"/><Relationship Id="rId5" Type="http://schemas.openxmlformats.org/officeDocument/2006/relationships/tags" Target="../tags/tag230.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0.xml"/><Relationship Id="rId3" Type="http://schemas.openxmlformats.org/officeDocument/2006/relationships/tags" Target="../tags/tag25.xml"/><Relationship Id="rId7" Type="http://schemas.openxmlformats.org/officeDocument/2006/relationships/tags" Target="../tags/tag29.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10" Type="http://schemas.openxmlformats.org/officeDocument/2006/relationships/slideMaster" Target="../slideMasters/slideMaster1.xml"/><Relationship Id="rId4" Type="http://schemas.openxmlformats.org/officeDocument/2006/relationships/tags" Target="../tags/tag26.xml"/><Relationship Id="rId9" Type="http://schemas.openxmlformats.org/officeDocument/2006/relationships/tags" Target="../tags/tag3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5.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slideMaster" Target="../slideMasters/slideMaster1.xml"/><Relationship Id="rId4" Type="http://schemas.openxmlformats.org/officeDocument/2006/relationships/tags" Target="../tags/tag4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slideMaster" Target="../slideMasters/slideMaster1.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3" name="图片 12"/>
          <p:cNvPicPr>
            <a:picLocks noChangeAspect="1"/>
          </p:cNvPicPr>
          <p:nvPr>
            <p:custDataLst>
              <p:tags r:id="rId1"/>
            </p:custDataLst>
          </p:nvPr>
        </p:nvPicPr>
        <p:blipFill rotWithShape="1">
          <a:blip r:embed="rId12">
            <a:extLst>
              <a:ext uri="{28A0092B-C50C-407E-A947-70E740481C1C}">
                <a14:useLocalDpi xmlns:a14="http://schemas.microsoft.com/office/drawing/2010/main" val="0"/>
              </a:ext>
            </a:extLst>
          </a:blip>
          <a:srcRect t="9387" b="34447"/>
          <a:stretch>
            <a:fillRect/>
          </a:stretch>
        </p:blipFill>
        <p:spPr>
          <a:xfrm>
            <a:off x="1" y="-2"/>
            <a:ext cx="12191999" cy="4542287"/>
          </a:xfrm>
          <a:prstGeom prst="rect">
            <a:avLst/>
          </a:prstGeom>
        </p:spPr>
      </p:pic>
      <p:sp>
        <p:nvSpPr>
          <p:cNvPr id="5" name="矩形 4"/>
          <p:cNvSpPr/>
          <p:nvPr>
            <p:custDataLst>
              <p:tags r:id="rId2"/>
            </p:custDataLst>
          </p:nvPr>
        </p:nvSpPr>
        <p:spPr>
          <a:xfrm>
            <a:off x="0" y="5637213"/>
            <a:ext cx="12192000" cy="1220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cs typeface="+mn-ea"/>
            </a:endParaRPr>
          </a:p>
        </p:txBody>
      </p:sp>
      <p:sp>
        <p:nvSpPr>
          <p:cNvPr id="6" name="等腰三角形 5"/>
          <p:cNvSpPr/>
          <p:nvPr>
            <p:custDataLst>
              <p:tags r:id="rId3"/>
            </p:custDataLst>
          </p:nvPr>
        </p:nvSpPr>
        <p:spPr>
          <a:xfrm rot="5400000" flipV="1">
            <a:off x="4187031" y="-1146968"/>
            <a:ext cx="3817937" cy="121920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cs typeface="+mn-ea"/>
            </a:endParaRPr>
          </a:p>
        </p:txBody>
      </p:sp>
      <p:sp>
        <p:nvSpPr>
          <p:cNvPr id="7" name="直角三角形 6"/>
          <p:cNvSpPr/>
          <p:nvPr>
            <p:custDataLst>
              <p:tags r:id="rId4"/>
            </p:custDataLst>
          </p:nvPr>
        </p:nvSpPr>
        <p:spPr>
          <a:xfrm>
            <a:off x="0" y="3621088"/>
            <a:ext cx="12192000" cy="3236912"/>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cs typeface="+mn-ea"/>
            </a:endParaRPr>
          </a:p>
        </p:txBody>
      </p:sp>
      <p:sp>
        <p:nvSpPr>
          <p:cNvPr id="8" name="直角三角形 7"/>
          <p:cNvSpPr/>
          <p:nvPr>
            <p:custDataLst>
              <p:tags r:id="rId5"/>
            </p:custDataLst>
          </p:nvPr>
        </p:nvSpPr>
        <p:spPr>
          <a:xfrm flipH="1">
            <a:off x="0" y="3048000"/>
            <a:ext cx="12192000" cy="3813175"/>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cs typeface="+mn-ea"/>
            </a:endParaRPr>
          </a:p>
        </p:txBody>
      </p:sp>
      <p:sp>
        <p:nvSpPr>
          <p:cNvPr id="2" name="标题 1"/>
          <p:cNvSpPr>
            <a:spLocks noGrp="1"/>
          </p:cNvSpPr>
          <p:nvPr>
            <p:ph type="ctrTitle" hasCustomPrompt="1"/>
            <p:custDataLst>
              <p:tags r:id="rId6"/>
            </p:custDataLst>
          </p:nvPr>
        </p:nvSpPr>
        <p:spPr>
          <a:xfrm>
            <a:off x="6667500" y="4614350"/>
            <a:ext cx="5435600" cy="1053581"/>
          </a:xfrm>
          <a:noFill/>
        </p:spPr>
        <p:txBody>
          <a:bodyPr anchor="b">
            <a:normAutofit/>
          </a:bodyPr>
          <a:lstStyle>
            <a:lvl1pPr algn="r">
              <a:defRPr sz="4800" b="1">
                <a:solidFill>
                  <a:schemeClr val="tx1"/>
                </a:solidFill>
              </a:defRPr>
            </a:lvl1pPr>
          </a:lstStyle>
          <a:p>
            <a:r>
              <a:rPr lang="zh-CN" altLang="en-US" noProof="1"/>
              <a:t>单击此处编辑标题</a:t>
            </a:r>
          </a:p>
        </p:txBody>
      </p:sp>
      <p:sp>
        <p:nvSpPr>
          <p:cNvPr id="3" name="副标题 2"/>
          <p:cNvSpPr>
            <a:spLocks noGrp="1"/>
          </p:cNvSpPr>
          <p:nvPr>
            <p:ph type="subTitle" idx="1"/>
            <p:custDataLst>
              <p:tags r:id="rId7"/>
            </p:custDataLst>
          </p:nvPr>
        </p:nvSpPr>
        <p:spPr>
          <a:xfrm>
            <a:off x="6667500" y="5739996"/>
            <a:ext cx="5435600" cy="504000"/>
          </a:xfrm>
          <a:noFill/>
        </p:spPr>
        <p:txBody>
          <a:bodyPr>
            <a:normAutofit/>
          </a:bodyPr>
          <a:lstStyle>
            <a:lvl1pPr marL="0" indent="0" algn="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9" name="日期占位符 3"/>
          <p:cNvSpPr>
            <a:spLocks noGrp="1"/>
          </p:cNvSpPr>
          <p:nvPr>
            <p:ph type="dt" sz="half" idx="10"/>
            <p:custDataLst>
              <p:tags r:id="rId8"/>
            </p:custDataLst>
          </p:nvPr>
        </p:nvSpPr>
        <p:spPr/>
        <p:txBody>
          <a:bodyPr/>
          <a:lstStyle>
            <a:lvl1pPr>
              <a:defRPr/>
            </a:lvl1pPr>
          </a:lstStyle>
          <a:p>
            <a:fld id="{D997B5FA-0921-464F-AAE1-844C04324D75}" type="datetimeFigureOut">
              <a:rPr lang="zh-CN" altLang="en-US" smtClean="0"/>
              <a:t>2022/11/10</a:t>
            </a:fld>
            <a:endParaRPr lang="zh-CN" altLang="en-US"/>
          </a:p>
        </p:txBody>
      </p:sp>
      <p:sp>
        <p:nvSpPr>
          <p:cNvPr id="10" name="页脚占位符 4"/>
          <p:cNvSpPr>
            <a:spLocks noGrp="1"/>
          </p:cNvSpPr>
          <p:nvPr>
            <p:ph type="ftr" sz="quarter" idx="11"/>
            <p:custDataLst>
              <p:tags r:id="rId9"/>
            </p:custDataLst>
          </p:nvPr>
        </p:nvSpPr>
        <p:spPr/>
        <p:txBody>
          <a:bodyPr/>
          <a:lstStyle>
            <a:lvl1pPr>
              <a:defRPr/>
            </a:lvl1pPr>
          </a:lstStyle>
          <a:p>
            <a:endParaRPr lang="zh-CN" altLang="en-US"/>
          </a:p>
        </p:txBody>
      </p:sp>
      <p:sp>
        <p:nvSpPr>
          <p:cNvPr id="11" name="灯片编号占位符 5"/>
          <p:cNvSpPr>
            <a:spLocks noGrp="1"/>
          </p:cNvSpPr>
          <p:nvPr>
            <p:ph type="sldNum" sz="quarter" idx="12"/>
            <p:custDataLst>
              <p:tags r:id="rId10"/>
            </p:custDataLst>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1"/>
            </p:custDataLst>
          </p:nvPr>
        </p:nvSpPr>
        <p:spPr>
          <a:xfrm>
            <a:off x="669930" y="952508"/>
            <a:ext cx="10852237" cy="5388907"/>
          </a:xfrm>
        </p:spPr>
        <p:txBody>
          <a:bodyPr/>
          <a:lstStyle>
            <a:lvl1pPr>
              <a:defRPr/>
            </a:lvl1pPr>
          </a:lstStyle>
          <a:p>
            <a:pPr lvl="0"/>
            <a:r>
              <a:rPr lang="zh-CN" altLang="en-US" noProof="1">
                <a:sym typeface="+mn-ea"/>
              </a:rPr>
              <a:t>单击此处</a:t>
            </a:r>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p:cNvSpPr>
            <a:spLocks noGrp="1"/>
          </p:cNvSpPr>
          <p:nvPr>
            <p:ph type="dt" sz="half" idx="14"/>
            <p:custDataLst>
              <p:tags r:id="rId2"/>
            </p:custDataLst>
          </p:nvPr>
        </p:nvSpPr>
        <p:spPr/>
        <p:txBody>
          <a:bodyPr/>
          <a:lstStyle>
            <a:lvl1pPr>
              <a:defRPr/>
            </a:lvl1pPr>
          </a:lstStyle>
          <a:p>
            <a:fld id="{760FBDFE-C587-4B4C-A407-44438C67B59E}" type="datetimeFigureOut">
              <a:rPr lang="zh-CN" altLang="en-US"/>
              <a:t>2022/11/10</a:t>
            </a:fld>
            <a:endParaRPr lang="zh-CN" altLang="en-US"/>
          </a:p>
        </p:txBody>
      </p:sp>
      <p:sp>
        <p:nvSpPr>
          <p:cNvPr id="4" name="页脚占位符 4"/>
          <p:cNvSpPr>
            <a:spLocks noGrp="1"/>
          </p:cNvSpPr>
          <p:nvPr>
            <p:ph type="ftr" sz="quarter" idx="15"/>
            <p:custDataLst>
              <p:tags r:id="rId3"/>
            </p:custDataLst>
          </p:nvPr>
        </p:nvSpPr>
        <p:spPr/>
        <p:txBody>
          <a:bodyPr/>
          <a:lstStyle>
            <a:lvl1pPr>
              <a:defRPr/>
            </a:lvl1pPr>
          </a:lstStyle>
          <a:p>
            <a:endParaRPr lang="zh-CN" altLang="en-US"/>
          </a:p>
        </p:txBody>
      </p:sp>
      <p:sp>
        <p:nvSpPr>
          <p:cNvPr id="5" name="灯片编号占位符 5"/>
          <p:cNvSpPr>
            <a:spLocks noGrp="1"/>
          </p:cNvSpPr>
          <p:nvPr>
            <p:ph type="sldNum" sz="quarter" idx="16"/>
            <p:custDataLst>
              <p:tags r:id="rId4"/>
            </p:custDataLst>
          </p:nvPr>
        </p:nvSpPr>
        <p:spPr/>
        <p:txBody>
          <a:bodyPr/>
          <a:lstStyle>
            <a:lvl1pPr>
              <a:defRPr/>
            </a:lvl1pPr>
          </a:lstStyle>
          <a:p>
            <a:fld id="{533AF71B-F04C-4371-B519-F65995945D26}" type="slidenum">
              <a:rPr lang="zh-CN" altLang="en-US"/>
              <a:t>‹#›</a:t>
            </a:fld>
            <a:endParaRPr lang="zh-CN" alt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13" name="图片 12"/>
          <p:cNvPicPr>
            <a:picLocks noChangeAspect="1"/>
          </p:cNvPicPr>
          <p:nvPr>
            <p:custDataLst>
              <p:tags r:id="rId1"/>
            </p:custDataLst>
          </p:nvPr>
        </p:nvPicPr>
        <p:blipFill rotWithShape="1">
          <a:blip r:embed="rId12">
            <a:extLst>
              <a:ext uri="{28A0092B-C50C-407E-A947-70E740481C1C}">
                <a14:useLocalDpi xmlns:a14="http://schemas.microsoft.com/office/drawing/2010/main" val="0"/>
              </a:ext>
            </a:extLst>
          </a:blip>
          <a:srcRect t="9387" b="34447"/>
          <a:stretch>
            <a:fillRect/>
          </a:stretch>
        </p:blipFill>
        <p:spPr>
          <a:xfrm>
            <a:off x="1" y="-2"/>
            <a:ext cx="12191999" cy="4542287"/>
          </a:xfrm>
          <a:prstGeom prst="rect">
            <a:avLst/>
          </a:prstGeom>
        </p:spPr>
      </p:pic>
      <p:sp>
        <p:nvSpPr>
          <p:cNvPr id="5" name="矩形 4"/>
          <p:cNvSpPr/>
          <p:nvPr>
            <p:custDataLst>
              <p:tags r:id="rId2"/>
            </p:custDataLst>
          </p:nvPr>
        </p:nvSpPr>
        <p:spPr>
          <a:xfrm>
            <a:off x="0" y="5637213"/>
            <a:ext cx="12192000" cy="1220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cs typeface="+mn-ea"/>
            </a:endParaRPr>
          </a:p>
        </p:txBody>
      </p:sp>
      <p:sp>
        <p:nvSpPr>
          <p:cNvPr id="6" name="等腰三角形 5"/>
          <p:cNvSpPr/>
          <p:nvPr>
            <p:custDataLst>
              <p:tags r:id="rId3"/>
            </p:custDataLst>
          </p:nvPr>
        </p:nvSpPr>
        <p:spPr>
          <a:xfrm rot="5400000" flipV="1">
            <a:off x="4187031" y="-1146968"/>
            <a:ext cx="3817937" cy="121920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cs typeface="+mn-ea"/>
            </a:endParaRPr>
          </a:p>
        </p:txBody>
      </p:sp>
      <p:sp>
        <p:nvSpPr>
          <p:cNvPr id="7" name="直角三角形 6"/>
          <p:cNvSpPr/>
          <p:nvPr>
            <p:custDataLst>
              <p:tags r:id="rId4"/>
            </p:custDataLst>
          </p:nvPr>
        </p:nvSpPr>
        <p:spPr>
          <a:xfrm>
            <a:off x="0" y="3621088"/>
            <a:ext cx="12192000" cy="3236912"/>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cs typeface="+mn-ea"/>
            </a:endParaRPr>
          </a:p>
        </p:txBody>
      </p:sp>
      <p:sp>
        <p:nvSpPr>
          <p:cNvPr id="8" name="直角三角形 7"/>
          <p:cNvSpPr/>
          <p:nvPr>
            <p:custDataLst>
              <p:tags r:id="rId5"/>
            </p:custDataLst>
          </p:nvPr>
        </p:nvSpPr>
        <p:spPr>
          <a:xfrm flipH="1">
            <a:off x="0" y="3044825"/>
            <a:ext cx="12192000" cy="3813175"/>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400" noProof="1">
              <a:cs typeface="+mn-ea"/>
            </a:endParaRPr>
          </a:p>
        </p:txBody>
      </p:sp>
      <p:sp>
        <p:nvSpPr>
          <p:cNvPr id="2" name="标题 1"/>
          <p:cNvSpPr>
            <a:spLocks noGrp="1"/>
          </p:cNvSpPr>
          <p:nvPr>
            <p:ph type="title" hasCustomPrompt="1"/>
            <p:custDataLst>
              <p:tags r:id="rId6"/>
            </p:custDataLst>
          </p:nvPr>
        </p:nvSpPr>
        <p:spPr>
          <a:xfrm>
            <a:off x="7429500" y="4290060"/>
            <a:ext cx="4425950" cy="1175385"/>
          </a:xfrm>
        </p:spPr>
        <p:txBody>
          <a:bodyPr rIns="25400" rtlCol="0" anchor="b">
            <a:noAutofit/>
          </a:bodyPr>
          <a:lstStyle>
            <a:lvl1pPr marL="0" marR="0" algn="r" defTabSz="914400" rtl="0" eaLnBrk="1" fontAlgn="auto" latinLnBrk="0" hangingPunct="1">
              <a:lnSpc>
                <a:spcPct val="100000"/>
              </a:lnSpc>
              <a:buNone/>
              <a:defRPr kumimoji="0" lang="zh-CN" altLang="en-US" sz="6600" b="1" i="0" u="none" strike="noStrike" kern="1200" cap="none" spc="6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编辑标题</a:t>
            </a:r>
            <a:endParaRPr noProof="1">
              <a:sym typeface="+mn-ea"/>
            </a:endParaRPr>
          </a:p>
        </p:txBody>
      </p:sp>
      <p:sp>
        <p:nvSpPr>
          <p:cNvPr id="14" name="文本占位符 13"/>
          <p:cNvSpPr>
            <a:spLocks noGrp="1"/>
          </p:cNvSpPr>
          <p:nvPr>
            <p:ph type="body" sz="quarter" idx="14" hasCustomPrompt="1"/>
            <p:custDataLst>
              <p:tags r:id="rId7"/>
            </p:custDataLst>
          </p:nvPr>
        </p:nvSpPr>
        <p:spPr>
          <a:xfrm>
            <a:off x="7429499" y="5540698"/>
            <a:ext cx="4425810" cy="691347"/>
          </a:xfrm>
        </p:spPr>
        <p:txBody>
          <a:bodyPr>
            <a:normAutofit/>
          </a:bodyPr>
          <a:lstStyle>
            <a:lvl1pPr marL="0" indent="0" algn="r">
              <a:buNone/>
              <a:defRPr sz="3200"/>
            </a:lvl1pPr>
            <a:lvl2pPr marL="457200" indent="0">
              <a:buNone/>
              <a:defRPr/>
            </a:lvl2pPr>
          </a:lstStyle>
          <a:p>
            <a:pPr lvl="0"/>
            <a:r>
              <a:rPr lang="zh-CN" altLang="en-US" noProof="1"/>
              <a:t>编辑文本</a:t>
            </a:r>
          </a:p>
        </p:txBody>
      </p:sp>
      <p:sp>
        <p:nvSpPr>
          <p:cNvPr id="9" name="日期占位符 2"/>
          <p:cNvSpPr>
            <a:spLocks noGrp="1"/>
          </p:cNvSpPr>
          <p:nvPr>
            <p:ph type="dt" sz="half" idx="15"/>
            <p:custDataLst>
              <p:tags r:id="rId8"/>
            </p:custDataLst>
          </p:nvPr>
        </p:nvSpPr>
        <p:spPr/>
        <p:txBody>
          <a:bodyPr/>
          <a:lstStyle>
            <a:lvl1pPr>
              <a:defRPr/>
            </a:lvl1pPr>
          </a:lstStyle>
          <a:p>
            <a:pPr>
              <a:defRPr/>
            </a:pPr>
            <a:endParaRPr lang="zh-CN" altLang="en-US"/>
          </a:p>
        </p:txBody>
      </p:sp>
      <p:sp>
        <p:nvSpPr>
          <p:cNvPr id="10" name="页脚占位符 3"/>
          <p:cNvSpPr>
            <a:spLocks noGrp="1"/>
          </p:cNvSpPr>
          <p:nvPr>
            <p:ph type="ftr" sz="quarter" idx="16"/>
            <p:custDataLst>
              <p:tags r:id="rId9"/>
            </p:custDataLst>
          </p:nvPr>
        </p:nvSpPr>
        <p:spPr/>
        <p:txBody>
          <a:bodyPr/>
          <a:lstStyle>
            <a:lvl1pPr>
              <a:defRPr/>
            </a:lvl1pPr>
          </a:lstStyle>
          <a:p>
            <a:pPr>
              <a:defRPr/>
            </a:pPr>
            <a:endParaRPr lang="zh-CN" altLang="en-US"/>
          </a:p>
        </p:txBody>
      </p:sp>
      <p:sp>
        <p:nvSpPr>
          <p:cNvPr id="11" name="灯片编号占位符 4"/>
          <p:cNvSpPr>
            <a:spLocks noGrp="1"/>
          </p:cNvSpPr>
          <p:nvPr>
            <p:ph type="sldNum" sz="quarter" idx="17"/>
            <p:custDataLst>
              <p:tags r:id="rId10"/>
            </p:custDataLst>
          </p:nvPr>
        </p:nvSpPr>
        <p:spPr/>
        <p:txBody>
          <a:bodyPr/>
          <a:lstStyle>
            <a:lvl1pPr>
              <a:defRPr/>
            </a:lvl1pPr>
          </a:lstStyle>
          <a:p>
            <a:pPr>
              <a:defRPr/>
            </a:pPr>
            <a:fld id="{4FC38A87-77AC-48C7-9F0B-A360E0E07000}" type="slidenum">
              <a:rPr lang="zh-CN" altLang="en-US"/>
              <a:t>‹#›</a:t>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127311" y="5"/>
            <a:ext cx="12429370" cy="2108195"/>
            <a:chOff x="-127311" y="5"/>
            <a:chExt cx="12429370" cy="2108195"/>
          </a:xfrm>
        </p:grpSpPr>
        <p:sp>
          <p:nvSpPr>
            <p:cNvPr id="8" name="任意多边形: 形状 7"/>
            <p:cNvSpPr/>
            <p:nvPr>
              <p:custDataLst>
                <p:tags r:id="rId10"/>
              </p:custDataLst>
            </p:nvPr>
          </p:nvSpPr>
          <p:spPr>
            <a:xfrm rot="4971377">
              <a:off x="5633770" y="-4560088"/>
              <a:ext cx="907207" cy="12429370"/>
            </a:xfrm>
            <a:custGeom>
              <a:avLst/>
              <a:gdLst>
                <a:gd name="connsiteX0" fmla="*/ 0 w 1132861"/>
                <a:gd name="connsiteY0" fmla="*/ 0 h 12429370"/>
                <a:gd name="connsiteX1" fmla="*/ 421422 w 1132861"/>
                <a:gd name="connsiteY1" fmla="*/ 52817 h 12429370"/>
                <a:gd name="connsiteX2" fmla="*/ 1132861 w 1132861"/>
                <a:gd name="connsiteY2" fmla="*/ 12429370 h 12429370"/>
                <a:gd name="connsiteX3" fmla="*/ 0 w 1132861"/>
                <a:gd name="connsiteY3" fmla="*/ 12287388 h 12429370"/>
              </a:gdLst>
              <a:ahLst/>
              <a:cxnLst>
                <a:cxn ang="0">
                  <a:pos x="connsiteX0" y="connsiteY0"/>
                </a:cxn>
                <a:cxn ang="0">
                  <a:pos x="connsiteX1" y="connsiteY1"/>
                </a:cxn>
                <a:cxn ang="0">
                  <a:pos x="connsiteX2" y="connsiteY2"/>
                </a:cxn>
                <a:cxn ang="0">
                  <a:pos x="connsiteX3" y="connsiteY3"/>
                </a:cxn>
              </a:cxnLst>
              <a:rect l="l" t="t" r="r" b="b"/>
              <a:pathLst>
                <a:path w="1132861" h="12429370">
                  <a:moveTo>
                    <a:pt x="0" y="0"/>
                  </a:moveTo>
                  <a:lnTo>
                    <a:pt x="421422" y="52817"/>
                  </a:lnTo>
                  <a:lnTo>
                    <a:pt x="1132861" y="12429370"/>
                  </a:lnTo>
                  <a:lnTo>
                    <a:pt x="0" y="1228738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 name="任意多边形: 形状 8"/>
            <p:cNvSpPr/>
            <p:nvPr>
              <p:custDataLst>
                <p:tags r:id="rId11"/>
              </p:custDataLst>
            </p:nvPr>
          </p:nvSpPr>
          <p:spPr>
            <a:xfrm rot="5400000">
              <a:off x="5215200" y="-5215203"/>
              <a:ext cx="1761592" cy="12192007"/>
            </a:xfrm>
            <a:custGeom>
              <a:avLst/>
              <a:gdLst>
                <a:gd name="connsiteX0" fmla="*/ 0 w 1930397"/>
                <a:gd name="connsiteY0" fmla="*/ 12192007 h 12192007"/>
                <a:gd name="connsiteX1" fmla="*/ 0 w 1930397"/>
                <a:gd name="connsiteY1" fmla="*/ 0 h 12192007"/>
                <a:gd name="connsiteX2" fmla="*/ 758239 w 1930397"/>
                <a:gd name="connsiteY2" fmla="*/ 0 h 12192007"/>
                <a:gd name="connsiteX3" fmla="*/ 1930397 w 1930397"/>
                <a:gd name="connsiteY3" fmla="*/ 12192007 h 12192007"/>
              </a:gdLst>
              <a:ahLst/>
              <a:cxnLst>
                <a:cxn ang="0">
                  <a:pos x="connsiteX0" y="connsiteY0"/>
                </a:cxn>
                <a:cxn ang="0">
                  <a:pos x="connsiteX1" y="connsiteY1"/>
                </a:cxn>
                <a:cxn ang="0">
                  <a:pos x="connsiteX2" y="connsiteY2"/>
                </a:cxn>
                <a:cxn ang="0">
                  <a:pos x="connsiteX3" y="connsiteY3"/>
                </a:cxn>
              </a:cxnLst>
              <a:rect l="l" t="t" r="r" b="b"/>
              <a:pathLst>
                <a:path w="1930397" h="12192007">
                  <a:moveTo>
                    <a:pt x="0" y="12192007"/>
                  </a:moveTo>
                  <a:lnTo>
                    <a:pt x="0" y="0"/>
                  </a:lnTo>
                  <a:lnTo>
                    <a:pt x="758239" y="0"/>
                  </a:lnTo>
                  <a:lnTo>
                    <a:pt x="1930397" y="12192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0" name="任意多边形: 形状 9"/>
            <p:cNvSpPr/>
            <p:nvPr>
              <p:custDataLst>
                <p:tags r:id="rId12"/>
              </p:custDataLst>
            </p:nvPr>
          </p:nvSpPr>
          <p:spPr>
            <a:xfrm rot="5107084">
              <a:off x="4552342" y="-3275210"/>
              <a:ext cx="536239" cy="9742831"/>
            </a:xfrm>
            <a:custGeom>
              <a:avLst/>
              <a:gdLst>
                <a:gd name="connsiteX0" fmla="*/ 0 w 587624"/>
                <a:gd name="connsiteY0" fmla="*/ 0 h 9742831"/>
                <a:gd name="connsiteX1" fmla="*/ 587624 w 587624"/>
                <a:gd name="connsiteY1" fmla="*/ 9742831 h 9742831"/>
                <a:gd name="connsiteX2" fmla="*/ 0 w 587624"/>
                <a:gd name="connsiteY2" fmla="*/ 9685968 h 9742831"/>
              </a:gdLst>
              <a:ahLst/>
              <a:cxnLst>
                <a:cxn ang="0">
                  <a:pos x="connsiteX0" y="connsiteY0"/>
                </a:cxn>
                <a:cxn ang="0">
                  <a:pos x="connsiteX1" y="connsiteY1"/>
                </a:cxn>
                <a:cxn ang="0">
                  <a:pos x="connsiteX2" y="connsiteY2"/>
                </a:cxn>
              </a:cxnLst>
              <a:rect l="l" t="t" r="r" b="b"/>
              <a:pathLst>
                <a:path w="587624" h="9742831">
                  <a:moveTo>
                    <a:pt x="0" y="0"/>
                  </a:moveTo>
                  <a:lnTo>
                    <a:pt x="587624" y="9742831"/>
                  </a:lnTo>
                  <a:lnTo>
                    <a:pt x="0" y="968596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1" name="任意多边形: 形状 10"/>
            <p:cNvSpPr/>
            <p:nvPr>
              <p:custDataLst>
                <p:tags r:id="rId13"/>
              </p:custDataLst>
            </p:nvPr>
          </p:nvSpPr>
          <p:spPr>
            <a:xfrm rot="15897560">
              <a:off x="9001004" y="-1390393"/>
              <a:ext cx="846410" cy="5663579"/>
            </a:xfrm>
            <a:custGeom>
              <a:avLst/>
              <a:gdLst>
                <a:gd name="connsiteX0" fmla="*/ 927517 w 927517"/>
                <a:gd name="connsiteY0" fmla="*/ 5663579 h 5663579"/>
                <a:gd name="connsiteX1" fmla="*/ 0 w 927517"/>
                <a:gd name="connsiteY1" fmla="*/ 5577535 h 5663579"/>
                <a:gd name="connsiteX2" fmla="*/ 419317 w 927517"/>
                <a:gd name="connsiteY2" fmla="*/ 0 h 5663579"/>
              </a:gdLst>
              <a:ahLst/>
              <a:cxnLst>
                <a:cxn ang="0">
                  <a:pos x="connsiteX0" y="connsiteY0"/>
                </a:cxn>
                <a:cxn ang="0">
                  <a:pos x="connsiteX1" y="connsiteY1"/>
                </a:cxn>
                <a:cxn ang="0">
                  <a:pos x="connsiteX2" y="connsiteY2"/>
                </a:cxn>
              </a:cxnLst>
              <a:rect l="l" t="t" r="r" b="b"/>
              <a:pathLst>
                <a:path w="927517" h="5663579">
                  <a:moveTo>
                    <a:pt x="927517" y="5663579"/>
                  </a:moveTo>
                  <a:lnTo>
                    <a:pt x="0" y="5577535"/>
                  </a:lnTo>
                  <a:lnTo>
                    <a:pt x="419317"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12" name="等腰三角形 11"/>
          <p:cNvSpPr/>
          <p:nvPr userDrawn="1">
            <p:custDataLst>
              <p:tags r:id="rId2"/>
            </p:custDataLst>
          </p:nvPr>
        </p:nvSpPr>
        <p:spPr>
          <a:xfrm rot="16200000">
            <a:off x="7826138" y="2492134"/>
            <a:ext cx="997432" cy="7734300"/>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 name="标题 1"/>
          <p:cNvSpPr>
            <a:spLocks noGrp="1"/>
          </p:cNvSpPr>
          <p:nvPr>
            <p:ph type="ctrTitle" hasCustomPrompt="1"/>
            <p:custDataLst>
              <p:tags r:id="rId3"/>
            </p:custDataLst>
          </p:nvPr>
        </p:nvSpPr>
        <p:spPr>
          <a:xfrm>
            <a:off x="2730319" y="2702794"/>
            <a:ext cx="7117545" cy="1118535"/>
          </a:xfrm>
        </p:spPr>
        <p:txBody>
          <a:bodyPr lIns="90000" tIns="46800" rIns="90000" bIns="4680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4"/>
            </p:custDataLst>
          </p:nvPr>
        </p:nvSpPr>
        <p:spPr>
          <a:xfrm>
            <a:off x="2730319" y="3886684"/>
            <a:ext cx="7117545" cy="676319"/>
          </a:xfrm>
        </p:spPr>
        <p:txBody>
          <a:bodyPr lIns="90000" tIns="46800" rIns="90000" bIns="46800" anchor="t">
            <a:normAutofit/>
          </a:bodyPr>
          <a:lstStyle>
            <a:lvl1pPr marL="0" indent="0" algn="ctr" eaLnBrk="1" fontAlgn="auto" latinLnBrk="0" hangingPunct="1">
              <a:lnSpc>
                <a:spcPct val="100000"/>
              </a:lnSpc>
              <a:buNone/>
              <a:defRPr sz="28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5"/>
            </p:custDataLst>
          </p:nvPr>
        </p:nvSpPr>
        <p:spPr/>
        <p:txBody>
          <a:bodyPr/>
          <a:lstStyle/>
          <a:p>
            <a:fld id="{760FBDFE-C587-4B4C-A407-44438C67B59E}" type="datetimeFigureOut">
              <a:rPr lang="zh-CN" altLang="en-US" smtClean="0"/>
              <a:t>2022/11/10</a:t>
            </a:fld>
            <a:endParaRPr lang="zh-CN" altLang="en-US"/>
          </a:p>
        </p:txBody>
      </p:sp>
      <p:sp>
        <p:nvSpPr>
          <p:cNvPr id="17" name="页脚占位符 16"/>
          <p:cNvSpPr>
            <a:spLocks noGrp="1"/>
          </p:cNvSpPr>
          <p:nvPr>
            <p:ph type="ftr" sz="quarter" idx="11"/>
            <p:custDataLst>
              <p:tags r:id="rId6"/>
            </p:custDataLst>
          </p:nvPr>
        </p:nvSpPr>
        <p:spPr/>
        <p:txBody>
          <a:body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8"/>
            </p:custDataLst>
          </p:nvPr>
        </p:nvSpPr>
        <p:spPr>
          <a:xfrm>
            <a:off x="3630542" y="4681986"/>
            <a:ext cx="2523129" cy="412826"/>
          </a:xfrm>
        </p:spPr>
        <p:txBody>
          <a:bodyPr lIns="90000" tIns="46800" rIns="90000" bIns="46800" anchor="ctr" anchorCtr="0">
            <a:normAutofit/>
          </a:bodyPr>
          <a:lstStyle>
            <a:lvl1pPr marL="0" indent="0" algn="r">
              <a:lnSpc>
                <a:spcPct val="100000"/>
              </a:lnSpc>
              <a:buNone/>
              <a:defRPr sz="1800">
                <a:solidFill>
                  <a:schemeClr val="tx1">
                    <a:lumMod val="85000"/>
                    <a:lumOff val="15000"/>
                  </a:schemeClr>
                </a:solidFill>
              </a:defRPr>
            </a:lvl1pPr>
          </a:lstStyle>
          <a:p>
            <a:pPr lvl="0"/>
            <a:r>
              <a:rPr lang="zh-CN" altLang="en-US" dirty="0"/>
              <a:t>编辑文本</a:t>
            </a:r>
          </a:p>
        </p:txBody>
      </p:sp>
      <p:sp>
        <p:nvSpPr>
          <p:cNvPr id="13" name="文本占位符 12"/>
          <p:cNvSpPr>
            <a:spLocks noGrp="1"/>
          </p:cNvSpPr>
          <p:nvPr>
            <p:ph type="body" sz="quarter" idx="14" hasCustomPrompt="1"/>
            <p:custDataLst>
              <p:tags r:id="rId9"/>
            </p:custDataLst>
          </p:nvPr>
        </p:nvSpPr>
        <p:spPr>
          <a:xfrm>
            <a:off x="6402188" y="4681986"/>
            <a:ext cx="2523127" cy="412826"/>
          </a:xfrm>
        </p:spPr>
        <p:txBody>
          <a:bodyPr lIns="90000" tIns="46800" rIns="90000" bIns="46800" anchor="ctr" anchorCtr="0">
            <a:normAutofit/>
          </a:bodyPr>
          <a:lstStyle>
            <a:lvl1pPr marL="0" indent="0" algn="l">
              <a:lnSpc>
                <a:spcPct val="100000"/>
              </a:lnSpc>
              <a:buNone/>
              <a:defRPr sz="1800">
                <a:solidFill>
                  <a:schemeClr val="tx1">
                    <a:lumMod val="85000"/>
                    <a:lumOff val="15000"/>
                  </a:schemeClr>
                </a:solidFill>
              </a:defRPr>
            </a:lvl1pPr>
          </a:lstStyle>
          <a:p>
            <a:pPr lvl="0"/>
            <a:r>
              <a:rPr lang="zh-CN" altLang="en-US" dirty="0"/>
              <a:t>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2022/11/10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4001597" y="5613400"/>
            <a:ext cx="8190403" cy="1244600"/>
            <a:chOff x="4001597" y="5613400"/>
            <a:chExt cx="8190403" cy="1244600"/>
          </a:xfrm>
        </p:grpSpPr>
        <p:sp>
          <p:nvSpPr>
            <p:cNvPr id="8" name="任意多边形: 形状 7"/>
            <p:cNvSpPr/>
            <p:nvPr>
              <p:custDataLst>
                <p:tags r:id="rId1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p>
          </p:txBody>
        </p:sp>
        <p:sp>
          <p:nvSpPr>
            <p:cNvPr id="9" name="等腰三角形 8"/>
            <p:cNvSpPr/>
            <p:nvPr>
              <p:custDataLst>
                <p:tags r:id="rId1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grpSp>
        <p:nvGrpSpPr>
          <p:cNvPr id="10" name="组合 9"/>
          <p:cNvGrpSpPr/>
          <p:nvPr userDrawn="1">
            <p:custDataLst>
              <p:tags r:id="rId2"/>
            </p:custDataLst>
          </p:nvPr>
        </p:nvGrpSpPr>
        <p:grpSpPr>
          <a:xfrm>
            <a:off x="5187002" y="2377388"/>
            <a:ext cx="570170" cy="707886"/>
            <a:chOff x="10608342" y="5053054"/>
            <a:chExt cx="1583658" cy="1966165"/>
          </a:xfrm>
        </p:grpSpPr>
        <p:sp>
          <p:nvSpPr>
            <p:cNvPr id="11" name="任意多边形: 形状 10"/>
            <p:cNvSpPr/>
            <p:nvPr>
              <p:custDataLst>
                <p:tags r:id="rId11"/>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2" name="等腰三角形 11"/>
            <p:cNvSpPr/>
            <p:nvPr>
              <p:custDataLst>
                <p:tags r:id="rId12"/>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endParaRPr lang="zh-CN" altLang="en-US"/>
            </a:p>
          </p:txBody>
        </p:sp>
      </p:grpSp>
      <p:grpSp>
        <p:nvGrpSpPr>
          <p:cNvPr id="14" name="组合 13"/>
          <p:cNvGrpSpPr/>
          <p:nvPr userDrawn="1">
            <p:custDataLst>
              <p:tags r:id="rId3"/>
            </p:custDataLst>
          </p:nvPr>
        </p:nvGrpSpPr>
        <p:grpSpPr>
          <a:xfrm rot="10800000">
            <a:off x="-1" y="0"/>
            <a:ext cx="12192000" cy="1244600"/>
            <a:chOff x="4001597" y="5613400"/>
            <a:chExt cx="8190403" cy="1244600"/>
          </a:xfrm>
        </p:grpSpPr>
        <p:sp>
          <p:nvSpPr>
            <p:cNvPr id="15" name="任意多边形: 形状 14"/>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6" name="等腰三角形 15"/>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sp>
        <p:nvSpPr>
          <p:cNvPr id="2" name="标题 1"/>
          <p:cNvSpPr>
            <a:spLocks noGrp="1"/>
          </p:cNvSpPr>
          <p:nvPr>
            <p:ph type="title" hasCustomPrompt="1"/>
            <p:custDataLst>
              <p:tags r:id="rId4"/>
            </p:custDataLst>
          </p:nvPr>
        </p:nvSpPr>
        <p:spPr>
          <a:xfrm>
            <a:off x="3500907" y="3090044"/>
            <a:ext cx="5190185" cy="740727"/>
          </a:xfrm>
        </p:spPr>
        <p:txBody>
          <a:bodyPr lIns="90170" tIns="46990" rIns="90170" bIns="0" anchor="b" anchorCtr="0">
            <a:normAutofit/>
          </a:bodyPr>
          <a:lstStyle>
            <a:lvl1pPr algn="ctr">
              <a:defRPr sz="4000" u="none" strike="noStrike" kern="1200" cap="none" spc="300" normalizeH="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p:custDataLst>
              <p:tags r:id="rId5"/>
            </p:custDataLst>
          </p:nvPr>
        </p:nvSpPr>
        <p:spPr>
          <a:xfrm>
            <a:off x="3500907" y="3883113"/>
            <a:ext cx="5190185" cy="1477027"/>
          </a:xfrm>
        </p:spPr>
        <p:txBody>
          <a:bodyPr lIns="90170" tIns="0" rIns="90170" bIns="46990">
            <a:normAutofit/>
          </a:bodyPr>
          <a:lstStyle>
            <a:lvl1pPr marL="0" indent="0" algn="ctr" eaLnBrk="1" fontAlgn="auto" latinLnBrk="0" hangingPunct="1">
              <a:buNone/>
              <a:defRPr kumimoji="0" lang="zh-CN" altLang="en-US" sz="20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6"/>
            </p:custDataLst>
          </p:nvPr>
        </p:nvSpPr>
        <p:spPr/>
        <p:txBody>
          <a:bodyPr>
            <a:normAutofit/>
          </a:bodyPr>
          <a:lstStyle/>
          <a:p>
            <a:fld id="{760FBDFE-C587-4B4C-A407-44438C67B59E}" type="datetimeFigureOut">
              <a:rPr lang="zh-CN" altLang="en-US" smtClean="0"/>
              <a:t>2022/11/10</a:t>
            </a:fld>
            <a:endParaRPr lang="zh-CN" altLang="en-US"/>
          </a:p>
        </p:txBody>
      </p:sp>
      <p:sp>
        <p:nvSpPr>
          <p:cNvPr id="5" name="页脚占位符 4"/>
          <p:cNvSpPr>
            <a:spLocks noGrp="1"/>
          </p:cNvSpPr>
          <p:nvPr>
            <p:ph type="ftr" sz="quarter" idx="11"/>
            <p:custDataLst>
              <p:tags r:id="rId7"/>
            </p:custDataLst>
          </p:nvPr>
        </p:nvSpPr>
        <p:spPr/>
        <p:txBody>
          <a:bodyPr>
            <a:normAutofit/>
          </a:bodyPr>
          <a:lstStyle/>
          <a:p>
            <a:endParaRPr lang="zh-CN" altLang="en-US"/>
          </a:p>
        </p:txBody>
      </p:sp>
      <p:sp>
        <p:nvSpPr>
          <p:cNvPr id="6" name="灯片编号占位符 5"/>
          <p:cNvSpPr>
            <a:spLocks noGrp="1"/>
          </p:cNvSpPr>
          <p:nvPr>
            <p:ph type="sldNum" sz="quarter" idx="12"/>
            <p:custDataLst>
              <p:tags r:id="rId8"/>
            </p:custDataLst>
          </p:nvPr>
        </p:nvSpPr>
        <p:spPr/>
        <p:txBody>
          <a:bodyPr>
            <a:normAutofit/>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lIns="90170" tIns="46990" rIns="90170" bIns="46990">
            <a:normAutofit/>
          </a:bodyPr>
          <a:lstStyle/>
          <a:p>
            <a:fld id="{760FBDFE-C587-4B4C-A407-44438C67B59E}" type="datetimeFigureOut">
              <a:rPr lang="zh-CN" altLang="en-US" smtClean="0"/>
              <a:t>2022/11/10</a:t>
            </a:fld>
            <a:endParaRPr lang="zh-CN" altLang="en-US"/>
          </a:p>
        </p:txBody>
      </p:sp>
      <p:sp>
        <p:nvSpPr>
          <p:cNvPr id="6" name="页脚占位符 5"/>
          <p:cNvSpPr>
            <a:spLocks noGrp="1"/>
          </p:cNvSpPr>
          <p:nvPr>
            <p:ph type="ftr" sz="quarter" idx="11"/>
            <p:custDataLst>
              <p:tags r:id="rId5"/>
            </p:custDataLst>
          </p:nvPr>
        </p:nvSpPr>
        <p:spPr/>
        <p:txBody>
          <a:bodyPr lIns="90170" tIns="46990" rIns="90170" bIns="46990">
            <a:normAutofit/>
          </a:bodyPr>
          <a:lstStyle/>
          <a:p>
            <a:endParaRPr lang="zh-CN" altLang="en-US"/>
          </a:p>
        </p:txBody>
      </p:sp>
      <p:sp>
        <p:nvSpPr>
          <p:cNvPr id="7" name="灯片编号占位符 6"/>
          <p:cNvSpPr>
            <a:spLocks noGrp="1"/>
          </p:cNvSpPr>
          <p:nvPr>
            <p:ph type="sldNum" sz="quarter" idx="12"/>
            <p:custDataLst>
              <p:tags r:id="rId6"/>
            </p:custDataLst>
          </p:nvPr>
        </p:nvSpPr>
        <p:spPr/>
        <p:txBody>
          <a:bodyPr lIns="90170" tIns="46990" rIns="90170" bIns="46990">
            <a:normAutofit/>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2022/11/10</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1"/>
            </p:custDataLst>
          </p:nvPr>
        </p:nvGrpSpPr>
        <p:grpSpPr>
          <a:xfrm>
            <a:off x="10608342" y="5053054"/>
            <a:ext cx="1583658" cy="1966165"/>
            <a:chOff x="10608342" y="5053054"/>
            <a:chExt cx="1583658" cy="1966165"/>
          </a:xfrm>
        </p:grpSpPr>
        <p:sp>
          <p:nvSpPr>
            <p:cNvPr id="10" name="任意多边形: 形状 9"/>
            <p:cNvSpPr/>
            <p:nvPr>
              <p:custDataLst>
                <p:tags r:id="rId6"/>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7"/>
              </p:custDataLst>
            </p:nvPr>
          </p:nvSpPr>
          <p:spPr>
            <a:xfrm>
              <a:off x="10960100" y="5207000"/>
              <a:ext cx="1231900" cy="1651000"/>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2022/11/10</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2022/11/10</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2022/11/10</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rtlCol="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idx="1"/>
            <p:custDataLst>
              <p:tags r:id="rId2"/>
            </p:custDataLst>
          </p:nvPr>
        </p:nvSpPr>
        <p:spPr>
          <a:xfrm>
            <a:off x="669882" y="952508"/>
            <a:ext cx="10852237"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4" name="日期占位符 3"/>
          <p:cNvSpPr>
            <a:spLocks noGrp="1"/>
          </p:cNvSpPr>
          <p:nvPr>
            <p:ph type="dt" sz="half" idx="10"/>
            <p:custDataLst>
              <p:tags r:id="rId3"/>
            </p:custDataLst>
          </p:nvPr>
        </p:nvSpPr>
        <p:spPr/>
        <p:txBody>
          <a:bodyPr/>
          <a:lstStyle>
            <a:lvl1pPr>
              <a:defRPr/>
            </a:lvl1pPr>
          </a:lstStyle>
          <a:p>
            <a:fld id="{D997B5FA-0921-464F-AAE1-844C04324D75}" type="datetimeFigureOut">
              <a:rPr lang="zh-CN" altLang="en-US" smtClean="0"/>
              <a:t>2022/11/10</a:t>
            </a:fld>
            <a:endParaRPr lang="zh-CN" altLang="en-US"/>
          </a:p>
        </p:txBody>
      </p:sp>
      <p:sp>
        <p:nvSpPr>
          <p:cNvPr id="5" name="页脚占位符 4"/>
          <p:cNvSpPr>
            <a:spLocks noGrp="1"/>
          </p:cNvSpPr>
          <p:nvPr>
            <p:ph type="ftr" sz="quarter" idx="11"/>
            <p:custDataLst>
              <p:tags r:id="rId4"/>
            </p:custDataLst>
          </p:nvPr>
        </p:nvSpPr>
        <p:spPr/>
        <p:txBody>
          <a:bodyPr/>
          <a:lstStyle>
            <a:lvl1pPr>
              <a:defRPr/>
            </a:lvl1pPr>
          </a:lstStyle>
          <a:p>
            <a:endParaRPr lang="zh-CN" altLang="en-US"/>
          </a:p>
        </p:txBody>
      </p:sp>
      <p:sp>
        <p:nvSpPr>
          <p:cNvPr id="6" name="灯片编号占位符 5"/>
          <p:cNvSpPr>
            <a:spLocks noGrp="1"/>
          </p:cNvSpPr>
          <p:nvPr>
            <p:ph type="sldNum" sz="quarter" idx="12"/>
            <p:custDataLst>
              <p:tags r:id="rId5"/>
            </p:custDataLst>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2022/11/10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2022/11/10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3588374" y="2588654"/>
            <a:ext cx="5015250" cy="1519707"/>
          </a:xfrm>
        </p:spPr>
        <p:txBody>
          <a:bodyPr vert="horz" lIns="90170" tIns="46990" rIns="90170" bIns="46990" rtlCol="0" anchor="ctr"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2"/>
            </p:custDataLst>
          </p:nvPr>
        </p:nvSpPr>
        <p:spPr/>
        <p:txBody>
          <a:bodyPr lIns="90170" tIns="46990" rIns="90170" bIns="46990">
            <a:normAutofit/>
          </a:bodyPr>
          <a:lstStyle/>
          <a:p>
            <a:fld id="{760FBDFE-C587-4B4C-A407-44438C67B59E}" type="datetimeFigureOut">
              <a:rPr lang="zh-CN" altLang="en-US" smtClean="0"/>
              <a:t>2022/11/10</a:t>
            </a:fld>
            <a:endParaRPr lang="zh-CN" altLang="en-US"/>
          </a:p>
        </p:txBody>
      </p:sp>
      <p:sp>
        <p:nvSpPr>
          <p:cNvPr id="4" name="页脚占位符 3"/>
          <p:cNvSpPr>
            <a:spLocks noGrp="1"/>
          </p:cNvSpPr>
          <p:nvPr>
            <p:ph type="ftr" sz="quarter" idx="11"/>
            <p:custDataLst>
              <p:tags r:id="rId3"/>
            </p:custDataLst>
          </p:nvPr>
        </p:nvSpPr>
        <p:spPr/>
        <p:txBody>
          <a:bodyPr lIns="90170" tIns="46990" rIns="90170" bIns="46990">
            <a:normAutofit/>
          </a:bodyPr>
          <a:lstStyle/>
          <a:p>
            <a:endParaRPr lang="zh-CN" altLang="en-US"/>
          </a:p>
        </p:txBody>
      </p:sp>
      <p:sp>
        <p:nvSpPr>
          <p:cNvPr id="5" name="灯片编号占位符 4"/>
          <p:cNvSpPr>
            <a:spLocks noGrp="1"/>
          </p:cNvSpPr>
          <p:nvPr>
            <p:ph type="sldNum" sz="quarter" idx="12"/>
            <p:custDataLst>
              <p:tags r:id="rId4"/>
            </p:custDataLst>
          </p:nvPr>
        </p:nvSpPr>
        <p:spPr/>
        <p:txBody>
          <a:bodyPr lIns="90170" tIns="46990" rIns="90170" bIns="46990">
            <a:normAutofit/>
          </a:bodyPr>
          <a:lstStyle/>
          <a:p>
            <a:fld id="{49AE70B2-8BF9-45C0-BB95-33D1B9D3A854}" type="slidenum">
              <a:rPr lang="zh-CN" altLang="en-US" smtClean="0"/>
              <a:t>‹#›</a:t>
            </a:fld>
            <a:endParaRPr lang="zh-CN" altLang="en-US"/>
          </a:p>
        </p:txBody>
      </p:sp>
      <p:grpSp>
        <p:nvGrpSpPr>
          <p:cNvPr id="6" name="组合 5"/>
          <p:cNvGrpSpPr/>
          <p:nvPr userDrawn="1">
            <p:custDataLst>
              <p:tags r:id="rId5"/>
            </p:custDataLst>
          </p:nvPr>
        </p:nvGrpSpPr>
        <p:grpSpPr>
          <a:xfrm flipH="1">
            <a:off x="8603626" y="3112882"/>
            <a:ext cx="436739" cy="542227"/>
            <a:chOff x="10608342" y="5053054"/>
            <a:chExt cx="1583658" cy="1966165"/>
          </a:xfrm>
        </p:grpSpPr>
        <p:sp>
          <p:nvSpPr>
            <p:cNvPr id="7" name="任意多边形: 形状 6"/>
            <p:cNvSpPr/>
            <p:nvPr>
              <p:custDataLst>
                <p:tags r:id="rId9"/>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dirty="0"/>
            </a:p>
          </p:txBody>
        </p:sp>
        <p:sp>
          <p:nvSpPr>
            <p:cNvPr id="8" name="等腰三角形 7"/>
            <p:cNvSpPr/>
            <p:nvPr>
              <p:custDataLst>
                <p:tags r:id="rId10"/>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grpSp>
        <p:nvGrpSpPr>
          <p:cNvPr id="9" name="组合 8"/>
          <p:cNvGrpSpPr/>
          <p:nvPr userDrawn="1">
            <p:custDataLst>
              <p:tags r:id="rId6"/>
            </p:custDataLst>
          </p:nvPr>
        </p:nvGrpSpPr>
        <p:grpSpPr>
          <a:xfrm>
            <a:off x="3151635" y="3119499"/>
            <a:ext cx="436739" cy="542227"/>
            <a:chOff x="10608342" y="5053054"/>
            <a:chExt cx="1583658" cy="1966165"/>
          </a:xfrm>
        </p:grpSpPr>
        <p:sp>
          <p:nvSpPr>
            <p:cNvPr id="10" name="任意多边形: 形状 9"/>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a:solidFill>
                  <a:schemeClr val="bg1"/>
                </a:solidFill>
              </a:endParaRPr>
            </a:p>
          </p:txBody>
        </p:sp>
        <p:sp>
          <p:nvSpPr>
            <p:cNvPr id="11" name="等腰三角形 10"/>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6"/>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7"/>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userDrawn="1">
            <p:ph type="title" hasCustomPrompt="1"/>
            <p:custDataLst>
              <p:tags r:id="rId2"/>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3"/>
            </p:custDataLst>
          </p:nvPr>
        </p:nvSpPr>
        <p:spPr/>
        <p:txBody>
          <a:bodyPr/>
          <a:lstStyle>
            <a:lvl1pPr>
              <a:defRPr baseline="0">
                <a:latin typeface="微软雅黑" panose="020B0503020204020204" charset="-122"/>
              </a:defRPr>
            </a:lvl1pPr>
          </a:lstStyle>
          <a:p>
            <a:fld id="{760FBDFE-C587-4B4C-A407-44438C67B59E}" type="datetimeFigureOut">
              <a:rPr lang="zh-CN" altLang="en-US" smtClean="0"/>
              <a:t>2022/11/10</a:t>
            </a:fld>
            <a:endParaRPr lang="zh-CN" altLang="en-US"/>
          </a:p>
        </p:txBody>
      </p:sp>
      <p:sp>
        <p:nvSpPr>
          <p:cNvPr id="4" name="页脚占位符 3"/>
          <p:cNvSpPr>
            <a:spLocks noGrp="1"/>
          </p:cNvSpPr>
          <p:nvPr userDrawn="1">
            <p:ph type="ftr" sz="quarter" idx="11"/>
            <p:custDataLst>
              <p:tags r:id="rId4"/>
            </p:custDataLst>
          </p:nvPr>
        </p:nvSpPr>
        <p:spPr/>
        <p:txBody>
          <a:bodyPr/>
          <a:lstStyle>
            <a:lvl1pPr>
              <a:defRPr baseline="0">
                <a:latin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lvl1pPr>
              <a:defRPr baseline="0">
                <a:latin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735" y="304165"/>
            <a:ext cx="11606530" cy="6249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grpSp>
        <p:nvGrpSpPr>
          <p:cNvPr id="11" name="组合 10"/>
          <p:cNvGrpSpPr/>
          <p:nvPr userDrawn="1">
            <p:custDataLst>
              <p:tags r:id="rId2"/>
            </p:custDataLst>
          </p:nvPr>
        </p:nvGrpSpPr>
        <p:grpSpPr>
          <a:xfrm rot="16200000">
            <a:off x="11009630" y="351790"/>
            <a:ext cx="737870" cy="916305"/>
            <a:chOff x="10608342" y="5053054"/>
            <a:chExt cx="1583658" cy="1966165"/>
          </a:xfrm>
        </p:grpSpPr>
        <p:sp>
          <p:nvSpPr>
            <p:cNvPr id="12" name="任意多边形: 形状 11"/>
            <p:cNvSpPr/>
            <p:nvPr>
              <p:custDataLst>
                <p:tags r:id="rId11"/>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3" name="等腰三角形 12"/>
            <p:cNvSpPr/>
            <p:nvPr>
              <p:custDataLst>
                <p:tags r:id="rId12"/>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grpSp>
        <p:nvGrpSpPr>
          <p:cNvPr id="14" name="组合 13"/>
          <p:cNvGrpSpPr/>
          <p:nvPr userDrawn="1">
            <p:custDataLst>
              <p:tags r:id="rId3"/>
            </p:custDataLst>
          </p:nvPr>
        </p:nvGrpSpPr>
        <p:grpSpPr>
          <a:xfrm rot="5400000">
            <a:off x="443865" y="5584825"/>
            <a:ext cx="737870" cy="916305"/>
            <a:chOff x="10608342" y="5053054"/>
            <a:chExt cx="1583658" cy="1966165"/>
          </a:xfrm>
        </p:grpSpPr>
        <p:sp>
          <p:nvSpPr>
            <p:cNvPr id="16" name="任意多边形: 形状 15"/>
            <p:cNvSpPr/>
            <p:nvPr>
              <p:custDataLst>
                <p:tags r:id="rId9"/>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10"/>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hasCustomPrompt="1"/>
            <p:custDataLst>
              <p:tags r:id="rId5"/>
            </p:custDataLst>
          </p:nvPr>
        </p:nvSpPr>
        <p:spPr>
          <a:xfrm>
            <a:off x="1281113" y="2163600"/>
            <a:ext cx="9626600" cy="3445200"/>
          </a:xfrm>
        </p:spPr>
        <p:txBody>
          <a:bodyPr>
            <a:normAutofit/>
          </a:bodyPr>
          <a:lstStyle>
            <a:lvl1pPr marL="0" indent="0">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baseline="0">
                <a:solidFill>
                  <a:schemeClr val="tx1"/>
                </a:solidFill>
                <a:latin typeface="微软雅黑" panose="020B0503020204020204" charset="-122"/>
                <a:ea typeface="微软雅黑" panose="020B0503020204020204" charset="-122"/>
              </a:defRPr>
            </a:lvl2pPr>
            <a:lvl3pPr>
              <a:defRPr baseline="0">
                <a:solidFill>
                  <a:schemeClr val="tx1"/>
                </a:solidFill>
                <a:latin typeface="微软雅黑" panose="020B0503020204020204" charset="-122"/>
                <a:ea typeface="微软雅黑" panose="020B0503020204020204" charset="-122"/>
              </a:defRPr>
            </a:lvl3pPr>
            <a:lvl4pPr>
              <a:defRPr baseline="0">
                <a:solidFill>
                  <a:schemeClr val="tx1"/>
                </a:solidFill>
                <a:latin typeface="微软雅黑" panose="020B0503020204020204" charset="-122"/>
                <a:ea typeface="微软雅黑" panose="020B0503020204020204" charset="-122"/>
              </a:defRPr>
            </a:lvl4pPr>
            <a:lvl5pPr>
              <a:defRPr baseline="0">
                <a:solidFill>
                  <a:schemeClr val="tx1"/>
                </a:solidFill>
                <a:latin typeface="微软雅黑" panose="020B0503020204020204" charset="-122"/>
                <a:ea typeface="微软雅黑" panose="020B0503020204020204" charset="-122"/>
              </a:defRPr>
            </a:lvl5pPr>
          </a:lstStyle>
          <a:p>
            <a:pPr lvl="0"/>
            <a:r>
              <a:rPr lang="zh-CN" altLang="en-US"/>
              <a:t>单击此处添加文本</a:t>
            </a:r>
            <a:endParaRPr lang="zh-CN" altLang="en-US" dirty="0"/>
          </a:p>
        </p:txBody>
      </p:sp>
      <p:sp>
        <p:nvSpPr>
          <p:cNvPr id="3" name="日期占位符 2"/>
          <p:cNvSpPr>
            <a:spLocks noGrp="1"/>
          </p:cNvSpPr>
          <p:nvPr>
            <p:ph type="dt" sz="half" idx="10"/>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2022/11/10</a:t>
            </a:fld>
            <a:endParaRPr lang="zh-CN" altLang="en-US"/>
          </a:p>
        </p:txBody>
      </p:sp>
      <p:sp>
        <p:nvSpPr>
          <p:cNvPr id="5" name="灯片编号占位符 4"/>
          <p:cNvSpPr>
            <a:spLocks noGrp="1"/>
          </p:cNvSpPr>
          <p:nvPr>
            <p:ph type="sldNum" sz="quarter" idx="12"/>
            <p:custDataLst>
              <p:tags r:id="rId7"/>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4" name="页脚占位符 3"/>
          <p:cNvSpPr>
            <a:spLocks noGrp="1"/>
          </p:cNvSpPr>
          <p:nvPr>
            <p:ph type="ftr" sz="quarter" idx="11"/>
            <p:custDataLst>
              <p:tags r:id="rId8"/>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3" name="矩形 12"/>
          <p:cNvSpPr/>
          <p:nvPr userDrawn="1">
            <p:custDataLst>
              <p:tags r:id="rId1"/>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hasCustomPrompt="1"/>
            <p:custDataLst>
              <p:tags r:id="rId2"/>
            </p:custDataLst>
          </p:nvPr>
        </p:nvSpPr>
        <p:spPr>
          <a:xfrm>
            <a:off x="583200" y="770400"/>
            <a:ext cx="3960000" cy="882000"/>
          </a:xfrm>
        </p:spPr>
        <p:txBody>
          <a:bodyPr anchor="ctr">
            <a:normAutofit/>
          </a:bodyPr>
          <a:lstStyle>
            <a:lvl1pPr>
              <a:defRPr sz="32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3"/>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2022/11/10</a:t>
            </a:fld>
            <a:endParaRPr lang="zh-CN" altLang="en-US"/>
          </a:p>
        </p:txBody>
      </p:sp>
      <p:sp>
        <p:nvSpPr>
          <p:cNvPr id="4" name="页脚占位符 3"/>
          <p:cNvSpPr>
            <a:spLocks noGrp="1"/>
          </p:cNvSpPr>
          <p:nvPr userDrawn="1">
            <p:ph type="ftr" sz="quarter" idx="11"/>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6"/>
            </p:custDataLst>
          </p:nvPr>
        </p:nvSpPr>
        <p:spPr>
          <a:xfrm>
            <a:off x="586800" y="1764000"/>
            <a:ext cx="3956400" cy="4093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9" name="内容占位符 8"/>
          <p:cNvSpPr>
            <a:spLocks noGrp="1"/>
          </p:cNvSpPr>
          <p:nvPr userDrawn="1">
            <p:ph sz="quarter" idx="14"/>
            <p:custDataLst>
              <p:tags r:id="rId7"/>
            </p:custDataLst>
          </p:nvPr>
        </p:nvSpPr>
        <p:spPr>
          <a:xfrm>
            <a:off x="5101200" y="769938"/>
            <a:ext cx="6480000" cy="5087937"/>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a:sym typeface="+mn-ea"/>
              </a:rPr>
              <a:t>第</a:t>
            </a:r>
            <a:r>
              <a:rPr lang="zh-CN" altLang="en-US"/>
              <a:t>二级</a:t>
            </a:r>
          </a:p>
          <a:p>
            <a:pPr lvl="2"/>
            <a:r>
              <a:rPr lang="zh-CN" altLang="en-US">
                <a:sym typeface="+mn-ea"/>
              </a:rPr>
              <a:t>第</a:t>
            </a:r>
            <a:r>
              <a:rPr lang="zh-CN" altLang="en-US"/>
              <a:t>三级</a:t>
            </a:r>
          </a:p>
          <a:p>
            <a:pPr lvl="3"/>
            <a:r>
              <a:rPr lang="zh-CN" altLang="en-US">
                <a:sym typeface="+mn-ea"/>
              </a:rPr>
              <a:t>第</a:t>
            </a:r>
            <a:r>
              <a:rPr lang="zh-CN" altLang="en-US"/>
              <a:t>四级</a:t>
            </a:r>
          </a:p>
          <a:p>
            <a:pPr lvl="4"/>
            <a:r>
              <a:rPr lang="zh-CN" altLang="en-US">
                <a:sym typeface="+mn-ea"/>
              </a:rPr>
              <a:t>第</a:t>
            </a:r>
            <a:r>
              <a:rPr lang="zh-CN" altLang="en-US"/>
              <a:t>五级</a:t>
            </a:r>
            <a:endParaRPr lang="zh-CN" altLang="en-US" dirty="0"/>
          </a:p>
        </p:txBody>
      </p:sp>
      <p:grpSp>
        <p:nvGrpSpPr>
          <p:cNvPr id="11" name="组合 10"/>
          <p:cNvGrpSpPr/>
          <p:nvPr userDrawn="1">
            <p:custDataLst>
              <p:tags r:id="rId8"/>
            </p:custDataLst>
          </p:nvPr>
        </p:nvGrpSpPr>
        <p:grpSpPr>
          <a:xfrm>
            <a:off x="-1" y="0"/>
            <a:ext cx="4823460" cy="769938"/>
            <a:chOff x="-1" y="0"/>
            <a:chExt cx="4823460" cy="769938"/>
          </a:xfrm>
        </p:grpSpPr>
        <p:sp>
          <p:nvSpPr>
            <p:cNvPr id="12" name="任意多边形: 形状 11"/>
            <p:cNvSpPr/>
            <p:nvPr>
              <p:custDataLst>
                <p:tags r:id="rId9"/>
              </p:custDataLst>
            </p:nvPr>
          </p:nvSpPr>
          <p:spPr>
            <a:xfrm rot="10800000">
              <a:off x="0" y="0"/>
              <a:ext cx="4823459" cy="769938"/>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14" name="等腰三角形 13"/>
            <p:cNvSpPr/>
            <p:nvPr>
              <p:custDataLst>
                <p:tags r:id="rId10"/>
              </p:custDataLst>
            </p:nvPr>
          </p:nvSpPr>
          <p:spPr>
            <a:xfrm rot="10800000">
              <a:off x="-1" y="0"/>
              <a:ext cx="3754576" cy="56217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ea typeface="微软雅黑" panose="020B0503020204020204" charset="-122"/>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3" name="矩形 12"/>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p:custDataLst>
              <p:tags r:id="rId2"/>
            </p:custDataLst>
          </p:nvPr>
        </p:nvSpPr>
        <p:spPr>
          <a:xfrm>
            <a:off x="612000" y="781200"/>
            <a:ext cx="10976400" cy="626400"/>
          </a:xfrm>
        </p:spPr>
        <p:txBody>
          <a:bodyPr anchor="ctr"/>
          <a:lstStyle>
            <a:lvl1pPr algn="ctr">
              <a:defRPr sz="36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3"/>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2022/11/10</a:t>
            </a:fld>
            <a:endParaRPr lang="zh-CN" altLang="en-US"/>
          </a:p>
        </p:txBody>
      </p:sp>
      <p:sp>
        <p:nvSpPr>
          <p:cNvPr id="4" name="页脚占位符 3"/>
          <p:cNvSpPr>
            <a:spLocks noGrp="1"/>
          </p:cNvSpPr>
          <p:nvPr userDrawn="1">
            <p:ph type="ftr" sz="quarter" idx="11"/>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6"/>
            </p:custDataLst>
          </p:nvPr>
        </p:nvSpPr>
        <p:spPr>
          <a:xfrm>
            <a:off x="612000" y="1659600"/>
            <a:ext cx="10975975" cy="828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userDrawn="1">
            <p:ph sz="quarter" idx="14"/>
            <p:custDataLst>
              <p:tags r:id="rId7"/>
            </p:custDataLst>
          </p:nvPr>
        </p:nvSpPr>
        <p:spPr>
          <a:xfrm>
            <a:off x="612775" y="2808000"/>
            <a:ext cx="10965600" cy="34308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grpSp>
        <p:nvGrpSpPr>
          <p:cNvPr id="12" name="组合 11"/>
          <p:cNvGrpSpPr/>
          <p:nvPr userDrawn="1">
            <p:custDataLst>
              <p:tags r:id="rId8"/>
            </p:custDataLst>
          </p:nvPr>
        </p:nvGrpSpPr>
        <p:grpSpPr>
          <a:xfrm flipV="1">
            <a:off x="5921829" y="0"/>
            <a:ext cx="6270171" cy="812800"/>
            <a:chOff x="4001597" y="5613400"/>
            <a:chExt cx="8190403" cy="1244600"/>
          </a:xfrm>
        </p:grpSpPr>
        <p:sp>
          <p:nvSpPr>
            <p:cNvPr id="14" name="任意多边形: 形状 13"/>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等腰三角形 14"/>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grpSp>
        <p:nvGrpSpPr>
          <p:cNvPr id="12" name="组合 11"/>
          <p:cNvGrpSpPr/>
          <p:nvPr userDrawn="1">
            <p:custDataLst>
              <p:tags r:id="rId1"/>
            </p:custDataLst>
          </p:nvPr>
        </p:nvGrpSpPr>
        <p:grpSpPr>
          <a:xfrm flipV="1">
            <a:off x="5921829" y="0"/>
            <a:ext cx="6270171" cy="812800"/>
            <a:chOff x="4001597" y="5613400"/>
            <a:chExt cx="8190403" cy="1244600"/>
          </a:xfrm>
        </p:grpSpPr>
        <p:sp>
          <p:nvSpPr>
            <p:cNvPr id="14" name="任意多边形: 形状 13"/>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5" name="等腰三角形 14"/>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13" name="矩形 12"/>
          <p:cNvSpPr/>
          <p:nvPr userDrawn="1">
            <p:custDataLst>
              <p:tags r:id="rId2"/>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ea typeface="微软雅黑" panose="020B0503020204020204" charset="-122"/>
              <a:sym typeface="+mn-ea"/>
            </a:endParaRPr>
          </a:p>
        </p:txBody>
      </p:sp>
      <p:sp>
        <p:nvSpPr>
          <p:cNvPr id="2" name="标题 1"/>
          <p:cNvSpPr>
            <a:spLocks noGrp="1"/>
          </p:cNvSpPr>
          <p:nvPr userDrawn="1">
            <p:ph type="title"/>
            <p:custDataLst>
              <p:tags r:id="rId3"/>
            </p:custDataLst>
          </p:nvPr>
        </p:nvSpPr>
        <p:spPr>
          <a:xfrm>
            <a:off x="604520" y="669290"/>
            <a:ext cx="10976610" cy="565150"/>
          </a:xfrm>
        </p:spPr>
        <p:txBody>
          <a:bodyPr anchor="ctr"/>
          <a:lstStyle>
            <a:lvl1pPr algn="ctr">
              <a:lnSpc>
                <a:spcPct val="100000"/>
              </a:lnSpc>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2022/11/10</a:t>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userDrawn="1">
            <p:ph sz="quarter" idx="13"/>
            <p:custDataLst>
              <p:tags r:id="rId7"/>
            </p:custDataLst>
          </p:nvPr>
        </p:nvSpPr>
        <p:spPr>
          <a:xfrm>
            <a:off x="604837" y="1681200"/>
            <a:ext cx="10990800" cy="3211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9" name="文本占位符 8"/>
          <p:cNvSpPr>
            <a:spLocks noGrp="1"/>
          </p:cNvSpPr>
          <p:nvPr userDrawn="1">
            <p:ph type="body" sz="quarter" idx="14"/>
            <p:custDataLst>
              <p:tags r:id="rId8"/>
            </p:custDataLst>
          </p:nvPr>
        </p:nvSpPr>
        <p:spPr>
          <a:xfrm>
            <a:off x="594000" y="5180400"/>
            <a:ext cx="11001600" cy="1011600"/>
          </a:xfrm>
        </p:spPr>
        <p:txBody>
          <a:bodyPr>
            <a:normAutofit/>
          </a:bodyPr>
          <a:lstStyle>
            <a:lvl1pPr marL="0" indent="0">
              <a:lnSpc>
                <a:spcPct val="130000"/>
              </a:lnSpc>
              <a:spcBef>
                <a:spcPts val="0"/>
              </a:spcBef>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grpSp>
        <p:nvGrpSpPr>
          <p:cNvPr id="16" name="组合 15"/>
          <p:cNvGrpSpPr/>
          <p:nvPr userDrawn="1">
            <p:custDataLst>
              <p:tags r:id="rId1"/>
            </p:custDataLst>
          </p:nvPr>
        </p:nvGrpSpPr>
        <p:grpSpPr>
          <a:xfrm>
            <a:off x="4001597" y="6045200"/>
            <a:ext cx="8190403" cy="812800"/>
            <a:chOff x="4001597" y="5613400"/>
            <a:chExt cx="8190403" cy="1244600"/>
          </a:xfrm>
        </p:grpSpPr>
        <p:sp>
          <p:nvSpPr>
            <p:cNvPr id="17" name="任意多边形: 形状 16"/>
            <p:cNvSpPr/>
            <p:nvPr>
              <p:custDataLst>
                <p:tags r:id="rId11"/>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8" name="等腰三角形 17"/>
            <p:cNvSpPr/>
            <p:nvPr>
              <p:custDataLst>
                <p:tags r:id="rId12"/>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sp>
        <p:nvSpPr>
          <p:cNvPr id="15" name="矩形 14"/>
          <p:cNvSpPr/>
          <p:nvPr userDrawn="1">
            <p:custDataLst>
              <p:tags r:id="rId2"/>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bg1"/>
              </a:solidFill>
              <a:latin typeface="Viner Hand ITC" panose="03070502030502020203" charset="0"/>
              <a:ea typeface="微软雅黑" panose="020B0503020204020204" charset="-122"/>
              <a:cs typeface="Viner Hand ITC" panose="03070502030502020203" charset="0"/>
              <a:sym typeface="+mn-ea"/>
            </a:endParaRPr>
          </a:p>
        </p:txBody>
      </p:sp>
      <p:sp>
        <p:nvSpPr>
          <p:cNvPr id="2" name="标题 1"/>
          <p:cNvSpPr>
            <a:spLocks noGrp="1"/>
          </p:cNvSpPr>
          <p:nvPr>
            <p:ph type="title"/>
            <p:custDataLst>
              <p:tags r:id="rId3"/>
            </p:custDataLst>
          </p:nvPr>
        </p:nvSpPr>
        <p:spPr>
          <a:xfrm>
            <a:off x="579600" y="237600"/>
            <a:ext cx="11037600" cy="441964"/>
          </a:xfrm>
        </p:spPr>
        <p:txBody>
          <a:bodyPr>
            <a:noAutofit/>
          </a:bodyPr>
          <a:lstStyle>
            <a:lvl1pPr>
              <a:lnSpc>
                <a:spcPct val="100000"/>
              </a:lnSpc>
              <a:defRPr sz="24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7" name="内容占位符 6"/>
          <p:cNvSpPr>
            <a:spLocks noGrp="1"/>
          </p:cNvSpPr>
          <p:nvPr>
            <p:ph sz="quarter" idx="13"/>
            <p:custDataLst>
              <p:tags r:id="rId4"/>
            </p:custDataLst>
          </p:nvPr>
        </p:nvSpPr>
        <p:spPr>
          <a:xfrm>
            <a:off x="579600" y="1663200"/>
            <a:ext cx="5342400" cy="2894400"/>
          </a:xfrm>
        </p:spPr>
        <p:txBody>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dirty="0">
                <a:sym typeface="+mn-ea"/>
              </a:rPr>
              <a:t>第</a:t>
            </a:r>
            <a:r>
              <a:rPr lang="zh-CN" altLang="en-US"/>
              <a:t>二级</a:t>
            </a:r>
          </a:p>
          <a:p>
            <a:pPr lvl="2"/>
            <a:r>
              <a:rPr lang="zh-CN" altLang="en-US" dirty="0">
                <a:sym typeface="+mn-ea"/>
              </a:rPr>
              <a:t>第</a:t>
            </a:r>
            <a:r>
              <a:rPr lang="zh-CN" altLang="en-US"/>
              <a:t>三级</a:t>
            </a:r>
          </a:p>
          <a:p>
            <a:pPr lvl="3"/>
            <a:r>
              <a:rPr lang="zh-CN" altLang="en-US" dirty="0">
                <a:sym typeface="+mn-ea"/>
              </a:rPr>
              <a:t>第</a:t>
            </a:r>
            <a:r>
              <a:rPr lang="zh-CN" altLang="en-US"/>
              <a:t>四级</a:t>
            </a:r>
          </a:p>
          <a:p>
            <a:pPr lvl="4"/>
            <a:r>
              <a:rPr lang="zh-CN" altLang="en-US" dirty="0">
                <a:sym typeface="+mn-ea"/>
              </a:rPr>
              <a:t>第</a:t>
            </a:r>
            <a:r>
              <a:rPr lang="zh-CN" altLang="en-US"/>
              <a:t>五级</a:t>
            </a:r>
          </a:p>
        </p:txBody>
      </p:sp>
      <p:sp>
        <p:nvSpPr>
          <p:cNvPr id="3" name="日期占位符 2"/>
          <p:cNvSpPr>
            <a:spLocks noGrp="1"/>
          </p:cNvSpPr>
          <p:nvPr>
            <p:ph type="dt" sz="half" idx="10"/>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2022/11/10</a:t>
            </a:fld>
            <a:endParaRPr lang="zh-CN" altLang="en-US"/>
          </a:p>
        </p:txBody>
      </p:sp>
      <p:sp>
        <p:nvSpPr>
          <p:cNvPr id="4" name="页脚占位符 3"/>
          <p:cNvSpPr>
            <a:spLocks noGrp="1"/>
          </p:cNvSpPr>
          <p:nvPr>
            <p:ph type="ftr" sz="quarter" idx="11"/>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dirty="0">
                <a:sym typeface="+mn-ea"/>
              </a:rPr>
              <a:t>第</a:t>
            </a:r>
            <a:r>
              <a:rPr lang="zh-CN" altLang="en-US"/>
              <a:t>二级</a:t>
            </a:r>
          </a:p>
          <a:p>
            <a:pPr lvl="2"/>
            <a:r>
              <a:rPr lang="zh-CN" altLang="en-US" dirty="0">
                <a:sym typeface="+mn-ea"/>
              </a:rPr>
              <a:t>第</a:t>
            </a:r>
            <a:r>
              <a:rPr lang="zh-CN" altLang="en-US"/>
              <a:t>三级</a:t>
            </a:r>
          </a:p>
          <a:p>
            <a:pPr lvl="3"/>
            <a:r>
              <a:rPr lang="zh-CN" altLang="en-US" dirty="0">
                <a:sym typeface="+mn-ea"/>
              </a:rPr>
              <a:t>第</a:t>
            </a:r>
            <a:r>
              <a:rPr lang="zh-CN" altLang="en-US"/>
              <a:t>四级</a:t>
            </a:r>
          </a:p>
          <a:p>
            <a:pPr lvl="4"/>
            <a:r>
              <a:rPr lang="zh-CN" altLang="en-US" dirty="0">
                <a:sym typeface="+mn-ea"/>
              </a:rPr>
              <a:t>第</a:t>
            </a:r>
            <a:r>
              <a:rPr lang="zh-CN" altLang="en-US"/>
              <a:t>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grpSp>
        <p:nvGrpSpPr>
          <p:cNvPr id="15" name="组合 14"/>
          <p:cNvGrpSpPr/>
          <p:nvPr userDrawn="1">
            <p:custDataLst>
              <p:tags r:id="rId2"/>
            </p:custDataLst>
          </p:nvPr>
        </p:nvGrpSpPr>
        <p:grpSpPr>
          <a:xfrm rot="10800000">
            <a:off x="0" y="0"/>
            <a:ext cx="5457825" cy="1529715"/>
            <a:chOff x="4001597" y="5613400"/>
            <a:chExt cx="8190403" cy="1244600"/>
          </a:xfrm>
        </p:grpSpPr>
        <p:sp>
          <p:nvSpPr>
            <p:cNvPr id="16" name="任意多边形: 形状 15"/>
            <p:cNvSpPr/>
            <p:nvPr>
              <p:custDataLst>
                <p:tags r:id="rId11"/>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12"/>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grpSp>
        <p:nvGrpSpPr>
          <p:cNvPr id="18" name="组合 17"/>
          <p:cNvGrpSpPr/>
          <p:nvPr userDrawn="1">
            <p:custDataLst>
              <p:tags r:id="rId3"/>
            </p:custDataLst>
          </p:nvPr>
        </p:nvGrpSpPr>
        <p:grpSpPr>
          <a:xfrm>
            <a:off x="6734175" y="5323840"/>
            <a:ext cx="5457825" cy="1529715"/>
            <a:chOff x="4001597" y="5613400"/>
            <a:chExt cx="8190403" cy="1244600"/>
          </a:xfrm>
        </p:grpSpPr>
        <p:sp>
          <p:nvSpPr>
            <p:cNvPr id="19" name="任意多边形: 形状 18"/>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20" name="等腰三角形 19"/>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userDrawn="1">
            <p:ph type="title" hasCustomPrompt="1"/>
            <p:custDataLst>
              <p:tags r:id="rId4"/>
            </p:custDataLst>
          </p:nvPr>
        </p:nvSpPr>
        <p:spPr>
          <a:xfrm>
            <a:off x="1522800" y="1339200"/>
            <a:ext cx="9144000" cy="2386800"/>
          </a:xfrm>
        </p:spPr>
        <p:txBody>
          <a:bodyPr anchor="b"/>
          <a:lstStyle>
            <a:lvl1pPr algn="ctr">
              <a:defRPr sz="60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userDrawn="1">
            <p:ph type="dt" sz="half" idx="10"/>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2022/11/10</a:t>
            </a:fld>
            <a:endParaRPr lang="zh-CN" altLang="en-US"/>
          </a:p>
        </p:txBody>
      </p:sp>
      <p:sp>
        <p:nvSpPr>
          <p:cNvPr id="4" name="页脚占位符 3"/>
          <p:cNvSpPr>
            <a:spLocks noGrp="1"/>
          </p:cNvSpPr>
          <p:nvPr userDrawn="1">
            <p:ph type="ftr" sz="quarter" idx="11"/>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1522413" y="3862800"/>
            <a:ext cx="9144000" cy="1656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Freeform 6"/>
          <p:cNvSpPr>
            <a:spLocks noChangeArrowheads="1"/>
          </p:cNvSpPr>
          <p:nvPr>
            <p:custDataLst>
              <p:tags r:id="rId1"/>
            </p:custDataLst>
          </p:nvPr>
        </p:nvSpPr>
        <p:spPr bwMode="auto">
          <a:xfrm>
            <a:off x="0" y="3879850"/>
            <a:ext cx="4992688" cy="2978150"/>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121913" tIns="60956" rIns="121913" bIns="60956"/>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defRPr/>
            </a:pPr>
            <a:endParaRPr lang="zh-CN" altLang="en-US"/>
          </a:p>
        </p:txBody>
      </p:sp>
      <p:sp>
        <p:nvSpPr>
          <p:cNvPr id="6" name="Freeform 7"/>
          <p:cNvSpPr>
            <a:spLocks noChangeArrowheads="1"/>
          </p:cNvSpPr>
          <p:nvPr>
            <p:custDataLst>
              <p:tags r:id="rId2"/>
            </p:custDataLst>
          </p:nvPr>
        </p:nvSpPr>
        <p:spPr bwMode="auto">
          <a:xfrm>
            <a:off x="2830513" y="4400550"/>
            <a:ext cx="9361487" cy="245745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lIns="121913" tIns="60956" rIns="121913" bIns="60956"/>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defRPr/>
            </a:pPr>
            <a:endParaRPr lang="zh-CN" altLang="en-US"/>
          </a:p>
        </p:txBody>
      </p:sp>
      <p:sp>
        <p:nvSpPr>
          <p:cNvPr id="7" name="直接连接符 11"/>
          <p:cNvSpPr>
            <a:spLocks noChangeShapeType="1"/>
          </p:cNvSpPr>
          <p:nvPr>
            <p:custDataLst>
              <p:tags r:id="rId3"/>
            </p:custDataLst>
          </p:nvPr>
        </p:nvSpPr>
        <p:spPr bwMode="auto">
          <a:xfrm>
            <a:off x="1920875" y="2790825"/>
            <a:ext cx="5219700" cy="1588"/>
          </a:xfrm>
          <a:prstGeom prst="line">
            <a:avLst/>
          </a:prstGeom>
          <a:noFill/>
          <a:ln w="6350">
            <a:solidFill>
              <a:schemeClr val="accent1"/>
            </a:solidFill>
            <a:bevel/>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defRPr/>
            </a:pPr>
            <a:endParaRPr lang="zh-CN" altLang="en-US" sz="1900">
              <a:solidFill>
                <a:schemeClr val="accent1"/>
              </a:solidFill>
              <a:sym typeface="Arial" panose="020B0604020202020204" pitchFamily="34" charset="0"/>
            </a:endParaRPr>
          </a:p>
        </p:txBody>
      </p:sp>
      <p:sp>
        <p:nvSpPr>
          <p:cNvPr id="2" name="标题 1"/>
          <p:cNvSpPr>
            <a:spLocks noGrp="1"/>
          </p:cNvSpPr>
          <p:nvPr>
            <p:ph type="title" hasCustomPrompt="1"/>
            <p:custDataLst>
              <p:tags r:id="rId4"/>
            </p:custDataLst>
          </p:nvPr>
        </p:nvSpPr>
        <p:spPr>
          <a:xfrm>
            <a:off x="1675735" y="3503613"/>
            <a:ext cx="5464840" cy="1058408"/>
          </a:xfrm>
        </p:spPr>
        <p:txBody>
          <a:bodyPr rIns="63500">
            <a:noAutofit/>
          </a:bodyPr>
          <a:lstStyle>
            <a:lvl1pPr algn="r">
              <a:defRPr sz="4800" u="none" strike="noStrike" kern="1200" cap="none" spc="300" normalizeH="0">
                <a:solidFill>
                  <a:schemeClr val="tx1"/>
                </a:solidFill>
                <a:uFillTx/>
                <a:latin typeface="微软雅黑" panose="020B0503020204020204" charset="-122"/>
                <a:ea typeface="微软雅黑" panose="020B0503020204020204" charset="-122"/>
              </a:defRPr>
            </a:lvl1pPr>
          </a:lstStyle>
          <a:p>
            <a:r>
              <a:rPr lang="zh-CN" altLang="en-US" noProof="1"/>
              <a:t>单击此处编辑标题</a:t>
            </a:r>
          </a:p>
        </p:txBody>
      </p:sp>
      <p:sp>
        <p:nvSpPr>
          <p:cNvPr id="3" name="文本占位符 2"/>
          <p:cNvSpPr>
            <a:spLocks noGrp="1"/>
          </p:cNvSpPr>
          <p:nvPr>
            <p:ph type="body" idx="1" hasCustomPrompt="1"/>
            <p:custDataLst>
              <p:tags r:id="rId5"/>
            </p:custDataLst>
          </p:nvPr>
        </p:nvSpPr>
        <p:spPr>
          <a:xfrm>
            <a:off x="1675735" y="2856230"/>
            <a:ext cx="5464840" cy="586804"/>
          </a:xfrm>
        </p:spPr>
        <p:txBody>
          <a:bodyPr tIns="38100" rIns="76200" bIns="38100" anchor="ctr">
            <a:noAutofit/>
          </a:bodyPr>
          <a:lstStyle>
            <a:lvl1pPr marL="0" indent="0" algn="r" eaLnBrk="1" fontAlgn="base" latinLnBrk="0" hangingPunct="1">
              <a:buNone/>
              <a:defRPr kumimoji="0" lang="zh-CN" altLang="en-US" sz="32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编辑文本</a:t>
            </a:r>
          </a:p>
        </p:txBody>
      </p:sp>
      <p:sp>
        <p:nvSpPr>
          <p:cNvPr id="12" name="文本占位符 11"/>
          <p:cNvSpPr>
            <a:spLocks noGrp="1"/>
          </p:cNvSpPr>
          <p:nvPr>
            <p:ph type="body" sz="quarter" idx="13" hasCustomPrompt="1"/>
            <p:custDataLst>
              <p:tags r:id="rId6"/>
            </p:custDataLst>
          </p:nvPr>
        </p:nvSpPr>
        <p:spPr>
          <a:xfrm>
            <a:off x="1675775" y="2383625"/>
            <a:ext cx="5464800" cy="356400"/>
          </a:xfrm>
        </p:spPr>
        <p:txBody>
          <a:bodyPr anchor="b"/>
          <a:lstStyle>
            <a:lvl1pPr marL="0" indent="0" algn="r">
              <a:buNone/>
              <a:defRPr>
                <a:solidFill>
                  <a:schemeClr val="tx1"/>
                </a:solidFill>
              </a:defRPr>
            </a:lvl1pPr>
            <a:lvl2pPr marL="457200" indent="0">
              <a:buNone/>
              <a:defRPr/>
            </a:lvl2pPr>
          </a:lstStyle>
          <a:p>
            <a:pPr lvl="0"/>
            <a:r>
              <a:rPr lang="zh-CN" altLang="en-US" noProof="1"/>
              <a:t>编辑文本</a:t>
            </a:r>
          </a:p>
        </p:txBody>
      </p:sp>
      <p:sp>
        <p:nvSpPr>
          <p:cNvPr id="8" name="日期占位符 3"/>
          <p:cNvSpPr>
            <a:spLocks noGrp="1"/>
          </p:cNvSpPr>
          <p:nvPr>
            <p:ph type="dt" sz="half" idx="14"/>
            <p:custDataLst>
              <p:tags r:id="rId7"/>
            </p:custDataLst>
          </p:nvPr>
        </p:nvSpPr>
        <p:spPr/>
        <p:txBody>
          <a:bodyPr/>
          <a:lstStyle>
            <a:lvl1pPr>
              <a:defRPr/>
            </a:lvl1pPr>
          </a:lstStyle>
          <a:p>
            <a:pPr>
              <a:defRPr/>
            </a:pPr>
            <a:endParaRPr lang="zh-CN" altLang="en-US"/>
          </a:p>
        </p:txBody>
      </p:sp>
      <p:sp>
        <p:nvSpPr>
          <p:cNvPr id="9" name="页脚占位符 4"/>
          <p:cNvSpPr>
            <a:spLocks noGrp="1"/>
          </p:cNvSpPr>
          <p:nvPr>
            <p:ph type="ftr" sz="quarter" idx="15"/>
            <p:custDataLst>
              <p:tags r:id="rId8"/>
            </p:custDataLst>
          </p:nvPr>
        </p:nvSpPr>
        <p:spPr/>
        <p:txBody>
          <a:bodyPr/>
          <a:lstStyle>
            <a:lvl1pPr>
              <a:defRPr/>
            </a:lvl1pPr>
          </a:lstStyle>
          <a:p>
            <a:pPr>
              <a:defRPr/>
            </a:pPr>
            <a:endParaRPr lang="zh-CN" altLang="en-US"/>
          </a:p>
        </p:txBody>
      </p:sp>
      <p:sp>
        <p:nvSpPr>
          <p:cNvPr id="10" name="灯片编号占位符 5"/>
          <p:cNvSpPr>
            <a:spLocks noGrp="1"/>
          </p:cNvSpPr>
          <p:nvPr>
            <p:ph type="sldNum" sz="quarter" idx="16"/>
            <p:custDataLst>
              <p:tags r:id="rId9"/>
            </p:custDataLst>
          </p:nvPr>
        </p:nvSpPr>
        <p:spPr/>
        <p:txBody>
          <a:bodyPr/>
          <a:lstStyle>
            <a:lvl1pPr>
              <a:defRPr/>
            </a:lvl1pPr>
          </a:lstStyle>
          <a:p>
            <a:pPr>
              <a:defRPr/>
            </a:pPr>
            <a:fld id="{DD47DC10-9F80-47CA-9BB0-03FC4730FA43}" type="slidenum">
              <a:rPr lang="zh-CN" altLang="en-US"/>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2"/>
            </p:custDataLst>
          </p:nvPr>
        </p:nvSpPr>
        <p:spPr>
          <a:xfrm>
            <a:off x="669930" y="952508"/>
            <a:ext cx="5283242"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4" name="内容占位符 3"/>
          <p:cNvSpPr>
            <a:spLocks noGrp="1"/>
          </p:cNvSpPr>
          <p:nvPr>
            <p:ph sz="half" idx="2"/>
            <p:custDataLst>
              <p:tags r:id="rId3"/>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noProof="1">
                <a:sym typeface="+mn-ea"/>
              </a:rPr>
              <a:t>单击此处</a:t>
            </a:r>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custDataLst>
              <p:tags r:id="rId4"/>
            </p:custDataLst>
          </p:nvPr>
        </p:nvSpPr>
        <p:spPr/>
        <p:txBody>
          <a:bodyPr/>
          <a:lstStyle>
            <a:lvl1pPr>
              <a:defRPr/>
            </a:lvl1pPr>
          </a:lstStyle>
          <a:p>
            <a:fld id="{D997B5FA-0921-464F-AAE1-844C04324D75}" type="datetimeFigureOut">
              <a:rPr lang="zh-CN" altLang="en-US" smtClean="0"/>
              <a:t>2022/11/10</a:t>
            </a:fld>
            <a:endParaRPr lang="zh-CN" altLang="en-US"/>
          </a:p>
        </p:txBody>
      </p:sp>
      <p:sp>
        <p:nvSpPr>
          <p:cNvPr id="6" name="页脚占位符 4"/>
          <p:cNvSpPr>
            <a:spLocks noGrp="1"/>
          </p:cNvSpPr>
          <p:nvPr>
            <p:ph type="ftr" sz="quarter" idx="11"/>
            <p:custDataLst>
              <p:tags r:id="rId5"/>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6"/>
            </p:custDataLst>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p:custDataLst>
              <p:tags r:id="rId2"/>
            </p:custDataLst>
          </p:nvPr>
        </p:nvSpPr>
        <p:spPr>
          <a:xfrm>
            <a:off x="669930" y="952508"/>
            <a:ext cx="5283242" cy="381003"/>
          </a:xfrm>
        </p:spPr>
        <p:txBody>
          <a:bodyPr tIns="38100" rIns="76200" bIns="3810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sym typeface="+mn-ea"/>
              </a:rPr>
              <a:t>单击此处</a:t>
            </a:r>
            <a:r>
              <a:rPr lang="zh-CN" altLang="en-US" noProof="1"/>
              <a:t>编辑母版文本样式</a:t>
            </a:r>
          </a:p>
        </p:txBody>
      </p:sp>
      <p:sp>
        <p:nvSpPr>
          <p:cNvPr id="4" name="内容占位符 3"/>
          <p:cNvSpPr>
            <a:spLocks noGrp="1"/>
          </p:cNvSpPr>
          <p:nvPr>
            <p:ph sz="half" idx="2"/>
            <p:custDataLst>
              <p:tags r:id="rId3"/>
            </p:custDataLst>
          </p:nvPr>
        </p:nvSpPr>
        <p:spPr>
          <a:xfrm>
            <a:off x="669925" y="1406525"/>
            <a:ext cx="5283200"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5" name="文本占位符 4"/>
          <p:cNvSpPr>
            <a:spLocks noGrp="1"/>
          </p:cNvSpPr>
          <p:nvPr>
            <p:ph type="body" sz="quarter" idx="3"/>
            <p:custDataLst>
              <p:tags r:id="rId4"/>
            </p:custDataLst>
          </p:nvPr>
        </p:nvSpPr>
        <p:spPr>
          <a:xfrm>
            <a:off x="6235750" y="952508"/>
            <a:ext cx="528324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sym typeface="+mn-ea"/>
              </a:rPr>
              <a:t>单击此处编辑母版文本样式</a:t>
            </a:r>
          </a:p>
        </p:txBody>
      </p:sp>
      <p:sp>
        <p:nvSpPr>
          <p:cNvPr id="6" name="内容占位符 5"/>
          <p:cNvSpPr>
            <a:spLocks noGrp="1"/>
          </p:cNvSpPr>
          <p:nvPr>
            <p:ph sz="quarter" idx="4"/>
            <p:custDataLst>
              <p:tags r:id="rId5"/>
            </p:custDataLst>
          </p:nvPr>
        </p:nvSpPr>
        <p:spPr>
          <a:xfrm>
            <a:off x="6235750" y="1406525"/>
            <a:ext cx="5283242"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7" name="日期占位符 3"/>
          <p:cNvSpPr>
            <a:spLocks noGrp="1"/>
          </p:cNvSpPr>
          <p:nvPr>
            <p:ph type="dt" sz="half" idx="10"/>
            <p:custDataLst>
              <p:tags r:id="rId6"/>
            </p:custDataLst>
          </p:nvPr>
        </p:nvSpPr>
        <p:spPr/>
        <p:txBody>
          <a:bodyPr/>
          <a:lstStyle>
            <a:lvl1pPr>
              <a:defRPr/>
            </a:lvl1pPr>
          </a:lstStyle>
          <a:p>
            <a:fld id="{D997B5FA-0921-464F-AAE1-844C04324D75}" type="datetimeFigureOut">
              <a:rPr lang="zh-CN" altLang="en-US" smtClean="0"/>
              <a:t>2022/11/10</a:t>
            </a:fld>
            <a:endParaRPr lang="zh-CN" altLang="en-US"/>
          </a:p>
        </p:txBody>
      </p:sp>
      <p:sp>
        <p:nvSpPr>
          <p:cNvPr id="8" name="页脚占位符 4"/>
          <p:cNvSpPr>
            <a:spLocks noGrp="1"/>
          </p:cNvSpPr>
          <p:nvPr>
            <p:ph type="ftr" sz="quarter" idx="11"/>
            <p:custDataLst>
              <p:tags r:id="rId7"/>
            </p:custDataLst>
          </p:nvPr>
        </p:nvSpPr>
        <p:spPr/>
        <p:txBody>
          <a:bodyPr/>
          <a:lstStyle>
            <a:lvl1pPr>
              <a:defRPr/>
            </a:lvl1pPr>
          </a:lstStyle>
          <a:p>
            <a:endParaRPr lang="zh-CN" altLang="en-US"/>
          </a:p>
        </p:txBody>
      </p:sp>
      <p:sp>
        <p:nvSpPr>
          <p:cNvPr id="9" name="灯片编号占位符 5"/>
          <p:cNvSpPr>
            <a:spLocks noGrp="1"/>
          </p:cNvSpPr>
          <p:nvPr>
            <p:ph type="sldNum" sz="quarter" idx="12"/>
            <p:custDataLst>
              <p:tags r:id="rId8"/>
            </p:custDataLst>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2"/>
            </p:custDataLst>
          </p:nvPr>
        </p:nvSpPr>
        <p:spPr/>
        <p:txBody>
          <a:bodyPr/>
          <a:lstStyle>
            <a:lvl1pPr>
              <a:defRPr/>
            </a:lvl1pPr>
          </a:lstStyle>
          <a:p>
            <a:fld id="{D997B5FA-0921-464F-AAE1-844C04324D75}" type="datetimeFigureOut">
              <a:rPr lang="zh-CN" altLang="en-US" smtClean="0"/>
              <a:t>2022/11/10</a:t>
            </a:fld>
            <a:endParaRPr lang="zh-CN" altLang="en-US"/>
          </a:p>
        </p:txBody>
      </p:sp>
      <p:sp>
        <p:nvSpPr>
          <p:cNvPr id="4" name="页脚占位符 4"/>
          <p:cNvSpPr>
            <a:spLocks noGrp="1"/>
          </p:cNvSpPr>
          <p:nvPr>
            <p:ph type="ftr" sz="quarter" idx="11"/>
            <p:custDataLst>
              <p:tags r:id="rId3"/>
            </p:custDataLst>
          </p:nvPr>
        </p:nvSpPr>
        <p:spPr/>
        <p:txBody>
          <a:bodyPr/>
          <a:lstStyle>
            <a:lvl1pPr>
              <a:defRPr/>
            </a:lvl1pPr>
          </a:lstStyle>
          <a:p>
            <a:endParaRPr lang="zh-CN" altLang="en-US"/>
          </a:p>
        </p:txBody>
      </p:sp>
      <p:sp>
        <p:nvSpPr>
          <p:cNvPr id="5" name="灯片编号占位符 5"/>
          <p:cNvSpPr>
            <a:spLocks noGrp="1"/>
          </p:cNvSpPr>
          <p:nvPr>
            <p:ph type="sldNum" sz="quarter" idx="12"/>
            <p:custDataLst>
              <p:tags r:id="rId4"/>
            </p:custDataLst>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1"/>
            </p:custDataLst>
          </p:nvPr>
        </p:nvSpPr>
        <p:spPr/>
        <p:txBody>
          <a:bodyPr/>
          <a:lstStyle>
            <a:lvl1pPr>
              <a:defRPr/>
            </a:lvl1pPr>
          </a:lstStyle>
          <a:p>
            <a:fld id="{D997B5FA-0921-464F-AAE1-844C04324D75}" type="datetimeFigureOut">
              <a:rPr lang="zh-CN" altLang="en-US" smtClean="0"/>
              <a:t>2022/11/10</a:t>
            </a:fld>
            <a:endParaRPr lang="zh-CN" altLang="en-US"/>
          </a:p>
        </p:txBody>
      </p:sp>
      <p:sp>
        <p:nvSpPr>
          <p:cNvPr id="3" name="页脚占位符 4"/>
          <p:cNvSpPr>
            <a:spLocks noGrp="1"/>
          </p:cNvSpPr>
          <p:nvPr>
            <p:ph type="ftr" sz="quarter" idx="11"/>
            <p:custDataLst>
              <p:tags r:id="rId2"/>
            </p:custDataLst>
          </p:nvPr>
        </p:nvSpPr>
        <p:spPr/>
        <p:txBody>
          <a:bodyPr/>
          <a:lstStyle>
            <a:lvl1pPr>
              <a:defRPr/>
            </a:lvl1pPr>
          </a:lstStyle>
          <a:p>
            <a:endParaRPr lang="zh-CN" altLang="en-US"/>
          </a:p>
        </p:txBody>
      </p:sp>
      <p:sp>
        <p:nvSpPr>
          <p:cNvPr id="4" name="灯片编号占位符 5"/>
          <p:cNvSpPr>
            <a:spLocks noGrp="1"/>
          </p:cNvSpPr>
          <p:nvPr>
            <p:ph type="sldNum" sz="quarter" idx="12"/>
            <p:custDataLst>
              <p:tags r:id="rId3"/>
            </p:custDataLst>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2"/>
            </p:custDataLst>
          </p:nvPr>
        </p:nvSpPr>
        <p:spPr>
          <a:xfrm>
            <a:off x="669930" y="952508"/>
            <a:ext cx="528324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p>
        </p:txBody>
      </p:sp>
      <p:sp>
        <p:nvSpPr>
          <p:cNvPr id="4" name="文本占位符 3"/>
          <p:cNvSpPr>
            <a:spLocks noGrp="1"/>
          </p:cNvSpPr>
          <p:nvPr>
            <p:ph type="body" sz="half" idx="2"/>
            <p:custDataLst>
              <p:tags r:id="rId3"/>
            </p:custDataLst>
          </p:nvPr>
        </p:nvSpPr>
        <p:spPr>
          <a:xfrm>
            <a:off x="6238925" y="952508"/>
            <a:ext cx="5283242" cy="5388907"/>
          </a:xfrm>
        </p:spPr>
        <p:txBody>
          <a:bodyPr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lang="zh-CN" altLang="en-US" noProof="1">
                <a:sym typeface="+mn-ea"/>
              </a:rPr>
              <a:t>单击此处编辑母版文本样式</a:t>
            </a:r>
          </a:p>
        </p:txBody>
      </p:sp>
      <p:sp>
        <p:nvSpPr>
          <p:cNvPr id="5" name="日期占位符 3"/>
          <p:cNvSpPr>
            <a:spLocks noGrp="1"/>
          </p:cNvSpPr>
          <p:nvPr>
            <p:ph type="dt" sz="half" idx="10"/>
            <p:custDataLst>
              <p:tags r:id="rId4"/>
            </p:custDataLst>
          </p:nvPr>
        </p:nvSpPr>
        <p:spPr/>
        <p:txBody>
          <a:bodyPr/>
          <a:lstStyle>
            <a:lvl1pPr>
              <a:defRPr/>
            </a:lvl1pPr>
          </a:lstStyle>
          <a:p>
            <a:fld id="{D997B5FA-0921-464F-AAE1-844C04324D75}" type="datetimeFigureOut">
              <a:rPr lang="zh-CN" altLang="en-US" smtClean="0"/>
              <a:t>2022/11/10</a:t>
            </a:fld>
            <a:endParaRPr lang="zh-CN" altLang="en-US"/>
          </a:p>
        </p:txBody>
      </p:sp>
      <p:sp>
        <p:nvSpPr>
          <p:cNvPr id="6" name="页脚占位符 4"/>
          <p:cNvSpPr>
            <a:spLocks noGrp="1"/>
          </p:cNvSpPr>
          <p:nvPr>
            <p:ph type="ftr" sz="quarter" idx="11"/>
            <p:custDataLst>
              <p:tags r:id="rId5"/>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6"/>
            </p:custDataLst>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noProof="1">
                <a:sym typeface="+mn-ea"/>
              </a:rPr>
              <a:t>单击此处</a:t>
            </a:r>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custDataLst>
              <p:tags r:id="rId3"/>
            </p:custDataLst>
          </p:nvPr>
        </p:nvSpPr>
        <p:spPr/>
        <p:txBody>
          <a:bodyPr/>
          <a:lstStyle>
            <a:lvl1pPr>
              <a:defRPr/>
            </a:lvl1pPr>
          </a:lstStyle>
          <a:p>
            <a:fld id="{D997B5FA-0921-464F-AAE1-844C04324D75}" type="datetimeFigureOut">
              <a:rPr lang="zh-CN" altLang="en-US" smtClean="0"/>
              <a:t>2022/11/10</a:t>
            </a:fld>
            <a:endParaRPr lang="zh-CN" altLang="en-US"/>
          </a:p>
        </p:txBody>
      </p:sp>
      <p:sp>
        <p:nvSpPr>
          <p:cNvPr id="5" name="页脚占位符 4"/>
          <p:cNvSpPr>
            <a:spLocks noGrp="1"/>
          </p:cNvSpPr>
          <p:nvPr>
            <p:ph type="ftr" sz="quarter" idx="11"/>
            <p:custDataLst>
              <p:tags r:id="rId4"/>
            </p:custDataLst>
          </p:nvPr>
        </p:nvSpPr>
        <p:spPr/>
        <p:txBody>
          <a:bodyPr/>
          <a:lstStyle>
            <a:lvl1pPr>
              <a:defRPr/>
            </a:lvl1pPr>
          </a:lstStyle>
          <a:p>
            <a:endParaRPr lang="zh-CN" altLang="en-US"/>
          </a:p>
        </p:txBody>
      </p:sp>
      <p:sp>
        <p:nvSpPr>
          <p:cNvPr id="6" name="灯片编号占位符 5"/>
          <p:cNvSpPr>
            <a:spLocks noGrp="1"/>
          </p:cNvSpPr>
          <p:nvPr>
            <p:ph type="sldNum" sz="quarter" idx="12"/>
            <p:custDataLst>
              <p:tags r:id="rId5"/>
            </p:custDataLst>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79.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83.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78.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8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81.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8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3"/>
            </p:custDataLst>
          </p:nvPr>
        </p:nvSpPr>
        <p:spPr bwMode="auto">
          <a:xfrm>
            <a:off x="669925" y="442913"/>
            <a:ext cx="108521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dirty="0"/>
              <a:t>单击此处编辑母版标题样式</a:t>
            </a:r>
          </a:p>
        </p:txBody>
      </p:sp>
      <p:sp>
        <p:nvSpPr>
          <p:cNvPr id="1027" name="文本占位符 2"/>
          <p:cNvSpPr>
            <a:spLocks noGrp="1" noChangeArrowheads="1"/>
          </p:cNvSpPr>
          <p:nvPr>
            <p:ph type="body" idx="9"/>
            <p:custDataLst>
              <p:tags r:id="rId14"/>
            </p:custDataLst>
          </p:nvPr>
        </p:nvSpPr>
        <p:spPr bwMode="auto">
          <a:xfrm>
            <a:off x="669925" y="952500"/>
            <a:ext cx="10852150"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custDataLst>
              <p:tags r:id="rId15"/>
            </p:custDataLst>
          </p:nvPr>
        </p:nvSpPr>
        <p:spPr>
          <a:xfrm>
            <a:off x="879475" y="6350000"/>
            <a:ext cx="2700338" cy="315913"/>
          </a:xfrm>
          <a:prstGeom prst="rect">
            <a:avLst/>
          </a:prstGeom>
        </p:spPr>
        <p:txBody>
          <a:bodyPr vert="horz" lIns="91440" tIns="45720" rIns="91440" bIns="45720" rtlCol="0" anchor="ctr">
            <a:normAutofit/>
          </a:bodyPr>
          <a:lstStyle>
            <a:lvl1pPr algn="l">
              <a:defRPr sz="1200" noProof="1">
                <a:solidFill>
                  <a:schemeClr val="tx1">
                    <a:tint val="75000"/>
                  </a:schemeClr>
                </a:solidFill>
                <a:ea typeface="微软雅黑" panose="020B0503020204020204" charset="-122"/>
              </a:defRPr>
            </a:lvl1pPr>
          </a:lstStyle>
          <a:p>
            <a:fld id="{D997B5FA-0921-464F-AAE1-844C04324D75}" type="datetimeFigureOut">
              <a:rPr lang="zh-CN" altLang="en-US" smtClean="0"/>
              <a:t>2022/11/10</a:t>
            </a:fld>
            <a:endParaRPr lang="zh-CN" altLang="en-US"/>
          </a:p>
        </p:txBody>
      </p:sp>
      <p:sp>
        <p:nvSpPr>
          <p:cNvPr id="5" name="页脚占位符 4"/>
          <p:cNvSpPr>
            <a:spLocks noGrp="1"/>
          </p:cNvSpPr>
          <p:nvPr>
            <p:ph type="ftr" sz="quarter" idx="3"/>
            <p:custDataLst>
              <p:tags r:id="rId16"/>
            </p:custDataLst>
          </p:nvPr>
        </p:nvSpPr>
        <p:spPr>
          <a:xfrm>
            <a:off x="4116388" y="6350000"/>
            <a:ext cx="3959225" cy="315913"/>
          </a:xfrm>
          <a:prstGeom prst="rect">
            <a:avLst/>
          </a:prstGeom>
        </p:spPr>
        <p:txBody>
          <a:bodyPr vert="horz" lIns="91440" tIns="45720" rIns="91440" bIns="45720" rtlCol="0" anchor="ctr">
            <a:normAutofit/>
          </a:bodyPr>
          <a:lstStyle>
            <a:lvl1pPr algn="ctr">
              <a:defRPr sz="1200" noProof="1">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7"/>
            </p:custDataLst>
          </p:nvPr>
        </p:nvSpPr>
        <p:spPr>
          <a:xfrm>
            <a:off x="8610600" y="6350000"/>
            <a:ext cx="2700338" cy="315913"/>
          </a:xfrm>
          <a:prstGeom prst="rect">
            <a:avLst/>
          </a:prstGeom>
        </p:spPr>
        <p:txBody>
          <a:bodyPr vert="horz" lIns="91440" tIns="45720" rIns="91440" bIns="45720" rtlCol="0" anchor="ctr">
            <a:normAutofit/>
          </a:bodyPr>
          <a:lstStyle>
            <a:lvl1pPr algn="r">
              <a:defRPr sz="1200" noProof="1">
                <a:solidFill>
                  <a:schemeClr val="tx1">
                    <a:tint val="75000"/>
                  </a:schemeClr>
                </a:solidFill>
                <a:ea typeface="微软雅黑" panose="020B0503020204020204" charset="-122"/>
              </a:defRPr>
            </a:lvl1pPr>
          </a:lstStyle>
          <a:p>
            <a:fld id="{565CE74E-AB26-4998-AD42-012C4C1AD076}" type="slidenum">
              <a:rPr lang="zh-CN" altLang="en-US" smtClean="0"/>
              <a:t>‹#›</a:t>
            </a:fld>
            <a:endParaRPr lang="zh-CN" altLang="en-US"/>
          </a:p>
        </p:txBody>
      </p:sp>
      <p:sp>
        <p:nvSpPr>
          <p:cNvPr id="2"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fontAlgn="base" hangingPunct="1">
        <a:spcBef>
          <a:spcPct val="0"/>
        </a:spcBef>
        <a:spcAft>
          <a:spcPct val="0"/>
        </a:spcAft>
        <a:defRPr sz="2400" b="1" kern="1200" spc="200">
          <a:solidFill>
            <a:schemeClr val="tx1"/>
          </a:solidFill>
          <a:latin typeface="微软雅黑" panose="020B0503020204020204" charset="-122"/>
          <a:ea typeface="微软雅黑" panose="020B0503020204020204" charset="-122"/>
          <a:cs typeface="+mj-cs"/>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228600" indent="-228600" algn="l" rtl="0" eaLnBrk="1" fontAlgn="base" hangingPunct="1">
        <a:lnSpc>
          <a:spcPct val="130000"/>
        </a:lnSpc>
        <a:spcBef>
          <a:spcPct val="0"/>
        </a:spcBef>
        <a:spcAft>
          <a:spcPts val="1000"/>
        </a:spcAft>
        <a:buFont typeface="Arial" panose="020B0604020202020204" pitchFamily="34" charset="0"/>
        <a:buChar char="•"/>
        <a:defRPr sz="1600" kern="1200" spc="150">
          <a:solidFill>
            <a:schemeClr val="tx1"/>
          </a:solidFill>
          <a:latin typeface="微软雅黑" panose="020B0503020204020204" charset="-122"/>
          <a:ea typeface="微软雅黑" panose="020B0503020204020204" charset="-122"/>
          <a:cs typeface="+mn-cs"/>
        </a:defRPr>
      </a:lvl1pPr>
      <a:lvl2pPr marL="6858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mn-cs"/>
        </a:defRPr>
      </a:lvl2pPr>
      <a:lvl3pPr marL="11430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mn-cs"/>
        </a:defRPr>
      </a:lvl3pPr>
      <a:lvl4pPr marL="16002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mn-cs"/>
        </a:defRPr>
      </a:lvl4pPr>
      <a:lvl5pPr marL="20574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2022/11/10</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39.xml"/><Relationship Id="rId1" Type="http://schemas.openxmlformats.org/officeDocument/2006/relationships/tags" Target="../tags/tag238.xml"/></Relationships>
</file>

<file path=ppt/slides/_rels/slide10.xml.rels><?xml version="1.0" encoding="UTF-8" standalone="yes"?>
<Relationships xmlns="http://schemas.openxmlformats.org/package/2006/relationships"><Relationship Id="rId3" Type="http://schemas.openxmlformats.org/officeDocument/2006/relationships/tags" Target="../tags/tag279.xml"/><Relationship Id="rId2" Type="http://schemas.openxmlformats.org/officeDocument/2006/relationships/tags" Target="../tags/tag278.xml"/><Relationship Id="rId1" Type="http://schemas.openxmlformats.org/officeDocument/2006/relationships/tags" Target="../tags/tag277.xml"/><Relationship Id="rId6" Type="http://schemas.openxmlformats.org/officeDocument/2006/relationships/image" Target="../media/image9.png"/><Relationship Id="rId5" Type="http://schemas.openxmlformats.org/officeDocument/2006/relationships/slideLayout" Target="../slideLayouts/slideLayout18.xml"/><Relationship Id="rId4" Type="http://schemas.openxmlformats.org/officeDocument/2006/relationships/tags" Target="../tags/tag280.xml"/></Relationships>
</file>

<file path=ppt/slides/_rels/slide11.xml.rels><?xml version="1.0" encoding="UTF-8" standalone="yes"?>
<Relationships xmlns="http://schemas.openxmlformats.org/package/2006/relationships"><Relationship Id="rId3" Type="http://schemas.openxmlformats.org/officeDocument/2006/relationships/tags" Target="../tags/tag283.xml"/><Relationship Id="rId2" Type="http://schemas.openxmlformats.org/officeDocument/2006/relationships/tags" Target="../tags/tag282.xml"/><Relationship Id="rId1" Type="http://schemas.openxmlformats.org/officeDocument/2006/relationships/tags" Target="../tags/tag281.xml"/><Relationship Id="rId6" Type="http://schemas.openxmlformats.org/officeDocument/2006/relationships/slideLayout" Target="../slideLayouts/slideLayout18.xml"/><Relationship Id="rId5" Type="http://schemas.openxmlformats.org/officeDocument/2006/relationships/tags" Target="../tags/tag285.xml"/><Relationship Id="rId4" Type="http://schemas.openxmlformats.org/officeDocument/2006/relationships/tags" Target="../tags/tag284.xml"/></Relationships>
</file>

<file path=ppt/slides/_rels/slide12.xml.rels><?xml version="1.0" encoding="UTF-8" standalone="yes"?>
<Relationships xmlns="http://schemas.openxmlformats.org/package/2006/relationships"><Relationship Id="rId3" Type="http://schemas.openxmlformats.org/officeDocument/2006/relationships/tags" Target="../tags/tag288.xml"/><Relationship Id="rId2" Type="http://schemas.openxmlformats.org/officeDocument/2006/relationships/tags" Target="../tags/tag287.xml"/><Relationship Id="rId1" Type="http://schemas.openxmlformats.org/officeDocument/2006/relationships/tags" Target="../tags/tag286.xml"/><Relationship Id="rId6" Type="http://schemas.openxmlformats.org/officeDocument/2006/relationships/slideLayout" Target="../slideLayouts/slideLayout18.xml"/><Relationship Id="rId5" Type="http://schemas.openxmlformats.org/officeDocument/2006/relationships/tags" Target="../tags/tag290.xml"/><Relationship Id="rId4" Type="http://schemas.openxmlformats.org/officeDocument/2006/relationships/tags" Target="../tags/tag289.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293.xml"/><Relationship Id="rId7" Type="http://schemas.openxmlformats.org/officeDocument/2006/relationships/slideLayout" Target="../slideLayouts/slideLayout18.xml"/><Relationship Id="rId2" Type="http://schemas.openxmlformats.org/officeDocument/2006/relationships/tags" Target="../tags/tag292.xml"/><Relationship Id="rId1" Type="http://schemas.openxmlformats.org/officeDocument/2006/relationships/tags" Target="../tags/tag291.xml"/><Relationship Id="rId6" Type="http://schemas.openxmlformats.org/officeDocument/2006/relationships/tags" Target="../tags/tag296.xml"/><Relationship Id="rId5" Type="http://schemas.openxmlformats.org/officeDocument/2006/relationships/tags" Target="../tags/tag295.xml"/><Relationship Id="rId4" Type="http://schemas.openxmlformats.org/officeDocument/2006/relationships/tags" Target="../tags/tag294.xml"/></Relationships>
</file>

<file path=ppt/slides/_rels/slide14.xml.rels><?xml version="1.0" encoding="UTF-8" standalone="yes"?>
<Relationships xmlns="http://schemas.openxmlformats.org/package/2006/relationships"><Relationship Id="rId3" Type="http://schemas.openxmlformats.org/officeDocument/2006/relationships/tags" Target="../tags/tag299.xml"/><Relationship Id="rId2" Type="http://schemas.openxmlformats.org/officeDocument/2006/relationships/tags" Target="../tags/tag298.xml"/><Relationship Id="rId1" Type="http://schemas.openxmlformats.org/officeDocument/2006/relationships/tags" Target="../tags/tag297.xml"/><Relationship Id="rId6" Type="http://schemas.openxmlformats.org/officeDocument/2006/relationships/slideLayout" Target="../slideLayouts/slideLayout18.xml"/><Relationship Id="rId5" Type="http://schemas.openxmlformats.org/officeDocument/2006/relationships/tags" Target="../tags/tag301.xml"/><Relationship Id="rId4" Type="http://schemas.openxmlformats.org/officeDocument/2006/relationships/tags" Target="../tags/tag300.xml"/></Relationships>
</file>

<file path=ppt/slides/_rels/slide2.xml.rels><?xml version="1.0" encoding="UTF-8" standalone="yes"?>
<Relationships xmlns="http://schemas.openxmlformats.org/package/2006/relationships"><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slideLayout" Target="../slideLayouts/slideLayout18.xml"/><Relationship Id="rId5" Type="http://schemas.openxmlformats.org/officeDocument/2006/relationships/tags" Target="../tags/tag244.xml"/><Relationship Id="rId4" Type="http://schemas.openxmlformats.org/officeDocument/2006/relationships/tags" Target="../tags/tag243.xml"/></Relationships>
</file>

<file path=ppt/slides/_rels/slide3.xml.rels><?xml version="1.0" encoding="UTF-8" standalone="yes"?>
<Relationships xmlns="http://schemas.openxmlformats.org/package/2006/relationships"><Relationship Id="rId3" Type="http://schemas.openxmlformats.org/officeDocument/2006/relationships/tags" Target="../tags/tag247.xml"/><Relationship Id="rId2" Type="http://schemas.openxmlformats.org/officeDocument/2006/relationships/tags" Target="../tags/tag246.xml"/><Relationship Id="rId1" Type="http://schemas.openxmlformats.org/officeDocument/2006/relationships/tags" Target="../tags/tag245.xml"/><Relationship Id="rId6" Type="http://schemas.openxmlformats.org/officeDocument/2006/relationships/slideLayout" Target="../slideLayouts/slideLayout18.xml"/><Relationship Id="rId5" Type="http://schemas.openxmlformats.org/officeDocument/2006/relationships/tags" Target="../tags/tag249.xml"/><Relationship Id="rId4" Type="http://schemas.openxmlformats.org/officeDocument/2006/relationships/tags" Target="../tags/tag248.xml"/></Relationships>
</file>

<file path=ppt/slides/_rels/slide4.xml.rels><?xml version="1.0" encoding="UTF-8" standalone="yes"?>
<Relationships xmlns="http://schemas.openxmlformats.org/package/2006/relationships"><Relationship Id="rId3" Type="http://schemas.openxmlformats.org/officeDocument/2006/relationships/tags" Target="../tags/tag252.xml"/><Relationship Id="rId2" Type="http://schemas.openxmlformats.org/officeDocument/2006/relationships/tags" Target="../tags/tag251.xml"/><Relationship Id="rId1" Type="http://schemas.openxmlformats.org/officeDocument/2006/relationships/tags" Target="../tags/tag250.xml"/><Relationship Id="rId6" Type="http://schemas.openxmlformats.org/officeDocument/2006/relationships/slideLayout" Target="../slideLayouts/slideLayout18.xml"/><Relationship Id="rId5" Type="http://schemas.openxmlformats.org/officeDocument/2006/relationships/tags" Target="../tags/tag254.xml"/><Relationship Id="rId4" Type="http://schemas.openxmlformats.org/officeDocument/2006/relationships/tags" Target="../tags/tag253.xml"/></Relationships>
</file>

<file path=ppt/slides/_rels/slide5.xml.rels><?xml version="1.0" encoding="UTF-8" standalone="yes"?>
<Relationships xmlns="http://schemas.openxmlformats.org/package/2006/relationships"><Relationship Id="rId3" Type="http://schemas.openxmlformats.org/officeDocument/2006/relationships/tags" Target="../tags/tag257.xml"/><Relationship Id="rId2" Type="http://schemas.openxmlformats.org/officeDocument/2006/relationships/tags" Target="../tags/tag256.xml"/><Relationship Id="rId1" Type="http://schemas.openxmlformats.org/officeDocument/2006/relationships/tags" Target="../tags/tag255.xml"/><Relationship Id="rId6" Type="http://schemas.openxmlformats.org/officeDocument/2006/relationships/slideLayout" Target="../slideLayouts/slideLayout18.xml"/><Relationship Id="rId5" Type="http://schemas.openxmlformats.org/officeDocument/2006/relationships/tags" Target="../tags/tag259.xml"/><Relationship Id="rId4" Type="http://schemas.openxmlformats.org/officeDocument/2006/relationships/tags" Target="../tags/tag258.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62.xm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tags" Target="../tags/tag261.xml"/><Relationship Id="rId1" Type="http://schemas.openxmlformats.org/officeDocument/2006/relationships/tags" Target="../tags/tag260.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slideLayout" Target="../slideLayouts/slideLayout18.xml"/><Relationship Id="rId10" Type="http://schemas.openxmlformats.org/officeDocument/2006/relationships/image" Target="../media/image6.png"/><Relationship Id="rId4" Type="http://schemas.openxmlformats.org/officeDocument/2006/relationships/tags" Target="../tags/tag263.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tags" Target="../tags/tag264.xml"/><Relationship Id="rId6" Type="http://schemas.openxmlformats.org/officeDocument/2006/relationships/slideLayout" Target="../slideLayouts/slideLayout18.xml"/><Relationship Id="rId5" Type="http://schemas.openxmlformats.org/officeDocument/2006/relationships/tags" Target="../tags/tag268.xml"/><Relationship Id="rId4" Type="http://schemas.openxmlformats.org/officeDocument/2006/relationships/tags" Target="../tags/tag267.xml"/></Relationships>
</file>

<file path=ppt/slides/_rels/slide8.xml.rels><?xml version="1.0" encoding="UTF-8" standalone="yes"?>
<Relationships xmlns="http://schemas.openxmlformats.org/package/2006/relationships"><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tags" Target="../tags/tag269.xml"/><Relationship Id="rId5" Type="http://schemas.openxmlformats.org/officeDocument/2006/relationships/slideLayout" Target="../slideLayouts/slideLayout18.xml"/><Relationship Id="rId4" Type="http://schemas.openxmlformats.org/officeDocument/2006/relationships/tags" Target="../tags/tag272.xml"/></Relationships>
</file>

<file path=ppt/slides/_rels/slide9.xml.rels><?xml version="1.0" encoding="UTF-8" standalone="yes"?>
<Relationships xmlns="http://schemas.openxmlformats.org/package/2006/relationships"><Relationship Id="rId3" Type="http://schemas.openxmlformats.org/officeDocument/2006/relationships/tags" Target="../tags/tag275.xml"/><Relationship Id="rId2" Type="http://schemas.openxmlformats.org/officeDocument/2006/relationships/tags" Target="../tags/tag274.xml"/><Relationship Id="rId1" Type="http://schemas.openxmlformats.org/officeDocument/2006/relationships/tags" Target="../tags/tag273.xml"/><Relationship Id="rId5" Type="http://schemas.openxmlformats.org/officeDocument/2006/relationships/slideLayout" Target="../slideLayouts/slideLayout18.xml"/><Relationship Id="rId4" Type="http://schemas.openxmlformats.org/officeDocument/2006/relationships/tags" Target="../tags/tag2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2"/>
            </p:custDataLst>
          </p:nvPr>
        </p:nvSpPr>
        <p:spPr>
          <a:xfrm>
            <a:off x="1971040" y="2467610"/>
            <a:ext cx="8636000" cy="1118235"/>
          </a:xfrm>
        </p:spPr>
        <p:txBody>
          <a:bodyPr>
            <a:normAutofit/>
          </a:bodyPr>
          <a:lstStyle/>
          <a:p>
            <a:pPr marL="0" indent="0" algn="ctr">
              <a:lnSpc>
                <a:spcPct val="100000"/>
              </a:lnSpc>
              <a:spcBef>
                <a:spcPts val="0"/>
              </a:spcBef>
              <a:spcAft>
                <a:spcPts val="0"/>
              </a:spcAft>
              <a:buSzPct val="100000"/>
              <a:buNone/>
            </a:pPr>
            <a:r>
              <a:rPr lang="en-US" altLang="zh-CN" sz="6665" dirty="0">
                <a:solidFill>
                  <a:srgbClr val="00B0F0"/>
                </a:solidFill>
              </a:rPr>
              <a:t>k-means</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4001597" y="6045200"/>
            <a:ext cx="8190403"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2" name="标题 1"/>
          <p:cNvSpPr>
            <a:spLocks noGrp="1"/>
          </p:cNvSpPr>
          <p:nvPr>
            <p:ph type="title" idx="4294967295"/>
          </p:nvPr>
        </p:nvSpPr>
        <p:spPr>
          <a:xfrm>
            <a:off x="669882" y="443234"/>
            <a:ext cx="10852237" cy="441964"/>
          </a:xfrm>
          <a:noFill/>
          <a:ln>
            <a:noFill/>
          </a:ln>
        </p:spPr>
        <p:txBody>
          <a:bodyPr vert="horz" wrap="square" lIns="101600" tIns="38100" rIns="76200" bIns="38100" numCol="1" rtlCol="0" anchor="t" anchorCtr="0" compatLnSpc="1">
            <a:noAutofit/>
          </a:bodyPr>
          <a:lstStyle>
            <a:lvl1pPr marL="0" marR="0" algn="l" defTabSz="914400" rtl="0" eaLnBrk="1" fontAlgn="auto" latinLnBrk="0" hangingPunct="1">
              <a:lnSpc>
                <a:spcPct val="100000"/>
              </a:lnSpc>
              <a:spcBef>
                <a:spcPct val="0"/>
              </a:spcBef>
              <a:spcAft>
                <a:spcPct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a:lstStyle>
          <a:p>
            <a:pPr lvl="0" algn="l">
              <a:buClrTx/>
              <a:buSzTx/>
              <a:buFontTx/>
            </a:pPr>
            <a:r>
              <a:rPr lang="en-US" altLang="zh-CN" sz="4000">
                <a:solidFill>
                  <a:schemeClr val="accent1"/>
                </a:solidFill>
                <a:latin typeface="汉仪旗黑-85S" charset="0"/>
                <a:cs typeface="汉仪旗黑-85S" charset="0"/>
                <a:sym typeface="+mn-ea"/>
              </a:rPr>
              <a:t>K-means应用--图像压缩</a:t>
            </a:r>
          </a:p>
        </p:txBody>
      </p:sp>
      <p:pic>
        <p:nvPicPr>
          <p:cNvPr id="3" name="图片 2"/>
          <p:cNvPicPr>
            <a:picLocks noChangeAspect="1"/>
          </p:cNvPicPr>
          <p:nvPr/>
        </p:nvPicPr>
        <p:blipFill>
          <a:blip r:embed="rId6"/>
          <a:srcRect/>
          <a:stretch>
            <a:fillRect/>
          </a:stretch>
        </p:blipFill>
        <p:spPr>
          <a:xfrm>
            <a:off x="953135" y="1341120"/>
            <a:ext cx="9707245" cy="4923155"/>
          </a:xfrm>
          <a:prstGeom prst="rect">
            <a:avLst/>
          </a:prstGeom>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4001597" y="6045200"/>
            <a:ext cx="8190403"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2" name="标题 1"/>
          <p:cNvSpPr>
            <a:spLocks noGrp="1"/>
          </p:cNvSpPr>
          <p:nvPr>
            <p:ph type="title" idx="4294967295"/>
          </p:nvPr>
        </p:nvSpPr>
        <p:spPr>
          <a:xfrm>
            <a:off x="669882" y="443234"/>
            <a:ext cx="10852237" cy="441964"/>
          </a:xfrm>
          <a:noFill/>
          <a:ln>
            <a:noFill/>
          </a:ln>
        </p:spPr>
        <p:txBody>
          <a:bodyPr vert="horz" wrap="square" lIns="101600" tIns="38100" rIns="76200" bIns="38100" numCol="1" rtlCol="0" anchor="t" anchorCtr="0" compatLnSpc="1">
            <a:noAutofit/>
          </a:bodyPr>
          <a:lstStyle>
            <a:lvl1pPr marL="0" marR="0" algn="l" defTabSz="914400" rtl="0" eaLnBrk="1" fontAlgn="auto" latinLnBrk="0" hangingPunct="1">
              <a:lnSpc>
                <a:spcPct val="100000"/>
              </a:lnSpc>
              <a:spcBef>
                <a:spcPct val="0"/>
              </a:spcBef>
              <a:spcAft>
                <a:spcPct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a:lstStyle>
          <a:p>
            <a:pPr lvl="0" algn="l">
              <a:buClrTx/>
              <a:buSzTx/>
              <a:buFontTx/>
            </a:pPr>
            <a:r>
              <a:rPr lang="en-US" altLang="zh-CN" sz="4000">
                <a:solidFill>
                  <a:schemeClr val="accent1"/>
                </a:solidFill>
                <a:latin typeface="汉仪旗黑-85S" charset="0"/>
                <a:cs typeface="汉仪旗黑-85S" charset="0"/>
                <a:sym typeface="+mn-ea"/>
              </a:rPr>
              <a:t>K-means应用--图像压缩</a:t>
            </a:r>
          </a:p>
        </p:txBody>
      </p:sp>
      <p:grpSp>
        <p:nvGrpSpPr>
          <p:cNvPr id="12" name="组合 11"/>
          <p:cNvGrpSpPr/>
          <p:nvPr/>
        </p:nvGrpSpPr>
        <p:grpSpPr>
          <a:xfrm>
            <a:off x="730885" y="1655445"/>
            <a:ext cx="7853045" cy="800735"/>
            <a:chOff x="8663" y="522"/>
            <a:chExt cx="12367" cy="1261"/>
          </a:xfrm>
        </p:grpSpPr>
        <p:sp>
          <p:nvSpPr>
            <p:cNvPr id="4" name="椭圆 3"/>
            <p:cNvSpPr/>
            <p:nvPr/>
          </p:nvSpPr>
          <p:spPr>
            <a:xfrm>
              <a:off x="8663" y="771"/>
              <a:ext cx="937" cy="917"/>
            </a:xfrm>
            <a:prstGeom prst="ellipse">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63" y="522"/>
              <a:ext cx="2868" cy="287"/>
            </a:xfrm>
            <a:prstGeom prst="rect">
              <a:avLst/>
            </a:prstGeom>
            <a:gradFill>
              <a:gsLst>
                <a:gs pos="0">
                  <a:srgbClr val="E30000"/>
                </a:gs>
                <a:gs pos="100000">
                  <a:srgbClr val="76030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963" y="1037"/>
              <a:ext cx="2868" cy="287"/>
            </a:xfrm>
            <a:prstGeom prst="rect">
              <a:avLst/>
            </a:prstGeom>
            <a:gradFill>
              <a:gsLst>
                <a:gs pos="0">
                  <a:srgbClr val="14CD68"/>
                </a:gs>
                <a:gs pos="100000">
                  <a:srgbClr val="0B6E3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63" y="1496"/>
              <a:ext cx="2868" cy="287"/>
            </a:xfrm>
            <a:prstGeom prst="rect">
              <a:avLst/>
            </a:prstGeom>
            <a:gradFill>
              <a:gsLst>
                <a:gs pos="0">
                  <a:srgbClr val="007BD3"/>
                </a:gs>
                <a:gs pos="100000">
                  <a:srgbClr val="03437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3194" y="771"/>
              <a:ext cx="7836" cy="725"/>
            </a:xfrm>
            <a:prstGeom prst="rect">
              <a:avLst/>
            </a:prstGeom>
            <a:noFill/>
          </p:spPr>
          <p:txBody>
            <a:bodyPr wrap="none" rtlCol="0">
              <a:spAutoFit/>
            </a:bodyPr>
            <a:lstStyle/>
            <a:p>
              <a:r>
                <a:rPr lang="en-US" altLang="zh-CN" sz="2400"/>
                <a:t>0-255</a:t>
              </a:r>
              <a:r>
                <a:rPr lang="zh-CN" altLang="en-US" sz="2400"/>
                <a:t>，分别表示</a:t>
              </a:r>
              <a:r>
                <a:rPr lang="en-US" altLang="zh-CN" sz="2400"/>
                <a:t>RGB</a:t>
              </a:r>
              <a:r>
                <a:rPr lang="zh-CN" altLang="en-US" sz="2400"/>
                <a:t>三个值得大小</a:t>
              </a:r>
            </a:p>
          </p:txBody>
        </p:sp>
      </p:grpSp>
      <p:graphicFrame>
        <p:nvGraphicFramePr>
          <p:cNvPr id="13" name="表格 12"/>
          <p:cNvGraphicFramePr/>
          <p:nvPr>
            <p:custDataLst>
              <p:tags r:id="rId3"/>
            </p:custDataLst>
          </p:nvPr>
        </p:nvGraphicFramePr>
        <p:xfrm>
          <a:off x="730885" y="3115310"/>
          <a:ext cx="8531860" cy="2270760"/>
        </p:xfrm>
        <a:graphic>
          <a:graphicData uri="http://schemas.openxmlformats.org/drawingml/2006/table">
            <a:tbl>
              <a:tblPr firstRow="1" bandRow="1">
                <a:tableStyleId>{5C22544A-7EE6-4342-B048-85BDC9FD1C3A}</a:tableStyleId>
              </a:tblPr>
              <a:tblGrid>
                <a:gridCol w="2132965">
                  <a:extLst>
                    <a:ext uri="{9D8B030D-6E8A-4147-A177-3AD203B41FA5}">
                      <a16:colId xmlns:a16="http://schemas.microsoft.com/office/drawing/2014/main" val="20000"/>
                    </a:ext>
                  </a:extLst>
                </a:gridCol>
                <a:gridCol w="2132965">
                  <a:extLst>
                    <a:ext uri="{9D8B030D-6E8A-4147-A177-3AD203B41FA5}">
                      <a16:colId xmlns:a16="http://schemas.microsoft.com/office/drawing/2014/main" val="20001"/>
                    </a:ext>
                  </a:extLst>
                </a:gridCol>
                <a:gridCol w="2132965">
                  <a:extLst>
                    <a:ext uri="{9D8B030D-6E8A-4147-A177-3AD203B41FA5}">
                      <a16:colId xmlns:a16="http://schemas.microsoft.com/office/drawing/2014/main" val="20002"/>
                    </a:ext>
                  </a:extLst>
                </a:gridCol>
                <a:gridCol w="2132965">
                  <a:extLst>
                    <a:ext uri="{9D8B030D-6E8A-4147-A177-3AD203B41FA5}">
                      <a16:colId xmlns:a16="http://schemas.microsoft.com/office/drawing/2014/main" val="20003"/>
                    </a:ext>
                  </a:extLst>
                </a:gridCol>
              </a:tblGrid>
              <a:tr h="0">
                <a:tc>
                  <a:txBody>
                    <a:bodyPr/>
                    <a:lstStyle/>
                    <a:p>
                      <a:pPr>
                        <a:buNone/>
                      </a:pPr>
                      <a:endParaRPr lang="zh-CN" altLang="en-US"/>
                    </a:p>
                  </a:txBody>
                  <a:tcPr/>
                </a:tc>
                <a:tc>
                  <a:txBody>
                    <a:bodyPr/>
                    <a:lstStyle/>
                    <a:p>
                      <a:pPr>
                        <a:buNone/>
                      </a:pPr>
                      <a:r>
                        <a:rPr lang="en-US" altLang="zh-CN"/>
                        <a:t>R</a:t>
                      </a:r>
                      <a:r>
                        <a:rPr lang="zh-CN" altLang="en-US"/>
                        <a:t>的值</a:t>
                      </a:r>
                    </a:p>
                  </a:txBody>
                  <a:tcPr/>
                </a:tc>
                <a:tc>
                  <a:txBody>
                    <a:bodyPr/>
                    <a:lstStyle/>
                    <a:p>
                      <a:pPr>
                        <a:buNone/>
                      </a:pPr>
                      <a:r>
                        <a:rPr lang="en-US" altLang="zh-CN" sz="1800">
                          <a:sym typeface="+mn-ea"/>
                        </a:rPr>
                        <a:t>G</a:t>
                      </a:r>
                      <a:r>
                        <a:rPr lang="zh-CN" altLang="en-US" sz="1800">
                          <a:sym typeface="+mn-ea"/>
                        </a:rPr>
                        <a:t>的值</a:t>
                      </a:r>
                      <a:endParaRPr lang="zh-CN" altLang="en-US"/>
                    </a:p>
                  </a:txBody>
                  <a:tcPr/>
                </a:tc>
                <a:tc>
                  <a:txBody>
                    <a:bodyPr/>
                    <a:lstStyle/>
                    <a:p>
                      <a:pPr>
                        <a:buNone/>
                      </a:pPr>
                      <a:r>
                        <a:rPr lang="en-US" altLang="zh-CN" sz="1800">
                          <a:sym typeface="+mn-ea"/>
                        </a:rPr>
                        <a:t>B</a:t>
                      </a:r>
                      <a:r>
                        <a:rPr lang="zh-CN" altLang="en-US" sz="1800">
                          <a:sym typeface="+mn-ea"/>
                        </a:rPr>
                        <a:t>的值</a:t>
                      </a:r>
                      <a:endParaRPr lang="zh-CN" altLang="en-US"/>
                    </a:p>
                  </a:txBody>
                  <a:tcPr/>
                </a:tc>
                <a:extLst>
                  <a:ext uri="{0D108BD9-81ED-4DB2-BD59-A6C34878D82A}">
                    <a16:rowId xmlns:a16="http://schemas.microsoft.com/office/drawing/2014/main" val="10000"/>
                  </a:ext>
                </a:extLst>
              </a:tr>
              <a:tr h="381000">
                <a:tc>
                  <a:txBody>
                    <a:bodyPr/>
                    <a:lstStyle/>
                    <a:p>
                      <a:pPr>
                        <a:buNone/>
                      </a:pPr>
                      <a:r>
                        <a:rPr lang="zh-CN" altLang="en-US"/>
                        <a:t>第一个像素点</a:t>
                      </a:r>
                    </a:p>
                  </a:txBody>
                  <a:tcPr/>
                </a:tc>
                <a:tc>
                  <a:txBody>
                    <a:bodyPr/>
                    <a:lstStyle/>
                    <a:p>
                      <a:pPr>
                        <a:buNone/>
                      </a:pPr>
                      <a:r>
                        <a:rPr lang="en-US" altLang="zh-CN"/>
                        <a:t>0.5</a:t>
                      </a:r>
                    </a:p>
                  </a:txBody>
                  <a:tcPr/>
                </a:tc>
                <a:tc>
                  <a:txBody>
                    <a:bodyPr/>
                    <a:lstStyle/>
                    <a:p>
                      <a:pPr>
                        <a:buNone/>
                      </a:pPr>
                      <a:r>
                        <a:rPr lang="en-US" altLang="zh-CN"/>
                        <a:t>1</a:t>
                      </a:r>
                    </a:p>
                  </a:txBody>
                  <a:tcPr/>
                </a:tc>
                <a:tc>
                  <a:txBody>
                    <a:bodyPr/>
                    <a:lstStyle/>
                    <a:p>
                      <a:pPr>
                        <a:buNone/>
                      </a:pPr>
                      <a:r>
                        <a:rPr lang="en-US" altLang="zh-CN"/>
                        <a:t>0.2</a:t>
                      </a:r>
                    </a:p>
                  </a:txBody>
                  <a:tcPr/>
                </a:tc>
                <a:extLst>
                  <a:ext uri="{0D108BD9-81ED-4DB2-BD59-A6C34878D82A}">
                    <a16:rowId xmlns:a16="http://schemas.microsoft.com/office/drawing/2014/main" val="10001"/>
                  </a:ext>
                </a:extLst>
              </a:tr>
              <a:tr h="381000">
                <a:tc>
                  <a:txBody>
                    <a:bodyPr/>
                    <a:lstStyle/>
                    <a:p>
                      <a:pPr>
                        <a:buNone/>
                      </a:pPr>
                      <a:r>
                        <a:rPr lang="zh-CN" altLang="en-US" sz="1800">
                          <a:sym typeface="+mn-ea"/>
                        </a:rPr>
                        <a:t>第二个像素点</a:t>
                      </a: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2"/>
                  </a:ext>
                </a:extLst>
              </a:tr>
              <a:tr h="381000">
                <a:tc>
                  <a:txBody>
                    <a:bodyPr/>
                    <a:lstStyle/>
                    <a:p>
                      <a:pPr>
                        <a:buNone/>
                      </a:pPr>
                      <a:r>
                        <a:rPr lang="zh-CN" altLang="en-US" sz="1800">
                          <a:sym typeface="+mn-ea"/>
                        </a:rPr>
                        <a:t>第三个像素点</a:t>
                      </a: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3"/>
                  </a:ext>
                </a:extLst>
              </a:tr>
              <a:tr h="381000">
                <a:tc>
                  <a:txBody>
                    <a:bodyPr/>
                    <a:lstStyle/>
                    <a:p>
                      <a:pPr>
                        <a:buNone/>
                      </a:pPr>
                      <a:r>
                        <a:rPr lang="zh-CN" altLang="en-US" sz="1800">
                          <a:sym typeface="+mn-ea"/>
                        </a:rPr>
                        <a:t>第四个像素点</a:t>
                      </a: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4"/>
                  </a:ext>
                </a:extLst>
              </a:tr>
              <a:tr h="381000">
                <a:tc>
                  <a:txBody>
                    <a:bodyPr/>
                    <a:lstStyle/>
                    <a:p>
                      <a:pPr>
                        <a:buNone/>
                      </a:pPr>
                      <a:r>
                        <a:rPr lang="zh-CN" altLang="en-US" sz="1800">
                          <a:sym typeface="+mn-ea"/>
                        </a:rPr>
                        <a:t>第五个像素点</a:t>
                      </a: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5"/>
                  </a:ext>
                </a:extLst>
              </a:tr>
            </a:tbl>
          </a:graphicData>
        </a:graphic>
      </p:graphicFrame>
      <p:sp>
        <p:nvSpPr>
          <p:cNvPr id="14" name="文本框 13"/>
          <p:cNvSpPr txBox="1"/>
          <p:nvPr/>
        </p:nvSpPr>
        <p:spPr>
          <a:xfrm>
            <a:off x="669925" y="5906135"/>
            <a:ext cx="11343005" cy="460375"/>
          </a:xfrm>
          <a:prstGeom prst="rect">
            <a:avLst/>
          </a:prstGeom>
          <a:noFill/>
        </p:spPr>
        <p:txBody>
          <a:bodyPr wrap="square" rtlCol="0" anchor="t">
            <a:spAutoFit/>
          </a:bodyPr>
          <a:lstStyle/>
          <a:p>
            <a:r>
              <a:rPr lang="zh-CN" altLang="en-US" sz="2400">
                <a:solidFill>
                  <a:srgbClr val="000000"/>
                </a:solidFill>
                <a:latin typeface="微软雅黑" panose="020B0503020204020204" charset="-122"/>
                <a:ea typeface="微软雅黑" panose="020B0503020204020204" charset="-122"/>
                <a:cs typeface="微软雅黑" panose="020B0503020204020204" charset="-122"/>
              </a:rPr>
              <a:t>要做的事：把</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N</a:t>
            </a:r>
            <a:r>
              <a:rPr lang="zh-CN" altLang="en-US" sz="2400">
                <a:solidFill>
                  <a:srgbClr val="000000"/>
                </a:solidFill>
                <a:latin typeface="微软雅黑" panose="020B0503020204020204" charset="-122"/>
                <a:ea typeface="微软雅黑" panose="020B0503020204020204" charset="-122"/>
                <a:cs typeface="微软雅黑" panose="020B0503020204020204" charset="-122"/>
              </a:rPr>
              <a:t>行三列的数据划分为</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K</a:t>
            </a:r>
            <a:r>
              <a:rPr lang="zh-CN" altLang="en-US" sz="2400">
                <a:solidFill>
                  <a:srgbClr val="000000"/>
                </a:solidFill>
                <a:latin typeface="微软雅黑" panose="020B0503020204020204" charset="-122"/>
                <a:ea typeface="微软雅黑" panose="020B0503020204020204" charset="-122"/>
                <a:cs typeface="微软雅黑" panose="020B0503020204020204" charset="-122"/>
              </a:rPr>
              <a:t>类，并且记录每个类别的簇中心</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4001597" y="6045200"/>
            <a:ext cx="8190403"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2" name="标题 1"/>
          <p:cNvSpPr>
            <a:spLocks noGrp="1"/>
          </p:cNvSpPr>
          <p:nvPr>
            <p:ph type="title" idx="4294967295"/>
          </p:nvPr>
        </p:nvSpPr>
        <p:spPr>
          <a:xfrm>
            <a:off x="427312" y="297819"/>
            <a:ext cx="10852237" cy="441964"/>
          </a:xfrm>
          <a:noFill/>
          <a:ln>
            <a:noFill/>
          </a:ln>
        </p:spPr>
        <p:txBody>
          <a:bodyPr vert="horz" wrap="square" lIns="101600" tIns="38100" rIns="76200" bIns="38100" numCol="1" rtlCol="0" anchor="t" anchorCtr="0" compatLnSpc="1">
            <a:noAutofit/>
          </a:bodyPr>
          <a:lstStyle>
            <a:lvl1pPr marL="0" marR="0" algn="l" defTabSz="914400" rtl="0" eaLnBrk="1" fontAlgn="auto" latinLnBrk="0" hangingPunct="1">
              <a:lnSpc>
                <a:spcPct val="100000"/>
              </a:lnSpc>
              <a:spcBef>
                <a:spcPct val="0"/>
              </a:spcBef>
              <a:spcAft>
                <a:spcPct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a:lstStyle>
          <a:p>
            <a:pPr lvl="0" algn="l">
              <a:buClrTx/>
              <a:buSzTx/>
              <a:buFontTx/>
            </a:pPr>
            <a:r>
              <a:rPr lang="en-US" altLang="zh-CN" sz="4000">
                <a:solidFill>
                  <a:schemeClr val="accent1"/>
                </a:solidFill>
                <a:latin typeface="汉仪旗黑-85S" charset="0"/>
                <a:cs typeface="汉仪旗黑-85S" charset="0"/>
                <a:sym typeface="+mn-ea"/>
              </a:rPr>
              <a:t>K-means作业</a:t>
            </a:r>
          </a:p>
        </p:txBody>
      </p:sp>
      <p:sp>
        <p:nvSpPr>
          <p:cNvPr id="4" name="内容占位符 3"/>
          <p:cNvSpPr>
            <a:spLocks noGrp="1"/>
          </p:cNvSpPr>
          <p:nvPr>
            <p:ph idx="4294967295"/>
            <p:custDataLst>
              <p:tags r:id="rId3"/>
            </p:custDataLst>
          </p:nvPr>
        </p:nvSpPr>
        <p:spPr>
          <a:xfrm>
            <a:off x="669882" y="952508"/>
            <a:ext cx="10852237" cy="5388907"/>
          </a:xfrm>
          <a:noFill/>
          <a:ln>
            <a:noFill/>
          </a:ln>
        </p:spPr>
        <p:txBody>
          <a:bodyPr vert="horz" wrap="square" lIns="101600" tIns="0" rIns="82550" bIns="0" numCol="1" rtlCol="0" anchor="t" anchorCtr="0" compatLnSpc="1">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sz="2800">
                <a:solidFill>
                  <a:schemeClr val="dk1"/>
                </a:solidFill>
                <a:cs typeface="微软雅黑" panose="020B0503020204020204" charset="-122"/>
                <a:sym typeface="+mn-ea"/>
              </a:rPr>
              <a:t>如果把图片xiamen.jpg换成16个色彩和8个色彩和4个色彩。观察到什么现象了呢？</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4001597" y="6045200"/>
            <a:ext cx="8190403" cy="812800"/>
            <a:chOff x="4001597" y="5613400"/>
            <a:chExt cx="8190403" cy="1244600"/>
          </a:xfrm>
        </p:grpSpPr>
        <p:sp>
          <p:nvSpPr>
            <p:cNvPr id="9" name="任意多边形: 形状 8"/>
            <p:cNvSpPr/>
            <p:nvPr>
              <p:custDataLst>
                <p:tags r:id="rId5"/>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6"/>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2" name="标题 1"/>
          <p:cNvSpPr>
            <a:spLocks noGrp="1"/>
          </p:cNvSpPr>
          <p:nvPr>
            <p:ph type="title" idx="4294967295"/>
          </p:nvPr>
        </p:nvSpPr>
        <p:spPr>
          <a:xfrm>
            <a:off x="427312" y="297819"/>
            <a:ext cx="10852237" cy="441964"/>
          </a:xfrm>
          <a:noFill/>
          <a:ln>
            <a:noFill/>
          </a:ln>
        </p:spPr>
        <p:txBody>
          <a:bodyPr vert="horz" wrap="square" lIns="101600" tIns="38100" rIns="76200" bIns="38100" numCol="1" rtlCol="0" anchor="t" anchorCtr="0" compatLnSpc="1">
            <a:noAutofit/>
          </a:bodyPr>
          <a:lstStyle>
            <a:lvl1pPr marL="0" marR="0" algn="l" defTabSz="914400" rtl="0" eaLnBrk="1" fontAlgn="auto" latinLnBrk="0" hangingPunct="1">
              <a:lnSpc>
                <a:spcPct val="100000"/>
              </a:lnSpc>
              <a:spcBef>
                <a:spcPct val="0"/>
              </a:spcBef>
              <a:spcAft>
                <a:spcPct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a:lstStyle>
          <a:p>
            <a:pPr lvl="0" algn="l">
              <a:buClrTx/>
              <a:buSzTx/>
              <a:buFontTx/>
            </a:pPr>
            <a:r>
              <a:rPr lang="en-US" altLang="zh-CN" sz="4000">
                <a:solidFill>
                  <a:schemeClr val="accent1"/>
                </a:solidFill>
                <a:latin typeface="汉仪旗黑-85S" charset="0"/>
                <a:cs typeface="汉仪旗黑-85S" charset="0"/>
                <a:sym typeface="+mn-ea"/>
              </a:rPr>
              <a:t>K-means作业‘</a:t>
            </a:r>
            <a:r>
              <a:rPr sz="4000">
                <a:solidFill>
                  <a:schemeClr val="accent1"/>
                </a:solidFill>
                <a:latin typeface="汉仪旗黑-85S" charset="0"/>
                <a:cs typeface="汉仪旗黑-85S" charset="0"/>
                <a:sym typeface="+mn-ea"/>
              </a:rPr>
              <a:t>答案</a:t>
            </a:r>
          </a:p>
        </p:txBody>
      </p:sp>
      <p:sp>
        <p:nvSpPr>
          <p:cNvPr id="4" name="内容占位符 3"/>
          <p:cNvSpPr>
            <a:spLocks noGrp="1"/>
          </p:cNvSpPr>
          <p:nvPr>
            <p:ph idx="4294967295"/>
            <p:custDataLst>
              <p:tags r:id="rId3"/>
            </p:custDataLst>
          </p:nvPr>
        </p:nvSpPr>
        <p:spPr>
          <a:xfrm>
            <a:off x="669882" y="952508"/>
            <a:ext cx="10852237" cy="5388907"/>
          </a:xfrm>
          <a:noFill/>
          <a:ln>
            <a:noFill/>
          </a:ln>
        </p:spPr>
        <p:txBody>
          <a:bodyPr vert="horz" wrap="square" lIns="101600" tIns="0" rIns="82550" bIns="0" numCol="1" rtlCol="0" anchor="t" anchorCtr="0" compatLnSpc="1">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sz="2800">
                <a:solidFill>
                  <a:schemeClr val="dk1"/>
                </a:solidFill>
                <a:cs typeface="微软雅黑" panose="020B0503020204020204" charset="-122"/>
                <a:sym typeface="+mn-ea"/>
              </a:rPr>
              <a:t>如果把图片xiamen.jpg换成16个色彩和8个色彩和4个色彩。观察到什么现象了呢？</a:t>
            </a:r>
          </a:p>
          <a:p>
            <a:pPr lvl="0" algn="l">
              <a:buClrTx/>
              <a:buSzTx/>
            </a:pPr>
            <a:endParaRPr sz="2800">
              <a:solidFill>
                <a:schemeClr val="dk1"/>
              </a:solidFill>
              <a:cs typeface="微软雅黑" panose="020B0503020204020204" charset="-122"/>
              <a:sym typeface="+mn-ea"/>
            </a:endParaRPr>
          </a:p>
        </p:txBody>
      </p:sp>
      <p:pic>
        <p:nvPicPr>
          <p:cNvPr id="3" name="图片 2"/>
          <p:cNvPicPr>
            <a:picLocks noChangeAspect="1"/>
          </p:cNvPicPr>
          <p:nvPr>
            <p:custDataLst>
              <p:tags r:id="rId4"/>
            </p:custDataLst>
          </p:nvPr>
        </p:nvPicPr>
        <p:blipFill>
          <a:blip r:embed="rId8"/>
          <a:stretch>
            <a:fillRect/>
          </a:stretch>
        </p:blipFill>
        <p:spPr>
          <a:xfrm>
            <a:off x="1544955" y="959116"/>
            <a:ext cx="8616950" cy="5825490"/>
          </a:xfrm>
          <a:prstGeom prst="rect">
            <a:avLst/>
          </a:prstGeom>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4001597" y="6045200"/>
            <a:ext cx="8190403"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2" name="标题 1"/>
          <p:cNvSpPr>
            <a:spLocks noGrp="1"/>
          </p:cNvSpPr>
          <p:nvPr>
            <p:ph type="title" idx="4294967295"/>
          </p:nvPr>
        </p:nvSpPr>
        <p:spPr>
          <a:xfrm>
            <a:off x="427312" y="297819"/>
            <a:ext cx="10852237" cy="441964"/>
          </a:xfrm>
          <a:noFill/>
          <a:ln>
            <a:noFill/>
          </a:ln>
        </p:spPr>
        <p:txBody>
          <a:bodyPr vert="horz" wrap="square" lIns="101600" tIns="38100" rIns="76200" bIns="38100" numCol="1" rtlCol="0" anchor="t" anchorCtr="0" compatLnSpc="1">
            <a:noAutofit/>
          </a:bodyPr>
          <a:lstStyle>
            <a:lvl1pPr marL="0" marR="0" algn="l" defTabSz="914400" rtl="0" eaLnBrk="1" fontAlgn="auto" latinLnBrk="0" hangingPunct="1">
              <a:lnSpc>
                <a:spcPct val="100000"/>
              </a:lnSpc>
              <a:spcBef>
                <a:spcPct val="0"/>
              </a:spcBef>
              <a:spcAft>
                <a:spcPct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a:lstStyle>
          <a:p>
            <a:pPr lvl="0" algn="l">
              <a:buClrTx/>
              <a:buSzTx/>
              <a:buFontTx/>
            </a:pPr>
            <a:r>
              <a:rPr lang="en-US" altLang="zh-CN" sz="4000" dirty="0">
                <a:solidFill>
                  <a:schemeClr val="accent1"/>
                </a:solidFill>
                <a:latin typeface="汉仪旗黑-85S" charset="0"/>
                <a:cs typeface="汉仪旗黑-85S" charset="0"/>
                <a:sym typeface="+mn-ea"/>
              </a:rPr>
              <a:t>K-</a:t>
            </a:r>
            <a:r>
              <a:rPr lang="en-US" altLang="zh-CN" sz="4000" dirty="0" err="1">
                <a:solidFill>
                  <a:schemeClr val="accent1"/>
                </a:solidFill>
                <a:latin typeface="汉仪旗黑-85S" charset="0"/>
                <a:cs typeface="汉仪旗黑-85S" charset="0"/>
                <a:sym typeface="+mn-ea"/>
              </a:rPr>
              <a:t>means作业</a:t>
            </a:r>
            <a:r>
              <a:rPr lang="en-US" altLang="zh-CN" sz="4000" dirty="0">
                <a:solidFill>
                  <a:schemeClr val="accent1"/>
                </a:solidFill>
                <a:latin typeface="汉仪旗黑-85S" charset="0"/>
                <a:cs typeface="汉仪旗黑-85S" charset="0"/>
                <a:sym typeface="+mn-ea"/>
              </a:rPr>
              <a:t>‘</a:t>
            </a:r>
            <a:r>
              <a:rPr sz="4000" dirty="0">
                <a:solidFill>
                  <a:schemeClr val="accent1"/>
                </a:solidFill>
                <a:latin typeface="汉仪旗黑-85S" charset="0"/>
                <a:cs typeface="汉仪旗黑-85S" charset="0"/>
                <a:sym typeface="+mn-ea"/>
              </a:rPr>
              <a:t>答案</a:t>
            </a:r>
          </a:p>
        </p:txBody>
      </p:sp>
      <p:sp>
        <p:nvSpPr>
          <p:cNvPr id="4" name="内容占位符 3"/>
          <p:cNvSpPr>
            <a:spLocks noGrp="1"/>
          </p:cNvSpPr>
          <p:nvPr>
            <p:ph idx="4294967295"/>
            <p:custDataLst>
              <p:tags r:id="rId3"/>
            </p:custDataLst>
          </p:nvPr>
        </p:nvSpPr>
        <p:spPr>
          <a:xfrm>
            <a:off x="669882" y="952508"/>
            <a:ext cx="10852237" cy="5388907"/>
          </a:xfrm>
          <a:noFill/>
          <a:ln>
            <a:noFill/>
          </a:ln>
        </p:spPr>
        <p:txBody>
          <a:bodyPr vert="horz" wrap="square" lIns="101600" tIns="0" rIns="82550" bIns="0" numCol="1" rtlCol="0" anchor="t" anchorCtr="0" compatLnSpc="1">
            <a:normAutofit fontScale="92500" lnSpcReduction="20000"/>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lang="en-US" altLang="zh-CN" sz="2800" dirty="0">
                <a:solidFill>
                  <a:schemeClr val="dk1"/>
                </a:solidFill>
                <a:cs typeface="微软雅黑" panose="020B0503020204020204" charset="-122"/>
              </a:rPr>
              <a:t>iris</a:t>
            </a:r>
            <a:r>
              <a:rPr lang="zh-CN" altLang="en-US" sz="2800">
                <a:solidFill>
                  <a:schemeClr val="dk1"/>
                </a:solidFill>
                <a:cs typeface="微软雅黑" panose="020B0503020204020204" charset="-122"/>
              </a:rPr>
              <a:t>数据集聚类</a:t>
            </a:r>
            <a:endParaRPr lang="en-US" altLang="zh-CN" sz="2800" dirty="0">
              <a:solidFill>
                <a:schemeClr val="dk1"/>
              </a:solidFill>
              <a:cs typeface="微软雅黑" panose="020B0503020204020204" charset="-122"/>
            </a:endParaRPr>
          </a:p>
          <a:p>
            <a:r>
              <a:rPr lang="zh-CN" altLang="en-US" sz="2800" dirty="0">
                <a:solidFill>
                  <a:schemeClr val="dk1"/>
                </a:solidFill>
                <a:cs typeface="微软雅黑" panose="020B0503020204020204" charset="-122"/>
              </a:rPr>
              <a:t>Iris数据集是常用的分类实验数据集，由Fisher, 1936收集整理。Iris也称鸢尾花卉数据集，是一类多重变量分析的数据集。</a:t>
            </a:r>
          </a:p>
          <a:p>
            <a:endParaRPr lang="zh-CN" altLang="en-US" sz="2800" dirty="0">
              <a:solidFill>
                <a:schemeClr val="dk1"/>
              </a:solidFill>
              <a:cs typeface="微软雅黑" panose="020B0503020204020204" charset="-122"/>
            </a:endParaRPr>
          </a:p>
          <a:p>
            <a:r>
              <a:rPr lang="zh-CN" altLang="en-US" sz="2800" dirty="0">
                <a:solidFill>
                  <a:schemeClr val="dk1"/>
                </a:solidFill>
                <a:cs typeface="微软雅黑" panose="020B0503020204020204" charset="-122"/>
              </a:rPr>
              <a:t>数据集包含150个数据样本，分为3类，每类50个数据，每个数据包含4个属性。</a:t>
            </a:r>
          </a:p>
          <a:p>
            <a:endParaRPr lang="zh-CN" altLang="en-US" sz="2800" dirty="0">
              <a:solidFill>
                <a:schemeClr val="dk1"/>
              </a:solidFill>
              <a:cs typeface="微软雅黑" panose="020B0503020204020204" charset="-122"/>
            </a:endParaRPr>
          </a:p>
          <a:p>
            <a:r>
              <a:rPr lang="zh-CN" altLang="en-US" sz="2800" dirty="0">
                <a:solidFill>
                  <a:schemeClr val="dk1"/>
                </a:solidFill>
                <a:cs typeface="微软雅黑" panose="020B0503020204020204" charset="-122"/>
              </a:rPr>
              <a:t>可通过花萼长度，花萼宽度，花瓣长度，花瓣宽度</a:t>
            </a:r>
            <a:r>
              <a:rPr lang="zh-CN" altLang="en-US" sz="2800" dirty="0">
                <a:solidFill>
                  <a:schemeClr val="dk1"/>
                </a:solidFill>
                <a:highlight>
                  <a:srgbClr val="FFFF00"/>
                </a:highlight>
                <a:cs typeface="微软雅黑" panose="020B0503020204020204" charset="-122"/>
              </a:rPr>
              <a:t>4个属性</a:t>
            </a:r>
            <a:r>
              <a:rPr lang="zh-CN" altLang="en-US" sz="2800" dirty="0">
                <a:solidFill>
                  <a:schemeClr val="dk1"/>
                </a:solidFill>
                <a:cs typeface="微软雅黑" panose="020B0503020204020204" charset="-122"/>
              </a:rPr>
              <a:t>预测鸢尾花卉属于（Setosa，Versicolour，Virginica）</a:t>
            </a:r>
            <a:r>
              <a:rPr lang="zh-CN" altLang="en-US" sz="2800" dirty="0">
                <a:solidFill>
                  <a:schemeClr val="dk1"/>
                </a:solidFill>
                <a:highlight>
                  <a:srgbClr val="FFFF00"/>
                </a:highlight>
                <a:cs typeface="微软雅黑" panose="020B0503020204020204" charset="-122"/>
              </a:rPr>
              <a:t>三个种类</a:t>
            </a:r>
            <a:r>
              <a:rPr lang="zh-CN" altLang="en-US" sz="2800" dirty="0">
                <a:solidFill>
                  <a:schemeClr val="dk1"/>
                </a:solidFill>
                <a:cs typeface="微软雅黑" panose="020B0503020204020204" charset="-122"/>
              </a:rPr>
              <a:t>中的哪一类。</a:t>
            </a:r>
          </a:p>
          <a:p>
            <a:pPr lvl="0" algn="l">
              <a:buClrTx/>
              <a:buSzTx/>
            </a:pPr>
            <a:endParaRPr sz="2800" dirty="0">
              <a:solidFill>
                <a:schemeClr val="dk1"/>
              </a:solidFill>
              <a:cs typeface="微软雅黑" panose="020B0503020204020204" charset="-122"/>
              <a:sym typeface="+mn-ea"/>
            </a:endParaRPr>
          </a:p>
        </p:txBody>
      </p:sp>
    </p:spTree>
    <p:custDataLst>
      <p:tags r:id="rId1"/>
    </p:custDataLst>
    <p:extLst>
      <p:ext uri="{BB962C8B-B14F-4D97-AF65-F5344CB8AC3E}">
        <p14:creationId xmlns:p14="http://schemas.microsoft.com/office/powerpoint/2010/main" val="2634991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4001597" y="6045200"/>
            <a:ext cx="8190403"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2" name="标题 1"/>
          <p:cNvSpPr>
            <a:spLocks noGrp="1"/>
          </p:cNvSpPr>
          <p:nvPr>
            <p:ph type="title" idx="4294967295"/>
          </p:nvPr>
        </p:nvSpPr>
        <p:spPr>
          <a:xfrm>
            <a:off x="669882" y="443234"/>
            <a:ext cx="10852237" cy="441964"/>
          </a:xfrm>
          <a:noFill/>
          <a:ln>
            <a:noFill/>
          </a:ln>
        </p:spPr>
        <p:txBody>
          <a:bodyPr vert="horz" wrap="square" lIns="101600" tIns="38100" rIns="76200" bIns="38100" numCol="1" rtlCol="0" anchor="t" anchorCtr="0" compatLnSpc="1">
            <a:noAutofit/>
          </a:bodyPr>
          <a:lstStyle>
            <a:lvl1pPr marL="0" marR="0" algn="l" defTabSz="914400" rtl="0" eaLnBrk="1" fontAlgn="auto" latinLnBrk="0" hangingPunct="1">
              <a:lnSpc>
                <a:spcPct val="100000"/>
              </a:lnSpc>
              <a:spcBef>
                <a:spcPct val="0"/>
              </a:spcBef>
              <a:spcAft>
                <a:spcPct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a:lstStyle>
          <a:p>
            <a:pPr lvl="0" algn="l">
              <a:buClrTx/>
              <a:buSzTx/>
              <a:buFontTx/>
            </a:pPr>
            <a:r>
              <a:rPr sz="4000" dirty="0">
                <a:solidFill>
                  <a:schemeClr val="accent1"/>
                </a:solidFill>
                <a:latin typeface="汉仪旗黑-85S" charset="0"/>
                <a:ea typeface="汉仪旗黑-85S" charset="0"/>
                <a:sym typeface="+mn-ea"/>
              </a:rPr>
              <a:t>主要内容</a:t>
            </a:r>
          </a:p>
        </p:txBody>
      </p:sp>
      <p:sp>
        <p:nvSpPr>
          <p:cNvPr id="3" name="内容占位符 2"/>
          <p:cNvSpPr>
            <a:spLocks noGrp="1"/>
          </p:cNvSpPr>
          <p:nvPr>
            <p:ph idx="4294967295"/>
            <p:custDataLst>
              <p:tags r:id="rId3"/>
            </p:custDataLst>
          </p:nvPr>
        </p:nvSpPr>
        <p:spPr>
          <a:xfrm>
            <a:off x="560662" y="1469398"/>
            <a:ext cx="10852237" cy="5388907"/>
          </a:xfrm>
          <a:noFill/>
          <a:ln>
            <a:noFill/>
          </a:ln>
        </p:spPr>
        <p:txBody>
          <a:bodyPr vert="horz" wrap="square" lIns="101600" tIns="0" rIns="82550" bIns="0" numCol="1" rtlCol="0" anchor="t" anchorCtr="0" compatLnSpc="1">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lang="en-US" altLang="zh-CN" sz="2600" b="1" dirty="0">
                <a:solidFill>
                  <a:schemeClr val="dk1"/>
                </a:solidFill>
                <a:cs typeface="微软雅黑" panose="020B0503020204020204" charset="-122"/>
                <a:sym typeface="+mn-ea"/>
              </a:rPr>
              <a:t>K-means </a:t>
            </a:r>
            <a:r>
              <a:rPr lang="en-US" altLang="zh-CN" sz="2600" b="1" dirty="0" err="1">
                <a:solidFill>
                  <a:schemeClr val="dk1"/>
                </a:solidFill>
                <a:cs typeface="微软雅黑" panose="020B0503020204020204" charset="-122"/>
                <a:sym typeface="+mn-ea"/>
              </a:rPr>
              <a:t>实现</a:t>
            </a:r>
            <a:endParaRPr lang="en-US" altLang="zh-CN" sz="2600" b="1" dirty="0">
              <a:solidFill>
                <a:schemeClr val="dk1"/>
              </a:solidFill>
              <a:cs typeface="微软雅黑" panose="020B0503020204020204" charset="-122"/>
              <a:sym typeface="+mn-ea"/>
            </a:endParaRPr>
          </a:p>
          <a:p>
            <a:pPr lvl="0" algn="l">
              <a:buClrTx/>
              <a:buSzTx/>
            </a:pPr>
            <a:r>
              <a:rPr lang="en-US" altLang="zh-CN" sz="2600" b="1" dirty="0">
                <a:solidFill>
                  <a:schemeClr val="dk1"/>
                </a:solidFill>
                <a:cs typeface="微软雅黑" panose="020B0503020204020204" charset="-122"/>
                <a:sym typeface="+mn-ea"/>
              </a:rPr>
              <a:t>K-</a:t>
            </a:r>
            <a:r>
              <a:rPr lang="en-US" altLang="zh-CN" sz="2600" b="1" dirty="0" err="1">
                <a:solidFill>
                  <a:schemeClr val="dk1"/>
                </a:solidFill>
                <a:cs typeface="微软雅黑" panose="020B0503020204020204" charset="-122"/>
                <a:sym typeface="+mn-ea"/>
              </a:rPr>
              <a:t>means应用</a:t>
            </a:r>
            <a:endParaRPr lang="en-US" altLang="zh-CN" sz="2600" b="1" dirty="0">
              <a:solidFill>
                <a:schemeClr val="dk1"/>
              </a:solidFill>
              <a:cs typeface="微软雅黑" panose="020B0503020204020204" charset="-122"/>
              <a:sym typeface="+mn-ea"/>
            </a:endParaRPr>
          </a:p>
          <a:p>
            <a:pPr lvl="0" algn="l">
              <a:buClrTx/>
              <a:buSzTx/>
            </a:pPr>
            <a:r>
              <a:rPr lang="en-US" altLang="zh-CN" sz="2600" b="1" dirty="0">
                <a:solidFill>
                  <a:schemeClr val="dk1"/>
                </a:solidFill>
                <a:cs typeface="微软雅黑" panose="020B0503020204020204" charset="-122"/>
                <a:sym typeface="+mn-ea"/>
              </a:rPr>
              <a:t>K-</a:t>
            </a:r>
            <a:r>
              <a:rPr lang="en-US" altLang="zh-CN" sz="2600" b="1" dirty="0" err="1">
                <a:solidFill>
                  <a:schemeClr val="dk1"/>
                </a:solidFill>
                <a:cs typeface="微软雅黑" panose="020B0503020204020204" charset="-122"/>
                <a:sym typeface="+mn-ea"/>
              </a:rPr>
              <a:t>means作业</a:t>
            </a:r>
            <a:endParaRPr lang="en-US" altLang="zh-CN" sz="2600" dirty="0">
              <a:solidFill>
                <a:schemeClr val="dk1"/>
              </a:solidFill>
              <a:cs typeface="微软雅黑" panose="020B0503020204020204" charset="-122"/>
              <a:sym typeface="+mn-ea"/>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4001597" y="6045200"/>
            <a:ext cx="8190403"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2" name="标题 1"/>
          <p:cNvSpPr>
            <a:spLocks noGrp="1"/>
          </p:cNvSpPr>
          <p:nvPr>
            <p:ph type="title" idx="4294967295"/>
          </p:nvPr>
        </p:nvSpPr>
        <p:spPr>
          <a:xfrm>
            <a:off x="669882" y="443234"/>
            <a:ext cx="10852237" cy="441964"/>
          </a:xfrm>
          <a:noFill/>
          <a:ln>
            <a:noFill/>
          </a:ln>
        </p:spPr>
        <p:txBody>
          <a:bodyPr vert="horz" wrap="square" lIns="101600" tIns="38100" rIns="76200" bIns="38100" numCol="1" rtlCol="0" anchor="t" anchorCtr="0" compatLnSpc="1">
            <a:noAutofit/>
          </a:bodyPr>
          <a:lstStyle>
            <a:lvl1pPr marL="0" marR="0" algn="l" defTabSz="914400" rtl="0" eaLnBrk="1" fontAlgn="auto" latinLnBrk="0" hangingPunct="1">
              <a:lnSpc>
                <a:spcPct val="100000"/>
              </a:lnSpc>
              <a:spcBef>
                <a:spcPct val="0"/>
              </a:spcBef>
              <a:spcAft>
                <a:spcPct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a:lstStyle>
          <a:p>
            <a:pPr lvl="0" algn="l">
              <a:buClrTx/>
              <a:buSzTx/>
              <a:buFontTx/>
            </a:pPr>
            <a:r>
              <a:rPr lang="en-US" altLang="zh-CN" sz="4000">
                <a:solidFill>
                  <a:schemeClr val="accent1"/>
                </a:solidFill>
                <a:latin typeface="汉仪旗黑-85S" charset="0"/>
                <a:cs typeface="汉仪旗黑-85S" charset="0"/>
                <a:sym typeface="+mn-ea"/>
              </a:rPr>
              <a:t>K-means实现 </a:t>
            </a:r>
          </a:p>
        </p:txBody>
      </p:sp>
      <p:sp>
        <p:nvSpPr>
          <p:cNvPr id="3" name="内容占位符 2"/>
          <p:cNvSpPr>
            <a:spLocks noGrp="1"/>
          </p:cNvSpPr>
          <p:nvPr>
            <p:ph idx="4294967295"/>
            <p:custDataLst>
              <p:tags r:id="rId3"/>
            </p:custDataLst>
          </p:nvPr>
        </p:nvSpPr>
        <p:spPr>
          <a:xfrm>
            <a:off x="669925" y="1389380"/>
            <a:ext cx="10852150" cy="1356995"/>
          </a:xfrm>
          <a:noFill/>
          <a:ln>
            <a:noFill/>
          </a:ln>
        </p:spPr>
        <p:txBody>
          <a:bodyPr vert="horz" wrap="square" lIns="101600" tIns="0" rIns="82550" bIns="0" numCol="1" rtlCol="0" anchor="t" anchorCtr="0" compatLnSpc="1">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l">
              <a:buClrTx/>
              <a:buSzTx/>
              <a:buNone/>
            </a:pPr>
            <a:r>
              <a:rPr sz="2400">
                <a:solidFill>
                  <a:schemeClr val="dk1"/>
                </a:solidFill>
                <a:cs typeface="微软雅黑" panose="020B0503020204020204" charset="-122"/>
                <a:sym typeface="+mn-ea"/>
              </a:rPr>
              <a:t>https://www.bilibili.com/video/av54650064/。</a:t>
            </a:r>
          </a:p>
        </p:txBody>
      </p:sp>
      <p:sp>
        <p:nvSpPr>
          <p:cNvPr id="4" name="等腰三角形 3"/>
          <p:cNvSpPr/>
          <p:nvPr/>
        </p:nvSpPr>
        <p:spPr>
          <a:xfrm>
            <a:off x="521970" y="2746375"/>
            <a:ext cx="3388360" cy="267208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016125" y="2517140"/>
            <a:ext cx="400685" cy="376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601085" y="5169535"/>
            <a:ext cx="400685" cy="376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82270" y="5169535"/>
            <a:ext cx="400685" cy="376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1104265" y="2225675"/>
            <a:ext cx="2938780" cy="4286250"/>
            <a:chOff x="1739" y="3505"/>
            <a:chExt cx="4628" cy="6750"/>
          </a:xfrm>
        </p:grpSpPr>
        <p:cxnSp>
          <p:nvCxnSpPr>
            <p:cNvPr id="11" name="直接连接符 10"/>
            <p:cNvCxnSpPr/>
            <p:nvPr/>
          </p:nvCxnSpPr>
          <p:spPr>
            <a:xfrm flipH="1">
              <a:off x="3433" y="3505"/>
              <a:ext cx="38" cy="6751"/>
            </a:xfrm>
            <a:prstGeom prst="line">
              <a:avLst/>
            </a:prstGeom>
            <a:ln w="47625" cmpd="sng">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flipV="1">
              <a:off x="1739" y="6259"/>
              <a:ext cx="4628" cy="2429"/>
            </a:xfrm>
            <a:prstGeom prst="line">
              <a:avLst/>
            </a:prstGeom>
            <a:ln w="41275" cmpd="dbl">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14" name="流程图: 内部贮存 13"/>
            <p:cNvSpPr/>
            <p:nvPr/>
          </p:nvSpPr>
          <p:spPr>
            <a:xfrm>
              <a:off x="3146" y="6756"/>
              <a:ext cx="688" cy="727"/>
            </a:xfrm>
            <a:prstGeom prst="flowChartInternalStorag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等腰三角形 12"/>
          <p:cNvSpPr/>
          <p:nvPr/>
        </p:nvSpPr>
        <p:spPr>
          <a:xfrm>
            <a:off x="5603875" y="2849245"/>
            <a:ext cx="3388360" cy="267208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098030" y="2620010"/>
            <a:ext cx="400685" cy="376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682990" y="5272405"/>
            <a:ext cx="400685" cy="376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464175" y="5272405"/>
            <a:ext cx="400685" cy="376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6186170" y="2328545"/>
            <a:ext cx="2938780" cy="4286250"/>
            <a:chOff x="1739" y="3505"/>
            <a:chExt cx="4628" cy="6750"/>
          </a:xfrm>
        </p:grpSpPr>
        <p:cxnSp>
          <p:nvCxnSpPr>
            <p:cNvPr id="27" name="直接连接符 26"/>
            <p:cNvCxnSpPr/>
            <p:nvPr/>
          </p:nvCxnSpPr>
          <p:spPr>
            <a:xfrm flipH="1">
              <a:off x="3433" y="3505"/>
              <a:ext cx="38" cy="6751"/>
            </a:xfrm>
            <a:prstGeom prst="line">
              <a:avLst/>
            </a:prstGeom>
            <a:ln w="47625" cmpd="sng">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1739" y="6259"/>
              <a:ext cx="4628" cy="2429"/>
            </a:xfrm>
            <a:prstGeom prst="line">
              <a:avLst/>
            </a:prstGeom>
            <a:ln w="41275" cmpd="dbl">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29" name="流程图: 内部贮存 28"/>
            <p:cNvSpPr/>
            <p:nvPr/>
          </p:nvSpPr>
          <p:spPr>
            <a:xfrm>
              <a:off x="3146" y="6756"/>
              <a:ext cx="688" cy="727"/>
            </a:xfrm>
            <a:prstGeom prst="flowChartInternalStorag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heel(1)">
                                      <p:cBhvr>
                                        <p:cTn id="12"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4001597" y="6045200"/>
            <a:ext cx="8190403"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2" name="标题 1"/>
          <p:cNvSpPr>
            <a:spLocks noGrp="1"/>
          </p:cNvSpPr>
          <p:nvPr>
            <p:ph type="title" idx="4294967295"/>
          </p:nvPr>
        </p:nvSpPr>
        <p:spPr>
          <a:xfrm>
            <a:off x="669882" y="443234"/>
            <a:ext cx="10852237" cy="441964"/>
          </a:xfrm>
          <a:noFill/>
          <a:ln>
            <a:noFill/>
          </a:ln>
        </p:spPr>
        <p:txBody>
          <a:bodyPr vert="horz" wrap="square" lIns="101600" tIns="38100" rIns="76200" bIns="38100" numCol="1" rtlCol="0" anchor="t" anchorCtr="0" compatLnSpc="1">
            <a:noAutofit/>
          </a:bodyPr>
          <a:lstStyle>
            <a:lvl1pPr marL="0" marR="0" algn="l" defTabSz="914400" rtl="0" eaLnBrk="1" fontAlgn="auto" latinLnBrk="0" hangingPunct="1">
              <a:lnSpc>
                <a:spcPct val="100000"/>
              </a:lnSpc>
              <a:spcBef>
                <a:spcPct val="0"/>
              </a:spcBef>
              <a:spcAft>
                <a:spcPct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a:lstStyle>
          <a:p>
            <a:pPr lvl="0" algn="l">
              <a:buClrTx/>
              <a:buSzTx/>
              <a:buFontTx/>
            </a:pPr>
            <a:r>
              <a:rPr lang="en-US" altLang="zh-CN" sz="4000">
                <a:solidFill>
                  <a:schemeClr val="accent1"/>
                </a:solidFill>
                <a:latin typeface="汉仪旗黑-85S" charset="0"/>
                <a:cs typeface="汉仪旗黑-85S" charset="0"/>
                <a:sym typeface="+mn-ea"/>
              </a:rPr>
              <a:t>K-means实现 </a:t>
            </a:r>
          </a:p>
        </p:txBody>
      </p:sp>
      <p:sp>
        <p:nvSpPr>
          <p:cNvPr id="3" name="内容占位符 2"/>
          <p:cNvSpPr>
            <a:spLocks noGrp="1"/>
          </p:cNvSpPr>
          <p:nvPr>
            <p:ph idx="4294967295"/>
            <p:custDataLst>
              <p:tags r:id="rId3"/>
            </p:custDataLst>
          </p:nvPr>
        </p:nvSpPr>
        <p:spPr>
          <a:xfrm>
            <a:off x="669925" y="1389380"/>
            <a:ext cx="10852150" cy="1356995"/>
          </a:xfrm>
          <a:noFill/>
          <a:ln>
            <a:noFill/>
          </a:ln>
        </p:spPr>
        <p:txBody>
          <a:bodyPr vert="horz" wrap="square" lIns="101600" tIns="0" rIns="82550" bIns="0" numCol="1" rtlCol="0" anchor="t" anchorCtr="0" compatLnSpc="1">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l">
              <a:buClrTx/>
              <a:buSzTx/>
              <a:buNone/>
            </a:pPr>
            <a:r>
              <a:rPr sz="2400">
                <a:solidFill>
                  <a:schemeClr val="dk1"/>
                </a:solidFill>
                <a:cs typeface="微软雅黑" panose="020B0503020204020204" charset="-122"/>
                <a:sym typeface="+mn-ea"/>
              </a:rPr>
              <a:t>https://www.bilibili.com/video/av54650064/。</a:t>
            </a:r>
          </a:p>
        </p:txBody>
      </p:sp>
      <p:sp>
        <p:nvSpPr>
          <p:cNvPr id="16" name="等腰三角形 15"/>
          <p:cNvSpPr/>
          <p:nvPr/>
        </p:nvSpPr>
        <p:spPr>
          <a:xfrm>
            <a:off x="5398770" y="2893695"/>
            <a:ext cx="3388360" cy="267208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892925" y="2664460"/>
            <a:ext cx="400685" cy="376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8477885" y="5316855"/>
            <a:ext cx="400685" cy="376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259070" y="5316855"/>
            <a:ext cx="400685" cy="376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p:nvPr/>
        </p:nvCxnSpPr>
        <p:spPr>
          <a:xfrm flipV="1">
            <a:off x="6236970" y="3161030"/>
            <a:ext cx="1712595" cy="36195"/>
          </a:xfrm>
          <a:prstGeom prst="line">
            <a:avLst/>
          </a:prstGeom>
          <a:ln w="539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816600" y="4405630"/>
            <a:ext cx="24130" cy="1639570"/>
          </a:xfrm>
          <a:prstGeom prst="line">
            <a:avLst/>
          </a:prstGeom>
          <a:ln w="539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237855" y="4290060"/>
            <a:ext cx="24130" cy="1639570"/>
          </a:xfrm>
          <a:prstGeom prst="line">
            <a:avLst/>
          </a:prstGeom>
          <a:ln w="53975">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等腰三角形 40"/>
          <p:cNvSpPr/>
          <p:nvPr/>
        </p:nvSpPr>
        <p:spPr>
          <a:xfrm>
            <a:off x="777875" y="2893695"/>
            <a:ext cx="3388360" cy="267208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2272030" y="2664460"/>
            <a:ext cx="400685" cy="376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3856990" y="5316855"/>
            <a:ext cx="400685" cy="376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638175" y="5316855"/>
            <a:ext cx="400685" cy="376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p:nvPr/>
        </p:nvCxnSpPr>
        <p:spPr>
          <a:xfrm flipV="1">
            <a:off x="1616075" y="3161030"/>
            <a:ext cx="1712595" cy="36195"/>
          </a:xfrm>
          <a:prstGeom prst="line">
            <a:avLst/>
          </a:prstGeom>
          <a:ln w="539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195705" y="4405630"/>
            <a:ext cx="24130" cy="1639570"/>
          </a:xfrm>
          <a:prstGeom prst="line">
            <a:avLst/>
          </a:prstGeom>
          <a:ln w="539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616960" y="4290060"/>
            <a:ext cx="24130" cy="1639570"/>
          </a:xfrm>
          <a:prstGeom prst="line">
            <a:avLst/>
          </a:prstGeom>
          <a:ln w="539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流程图: 内部贮存 47"/>
          <p:cNvSpPr/>
          <p:nvPr/>
        </p:nvSpPr>
        <p:spPr>
          <a:xfrm>
            <a:off x="2272030" y="5929630"/>
            <a:ext cx="436880" cy="461645"/>
          </a:xfrm>
          <a:prstGeom prst="flowChartInternalStorag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内部贮存 48"/>
          <p:cNvSpPr/>
          <p:nvPr/>
        </p:nvSpPr>
        <p:spPr>
          <a:xfrm>
            <a:off x="4419600" y="3591560"/>
            <a:ext cx="436880" cy="461645"/>
          </a:xfrm>
          <a:prstGeom prst="flowChartInternalStorag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4001597" y="6045200"/>
            <a:ext cx="8190403"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2" name="标题 1"/>
          <p:cNvSpPr>
            <a:spLocks noGrp="1"/>
          </p:cNvSpPr>
          <p:nvPr>
            <p:ph type="title" idx="4294967295"/>
          </p:nvPr>
        </p:nvSpPr>
        <p:spPr>
          <a:xfrm>
            <a:off x="669882" y="443234"/>
            <a:ext cx="10852237" cy="441964"/>
          </a:xfrm>
          <a:noFill/>
          <a:ln>
            <a:noFill/>
          </a:ln>
        </p:spPr>
        <p:txBody>
          <a:bodyPr vert="horz" wrap="square" lIns="101600" tIns="38100" rIns="76200" bIns="38100" numCol="1" rtlCol="0" anchor="t" anchorCtr="0" compatLnSpc="1">
            <a:noAutofit/>
          </a:bodyPr>
          <a:lstStyle>
            <a:lvl1pPr marL="0" marR="0" algn="l" defTabSz="914400" rtl="0" eaLnBrk="1" fontAlgn="auto" latinLnBrk="0" hangingPunct="1">
              <a:lnSpc>
                <a:spcPct val="100000"/>
              </a:lnSpc>
              <a:spcBef>
                <a:spcPct val="0"/>
              </a:spcBef>
              <a:spcAft>
                <a:spcPct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a:lstStyle>
          <a:p>
            <a:pPr lvl="0" algn="l">
              <a:buClrTx/>
              <a:buSzTx/>
              <a:buFontTx/>
            </a:pPr>
            <a:r>
              <a:rPr lang="en-US" altLang="zh-CN" sz="4000">
                <a:solidFill>
                  <a:schemeClr val="accent1"/>
                </a:solidFill>
                <a:latin typeface="汉仪旗黑-85S" charset="0"/>
                <a:cs typeface="汉仪旗黑-85S" charset="0"/>
                <a:sym typeface="+mn-ea"/>
              </a:rPr>
              <a:t>K-means实现 </a:t>
            </a:r>
          </a:p>
        </p:txBody>
      </p:sp>
      <p:sp>
        <p:nvSpPr>
          <p:cNvPr id="3" name="内容占位符 2"/>
          <p:cNvSpPr>
            <a:spLocks noGrp="1"/>
          </p:cNvSpPr>
          <p:nvPr>
            <p:ph idx="4294967295"/>
            <p:custDataLst>
              <p:tags r:id="rId3"/>
            </p:custDataLst>
          </p:nvPr>
        </p:nvSpPr>
        <p:spPr>
          <a:xfrm>
            <a:off x="669882" y="976638"/>
            <a:ext cx="10852237" cy="5388907"/>
          </a:xfrm>
          <a:noFill/>
          <a:ln>
            <a:noFill/>
          </a:ln>
        </p:spPr>
        <p:txBody>
          <a:bodyPr vert="horz" wrap="square" lIns="101600" tIns="0" rIns="82550" bIns="0" numCol="1" rtlCol="0" anchor="t" anchorCtr="0" compatLnSpc="1">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sz="2200">
                <a:solidFill>
                  <a:schemeClr val="dk1"/>
                </a:solidFill>
                <a:cs typeface="微软雅黑" panose="020B0503020204020204" charset="-122"/>
                <a:sym typeface="+mn-ea"/>
              </a:rPr>
              <a:t>K-means 有一个著名的解释：牧师—村民模型：</a:t>
            </a:r>
          </a:p>
          <a:p>
            <a:pPr lvl="0" algn="l">
              <a:buClrTx/>
              <a:buSzTx/>
            </a:pPr>
            <a:r>
              <a:rPr sz="2200">
                <a:solidFill>
                  <a:schemeClr val="dk1"/>
                </a:solidFill>
                <a:cs typeface="微软雅黑" panose="020B0503020204020204" charset="-122"/>
                <a:sym typeface="+mn-ea"/>
              </a:rPr>
              <a:t>有四个牧师去郊区布道，一开始牧师们随意选了几个布道点，并且把这几个布道点的情况公告给了郊区所有的村民，于是每个村民到离自己家最近的布道点去听课。</a:t>
            </a:r>
          </a:p>
          <a:p>
            <a:pPr lvl="0" algn="l">
              <a:buClrTx/>
              <a:buSzTx/>
            </a:pPr>
            <a:r>
              <a:rPr sz="2200">
                <a:solidFill>
                  <a:schemeClr val="dk1"/>
                </a:solidFill>
                <a:cs typeface="微软雅黑" panose="020B0503020204020204" charset="-122"/>
                <a:sym typeface="+mn-ea"/>
              </a:rPr>
              <a:t>听课之后，大家觉得距离太远了，于是每个牧师统计了一下自己的课上所有的村民的地址，搬到了所有地址的中心地带，并且在海报上更新了自己的布道点的位置。</a:t>
            </a:r>
          </a:p>
          <a:p>
            <a:pPr lvl="0" algn="l">
              <a:buClrTx/>
              <a:buSzTx/>
            </a:pPr>
            <a:r>
              <a:rPr sz="2200">
                <a:solidFill>
                  <a:schemeClr val="dk1"/>
                </a:solidFill>
                <a:cs typeface="微软雅黑" panose="020B0503020204020204" charset="-122"/>
                <a:sym typeface="+mn-ea"/>
              </a:rPr>
              <a:t>牧师每一次移动不可能离所有人都更近，有的人发现A牧师移动以后自己还不如去B牧师处听课更近，于是每个村民又去了离自己最近的布道点……</a:t>
            </a:r>
          </a:p>
          <a:p>
            <a:pPr lvl="0" algn="l">
              <a:buClrTx/>
              <a:buSzTx/>
            </a:pPr>
            <a:r>
              <a:rPr sz="2200">
                <a:solidFill>
                  <a:schemeClr val="dk1"/>
                </a:solidFill>
                <a:cs typeface="微软雅黑" panose="020B0503020204020204" charset="-122"/>
                <a:sym typeface="+mn-ea"/>
              </a:rPr>
              <a:t>就这样，牧师每个礼拜更新自己的位置，村民根据自己的情况选择布道点，最终稳定了下来。</a:t>
            </a:r>
          </a:p>
          <a:p>
            <a:pPr lvl="0" algn="l">
              <a:buClrTx/>
              <a:buSzTx/>
            </a:pPr>
            <a:r>
              <a:rPr sz="2200">
                <a:solidFill>
                  <a:schemeClr val="dk1"/>
                </a:solidFill>
                <a:cs typeface="微软雅黑" panose="020B0503020204020204" charset="-122"/>
                <a:sym typeface="+mn-ea"/>
              </a:rPr>
              <a:t>我们可以看到该牧师的目的是为了让每个村民到其最近中心点的距离和最小。</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4001597" y="6045200"/>
            <a:ext cx="8190403" cy="812800"/>
            <a:chOff x="4001597" y="5613400"/>
            <a:chExt cx="8190403" cy="1244600"/>
          </a:xfrm>
        </p:grpSpPr>
        <p:sp>
          <p:nvSpPr>
            <p:cNvPr id="14"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5" name="等腰三角形 14"/>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2" name="标题 1"/>
          <p:cNvSpPr>
            <a:spLocks noGrp="1"/>
          </p:cNvSpPr>
          <p:nvPr>
            <p:ph type="title" idx="4294967295"/>
          </p:nvPr>
        </p:nvSpPr>
        <p:spPr>
          <a:xfrm>
            <a:off x="669882" y="443234"/>
            <a:ext cx="10852237" cy="441964"/>
          </a:xfrm>
          <a:noFill/>
          <a:ln>
            <a:noFill/>
          </a:ln>
        </p:spPr>
        <p:txBody>
          <a:bodyPr vert="horz" wrap="square" lIns="101600" tIns="38100" rIns="76200" bIns="38100" numCol="1" rtlCol="0" anchor="t" anchorCtr="0" compatLnSpc="1">
            <a:noAutofit/>
          </a:bodyPr>
          <a:lstStyle>
            <a:lvl1pPr marL="0" marR="0" algn="l" defTabSz="914400" rtl="0" eaLnBrk="1" fontAlgn="auto" latinLnBrk="0" hangingPunct="1">
              <a:lnSpc>
                <a:spcPct val="100000"/>
              </a:lnSpc>
              <a:spcBef>
                <a:spcPct val="0"/>
              </a:spcBef>
              <a:spcAft>
                <a:spcPct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a:lstStyle>
          <a:p>
            <a:pPr lvl="0" algn="l">
              <a:buClrTx/>
              <a:buSzTx/>
              <a:buFontTx/>
            </a:pPr>
            <a:r>
              <a:rPr lang="en-US" altLang="zh-CN" sz="4000">
                <a:solidFill>
                  <a:schemeClr val="accent1"/>
                </a:solidFill>
                <a:latin typeface="汉仪旗黑-85S" charset="0"/>
                <a:cs typeface="汉仪旗黑-85S" charset="0"/>
                <a:sym typeface="+mn-ea"/>
              </a:rPr>
              <a:t>K-means</a:t>
            </a:r>
            <a:r>
              <a:rPr lang="en-US" altLang="zh-CN">
                <a:solidFill>
                  <a:schemeClr val="accent1"/>
                </a:solidFill>
                <a:latin typeface="汉仪旗黑-85S" charset="0"/>
                <a:cs typeface="汉仪旗黑-85S" charset="0"/>
                <a:sym typeface="+mn-ea"/>
              </a:rPr>
              <a:t>实现 </a:t>
            </a:r>
          </a:p>
        </p:txBody>
      </p:sp>
      <p:pic>
        <p:nvPicPr>
          <p:cNvPr id="5" name="图片 4"/>
          <p:cNvPicPr>
            <a:picLocks noChangeAspect="1"/>
          </p:cNvPicPr>
          <p:nvPr/>
        </p:nvPicPr>
        <p:blipFill>
          <a:blip r:embed="rId6"/>
          <a:stretch>
            <a:fillRect/>
          </a:stretch>
        </p:blipFill>
        <p:spPr>
          <a:xfrm>
            <a:off x="355600" y="1383665"/>
            <a:ext cx="3959225" cy="2623820"/>
          </a:xfrm>
          <a:prstGeom prst="rect">
            <a:avLst/>
          </a:prstGeom>
        </p:spPr>
      </p:pic>
      <p:pic>
        <p:nvPicPr>
          <p:cNvPr id="6" name="图片 5"/>
          <p:cNvPicPr>
            <a:picLocks noChangeAspect="1"/>
          </p:cNvPicPr>
          <p:nvPr/>
        </p:nvPicPr>
        <p:blipFill>
          <a:blip r:embed="rId7"/>
          <a:stretch>
            <a:fillRect/>
          </a:stretch>
        </p:blipFill>
        <p:spPr>
          <a:xfrm>
            <a:off x="4314825" y="1383665"/>
            <a:ext cx="3850005" cy="2463800"/>
          </a:xfrm>
          <a:prstGeom prst="rect">
            <a:avLst/>
          </a:prstGeom>
        </p:spPr>
      </p:pic>
      <p:pic>
        <p:nvPicPr>
          <p:cNvPr id="7" name="图片 6"/>
          <p:cNvPicPr>
            <a:picLocks noChangeAspect="1"/>
          </p:cNvPicPr>
          <p:nvPr/>
        </p:nvPicPr>
        <p:blipFill>
          <a:blip r:embed="rId8"/>
          <a:stretch>
            <a:fillRect/>
          </a:stretch>
        </p:blipFill>
        <p:spPr>
          <a:xfrm>
            <a:off x="8089265" y="1318895"/>
            <a:ext cx="3850005" cy="2593340"/>
          </a:xfrm>
          <a:prstGeom prst="rect">
            <a:avLst/>
          </a:prstGeom>
        </p:spPr>
      </p:pic>
      <p:pic>
        <p:nvPicPr>
          <p:cNvPr id="8" name="图片 7"/>
          <p:cNvPicPr>
            <a:picLocks noChangeAspect="1"/>
          </p:cNvPicPr>
          <p:nvPr/>
        </p:nvPicPr>
        <p:blipFill>
          <a:blip r:embed="rId9"/>
          <a:stretch>
            <a:fillRect/>
          </a:stretch>
        </p:blipFill>
        <p:spPr>
          <a:xfrm>
            <a:off x="5467985" y="443230"/>
            <a:ext cx="1954530" cy="875665"/>
          </a:xfrm>
          <a:prstGeom prst="rect">
            <a:avLst/>
          </a:prstGeom>
        </p:spPr>
      </p:pic>
      <p:pic>
        <p:nvPicPr>
          <p:cNvPr id="9" name="图片 8"/>
          <p:cNvPicPr>
            <a:picLocks noChangeAspect="1"/>
          </p:cNvPicPr>
          <p:nvPr/>
        </p:nvPicPr>
        <p:blipFill>
          <a:blip r:embed="rId10"/>
          <a:stretch>
            <a:fillRect/>
          </a:stretch>
        </p:blipFill>
        <p:spPr>
          <a:xfrm>
            <a:off x="321945" y="4178935"/>
            <a:ext cx="4026535" cy="2679065"/>
          </a:xfrm>
          <a:prstGeom prst="rect">
            <a:avLst/>
          </a:prstGeom>
        </p:spPr>
      </p:pic>
      <p:pic>
        <p:nvPicPr>
          <p:cNvPr id="10" name="图片 9"/>
          <p:cNvPicPr>
            <a:picLocks noChangeAspect="1"/>
          </p:cNvPicPr>
          <p:nvPr/>
        </p:nvPicPr>
        <p:blipFill>
          <a:blip r:embed="rId11"/>
          <a:stretch>
            <a:fillRect/>
          </a:stretch>
        </p:blipFill>
        <p:spPr>
          <a:xfrm>
            <a:off x="4190365" y="4246880"/>
            <a:ext cx="3810635" cy="2543175"/>
          </a:xfrm>
          <a:prstGeom prst="rect">
            <a:avLst/>
          </a:prstGeom>
        </p:spPr>
      </p:pic>
      <p:pic>
        <p:nvPicPr>
          <p:cNvPr id="11" name="图片 10"/>
          <p:cNvPicPr>
            <a:picLocks noChangeAspect="1"/>
          </p:cNvPicPr>
          <p:nvPr/>
        </p:nvPicPr>
        <p:blipFill>
          <a:blip r:embed="rId12"/>
          <a:stretch>
            <a:fillRect/>
          </a:stretch>
        </p:blipFill>
        <p:spPr>
          <a:xfrm>
            <a:off x="8310245" y="4246880"/>
            <a:ext cx="3629025" cy="2539365"/>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4001597" y="6045200"/>
            <a:ext cx="8190403" cy="812800"/>
            <a:chOff x="4001597" y="5613400"/>
            <a:chExt cx="8190403" cy="1244600"/>
          </a:xfrm>
        </p:grpSpPr>
        <p:sp>
          <p:nvSpPr>
            <p:cNvPr id="9" name="任意多边形: 形状 8"/>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5"/>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2" name="标题 1"/>
          <p:cNvSpPr>
            <a:spLocks noGrp="1"/>
          </p:cNvSpPr>
          <p:nvPr>
            <p:ph type="title" idx="4294967295"/>
          </p:nvPr>
        </p:nvSpPr>
        <p:spPr>
          <a:xfrm>
            <a:off x="572727" y="297184"/>
            <a:ext cx="10852237" cy="441964"/>
          </a:xfrm>
          <a:noFill/>
          <a:ln>
            <a:noFill/>
          </a:ln>
        </p:spPr>
        <p:txBody>
          <a:bodyPr vert="horz" wrap="square" lIns="101600" tIns="38100" rIns="76200" bIns="38100" numCol="1" rtlCol="0" anchor="t" anchorCtr="0" compatLnSpc="1">
            <a:noAutofit/>
          </a:bodyPr>
          <a:lstStyle>
            <a:lvl1pPr marL="0" marR="0" algn="l" defTabSz="914400" rtl="0" eaLnBrk="1" fontAlgn="auto" latinLnBrk="0" hangingPunct="1">
              <a:lnSpc>
                <a:spcPct val="100000"/>
              </a:lnSpc>
              <a:spcBef>
                <a:spcPct val="0"/>
              </a:spcBef>
              <a:spcAft>
                <a:spcPct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a:lstStyle>
          <a:p>
            <a:pPr lvl="0" algn="l">
              <a:buClrTx/>
              <a:buSzTx/>
              <a:buFontTx/>
            </a:pPr>
            <a:r>
              <a:rPr lang="en-US" altLang="zh-CN" sz="4000">
                <a:solidFill>
                  <a:schemeClr val="accent1"/>
                </a:solidFill>
                <a:latin typeface="汉仪旗黑-85S" charset="0"/>
                <a:cs typeface="汉仪旗黑-85S" charset="0"/>
                <a:sym typeface="+mn-ea"/>
              </a:rPr>
              <a:t>K-means作业</a:t>
            </a:r>
          </a:p>
        </p:txBody>
      </p:sp>
      <p:sp>
        <p:nvSpPr>
          <p:cNvPr id="4" name="内容占位符 3"/>
          <p:cNvSpPr>
            <a:spLocks noGrp="1"/>
          </p:cNvSpPr>
          <p:nvPr>
            <p:ph idx="4294967295"/>
            <p:custDataLst>
              <p:tags r:id="rId3"/>
            </p:custDataLst>
          </p:nvPr>
        </p:nvSpPr>
        <p:spPr>
          <a:xfrm>
            <a:off x="669882" y="952508"/>
            <a:ext cx="10852237" cy="5388907"/>
          </a:xfrm>
          <a:noFill/>
          <a:ln>
            <a:noFill/>
          </a:ln>
        </p:spPr>
        <p:txBody>
          <a:bodyPr vert="horz" wrap="square" lIns="101600" tIns="0" rIns="82550" bIns="0" numCol="1" rtlCol="0" anchor="t" anchorCtr="0" compatLnSpc="1">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sz="2800">
                <a:solidFill>
                  <a:schemeClr val="dk1"/>
                </a:solidFill>
                <a:cs typeface="微软雅黑" panose="020B0503020204020204" charset="-122"/>
                <a:sym typeface="+mn-ea"/>
              </a:rPr>
              <a:t>使用ex7data</a:t>
            </a:r>
            <a:r>
              <a:rPr lang="en-US" altLang="zh-CN" sz="2800">
                <a:solidFill>
                  <a:schemeClr val="dk1"/>
                </a:solidFill>
                <a:cs typeface="微软雅黑" panose="020B0503020204020204" charset="-122"/>
                <a:sym typeface="+mn-ea"/>
              </a:rPr>
              <a:t>1</a:t>
            </a:r>
            <a:r>
              <a:rPr sz="2800">
                <a:solidFill>
                  <a:schemeClr val="dk1"/>
                </a:solidFill>
                <a:cs typeface="微软雅黑" panose="020B0503020204020204" charset="-122"/>
                <a:sym typeface="+mn-ea"/>
              </a:rPr>
              <a:t>.mat做k-means（K=2）分类</a:t>
            </a:r>
          </a:p>
          <a:p>
            <a:pPr lvl="0" algn="l">
              <a:buClrTx/>
              <a:buSzTx/>
            </a:pPr>
            <a:endParaRPr sz="2800">
              <a:solidFill>
                <a:schemeClr val="dk1"/>
              </a:solidFill>
              <a:cs typeface="微软雅黑" panose="020B0503020204020204" charset="-122"/>
              <a:sym typeface="+mn-ea"/>
            </a:endParaRPr>
          </a:p>
          <a:p>
            <a:pPr lvl="0" algn="l">
              <a:buClrTx/>
              <a:buSzTx/>
            </a:pPr>
            <a:r>
              <a:rPr sz="2800">
                <a:solidFill>
                  <a:schemeClr val="dk1"/>
                </a:solidFill>
                <a:cs typeface="微软雅黑" panose="020B0503020204020204" charset="-122"/>
                <a:sym typeface="+mn-ea"/>
              </a:rPr>
              <a:t>总结：</a:t>
            </a:r>
          </a:p>
          <a:p>
            <a:pPr lvl="0" algn="l">
              <a:buClrTx/>
              <a:buSzTx/>
            </a:pPr>
            <a:r>
              <a:rPr sz="2800">
                <a:solidFill>
                  <a:schemeClr val="dk1"/>
                </a:solidFill>
                <a:cs typeface="微软雅黑" panose="020B0503020204020204" charset="-122"/>
                <a:sym typeface="+mn-ea"/>
              </a:rPr>
              <a:t>给定</a:t>
            </a:r>
            <a:r>
              <a:rPr lang="en-US" altLang="zh-CN" sz="2800">
                <a:solidFill>
                  <a:schemeClr val="dk1"/>
                </a:solidFill>
                <a:cs typeface="微软雅黑" panose="020B0503020204020204" charset="-122"/>
                <a:sym typeface="+mn-ea"/>
              </a:rPr>
              <a:t>N</a:t>
            </a:r>
            <a:r>
              <a:rPr sz="2800">
                <a:solidFill>
                  <a:schemeClr val="dk1"/>
                </a:solidFill>
                <a:cs typeface="微软雅黑" panose="020B0503020204020204" charset="-122"/>
                <a:sym typeface="+mn-ea"/>
              </a:rPr>
              <a:t>行数据集，包含若干列，如</a:t>
            </a:r>
            <a:r>
              <a:rPr lang="en-US" altLang="zh-CN" sz="2800">
                <a:solidFill>
                  <a:schemeClr val="dk1"/>
                </a:solidFill>
                <a:cs typeface="微软雅黑" panose="020B0503020204020204" charset="-122"/>
                <a:sym typeface="+mn-ea"/>
              </a:rPr>
              <a:t>M</a:t>
            </a:r>
            <a:endParaRPr sz="2800">
              <a:solidFill>
                <a:schemeClr val="dk1"/>
              </a:solidFill>
              <a:cs typeface="微软雅黑" panose="020B0503020204020204" charset="-122"/>
              <a:sym typeface="+mn-ea"/>
            </a:endParaRPr>
          </a:p>
          <a:p>
            <a:pPr lvl="0" algn="l">
              <a:buClrTx/>
              <a:buSzTx/>
            </a:pPr>
            <a:r>
              <a:rPr sz="2800">
                <a:solidFill>
                  <a:schemeClr val="dk1"/>
                </a:solidFill>
                <a:cs typeface="微软雅黑" panose="020B0503020204020204" charset="-122"/>
                <a:sym typeface="+mn-ea"/>
              </a:rPr>
              <a:t>为每一行数据分类，得到其所属类别</a:t>
            </a:r>
            <a:r>
              <a:rPr lang="en-US" altLang="zh-CN" sz="2800">
                <a:solidFill>
                  <a:schemeClr val="dk1"/>
                </a:solidFill>
                <a:cs typeface="微软雅黑" panose="020B0503020204020204" charset="-122"/>
                <a:sym typeface="+mn-ea"/>
              </a:rPr>
              <a:t>k</a:t>
            </a:r>
            <a:r>
              <a:rPr sz="2800">
                <a:solidFill>
                  <a:schemeClr val="dk1"/>
                </a:solidFill>
                <a:cs typeface="微软雅黑" panose="020B0503020204020204" charset="-122"/>
                <a:sym typeface="+mn-ea"/>
              </a:rPr>
              <a:t>（</a:t>
            </a:r>
            <a:r>
              <a:rPr lang="en-US" altLang="zh-CN" sz="2800">
                <a:solidFill>
                  <a:schemeClr val="dk1"/>
                </a:solidFill>
                <a:cs typeface="微软雅黑" panose="020B0503020204020204" charset="-122"/>
                <a:sym typeface="+mn-ea"/>
              </a:rPr>
              <a:t>clf.labels_</a:t>
            </a:r>
            <a:r>
              <a:rPr sz="2800">
                <a:solidFill>
                  <a:schemeClr val="dk1"/>
                </a:solidFill>
                <a:cs typeface="微软雅黑" panose="020B0503020204020204" charset="-122"/>
                <a:sym typeface="+mn-ea"/>
              </a:rPr>
              <a:t>）</a:t>
            </a:r>
            <a:endParaRPr lang="en-US" altLang="zh-CN" sz="2800">
              <a:solidFill>
                <a:schemeClr val="dk1"/>
              </a:solidFill>
              <a:cs typeface="微软雅黑" panose="020B0503020204020204" charset="-122"/>
              <a:sym typeface="+mn-ea"/>
            </a:endParaRPr>
          </a:p>
          <a:p>
            <a:pPr lvl="0" algn="l">
              <a:buClrTx/>
              <a:buSzTx/>
            </a:pPr>
            <a:r>
              <a:rPr sz="2800">
                <a:solidFill>
                  <a:schemeClr val="dk1"/>
                </a:solidFill>
                <a:cs typeface="微软雅黑" panose="020B0503020204020204" charset="-122"/>
                <a:sym typeface="+mn-ea"/>
              </a:rPr>
              <a:t>同时还可以得到每个数据所属的簇中心的值clf.cluster_centers_</a:t>
            </a:r>
          </a:p>
          <a:p>
            <a:pPr marL="0" lvl="0" indent="0" algn="l">
              <a:buClrTx/>
              <a:buSzTx/>
              <a:buNone/>
            </a:pPr>
            <a:endParaRPr sz="2800">
              <a:solidFill>
                <a:schemeClr val="dk1"/>
              </a:solidFill>
              <a:cs typeface="微软雅黑" panose="020B0503020204020204" charset="-122"/>
              <a:sym typeface="+mn-ea"/>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4001597" y="6045200"/>
            <a:ext cx="8190403"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2" name="标题 1"/>
          <p:cNvSpPr>
            <a:spLocks noGrp="1"/>
          </p:cNvSpPr>
          <p:nvPr>
            <p:ph type="title" idx="4294967295"/>
          </p:nvPr>
        </p:nvSpPr>
        <p:spPr>
          <a:xfrm>
            <a:off x="669882" y="443234"/>
            <a:ext cx="10852237" cy="441964"/>
          </a:xfrm>
          <a:noFill/>
          <a:ln>
            <a:noFill/>
          </a:ln>
        </p:spPr>
        <p:txBody>
          <a:bodyPr vert="horz" wrap="square" lIns="101600" tIns="38100" rIns="76200" bIns="38100" numCol="1" rtlCol="0" anchor="t" anchorCtr="0" compatLnSpc="1">
            <a:noAutofit/>
          </a:bodyPr>
          <a:lstStyle>
            <a:lvl1pPr marL="0" marR="0" algn="l" defTabSz="914400" rtl="0" eaLnBrk="1" fontAlgn="auto" latinLnBrk="0" hangingPunct="1">
              <a:lnSpc>
                <a:spcPct val="100000"/>
              </a:lnSpc>
              <a:spcBef>
                <a:spcPct val="0"/>
              </a:spcBef>
              <a:spcAft>
                <a:spcPct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a:lstStyle>
          <a:p>
            <a:pPr lvl="0" algn="l">
              <a:buClrTx/>
              <a:buSzTx/>
              <a:buFontTx/>
            </a:pPr>
            <a:r>
              <a:rPr lang="en-US" altLang="zh-CN" sz="4000">
                <a:solidFill>
                  <a:schemeClr val="accent1"/>
                </a:solidFill>
                <a:latin typeface="汉仪旗黑-85S" charset="0"/>
                <a:cs typeface="汉仪旗黑-85S" charset="0"/>
                <a:sym typeface="+mn-ea"/>
              </a:rPr>
              <a:t>K-means应用--图像压缩</a:t>
            </a:r>
          </a:p>
        </p:txBody>
      </p:sp>
      <p:sp>
        <p:nvSpPr>
          <p:cNvPr id="3" name="文本框 2"/>
          <p:cNvSpPr txBox="1"/>
          <p:nvPr/>
        </p:nvSpPr>
        <p:spPr>
          <a:xfrm>
            <a:off x="551815" y="1567815"/>
            <a:ext cx="11343005" cy="2676525"/>
          </a:xfrm>
          <a:prstGeom prst="rect">
            <a:avLst/>
          </a:prstGeom>
          <a:noFill/>
        </p:spPr>
        <p:txBody>
          <a:bodyPr wrap="square" rtlCol="0" anchor="t">
            <a:spAutoFit/>
          </a:bodyPr>
          <a:lstStyle/>
          <a:p>
            <a:r>
              <a:rPr lang="zh-CN" altLang="en-US" sz="2400">
                <a:solidFill>
                  <a:srgbClr val="000000"/>
                </a:solidFill>
                <a:latin typeface="微软雅黑" panose="020B0503020204020204" charset="-122"/>
                <a:ea typeface="微软雅黑" panose="020B0503020204020204" charset="-122"/>
                <a:cs typeface="微软雅黑" panose="020B0503020204020204" charset="-122"/>
              </a:rPr>
              <a:t>这部分你将用Kmeans来进行图片压缩。在一个简单的24位颜色表示图像。每个像素被表示为三个8位无符号整数(从0到255)，指定了红、绿和蓝色的强度值。这种编码通常被称为RGB编码。</a:t>
            </a:r>
          </a:p>
          <a:p>
            <a:endParaRPr lang="zh-CN" altLang="en-US" sz="240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sz="2400">
                <a:solidFill>
                  <a:srgbClr val="000000"/>
                </a:solidFill>
                <a:latin typeface="微软雅黑" panose="020B0503020204020204" charset="-122"/>
                <a:ea typeface="微软雅黑" panose="020B0503020204020204" charset="-122"/>
                <a:cs typeface="微软雅黑" panose="020B0503020204020204" charset="-122"/>
              </a:rPr>
              <a:t>图像深度为24，用R:G:B=8:8:8来表示色彩，则R、G、B各占用8位来表示各自基色分量的强度，每个基色分量的强度等级为2^8=256种。 图像可容纳2^24=</a:t>
            </a:r>
            <a:r>
              <a:rPr lang="zh-CN" altLang="en-US" sz="2400">
                <a:solidFill>
                  <a:srgbClr val="000000"/>
                </a:solidFill>
                <a:highlight>
                  <a:srgbClr val="FFFF00"/>
                </a:highlight>
                <a:latin typeface="微软雅黑" panose="020B0503020204020204" charset="-122"/>
                <a:ea typeface="微软雅黑" panose="020B0503020204020204" charset="-122"/>
                <a:cs typeface="微软雅黑" panose="020B0503020204020204" charset="-122"/>
              </a:rPr>
              <a:t>16M</a:t>
            </a:r>
            <a:r>
              <a:rPr lang="zh-CN" altLang="en-US" sz="2400">
                <a:solidFill>
                  <a:srgbClr val="000000"/>
                </a:solidFill>
                <a:latin typeface="微软雅黑" panose="020B0503020204020204" charset="-122"/>
                <a:ea typeface="微软雅黑" panose="020B0503020204020204" charset="-122"/>
                <a:cs typeface="微软雅黑" panose="020B0503020204020204" charset="-122"/>
              </a:rPr>
              <a:t>种色彩 (24位色)。 24位色被称为真彩色，它可以达到人眼分辨的极限</a:t>
            </a:r>
          </a:p>
        </p:txBody>
      </p:sp>
      <p:grpSp>
        <p:nvGrpSpPr>
          <p:cNvPr id="12" name="组合 11"/>
          <p:cNvGrpSpPr/>
          <p:nvPr/>
        </p:nvGrpSpPr>
        <p:grpSpPr>
          <a:xfrm>
            <a:off x="862330" y="4703445"/>
            <a:ext cx="7853045" cy="800735"/>
            <a:chOff x="8663" y="522"/>
            <a:chExt cx="12367" cy="1261"/>
          </a:xfrm>
        </p:grpSpPr>
        <p:sp>
          <p:nvSpPr>
            <p:cNvPr id="4" name="椭圆 3"/>
            <p:cNvSpPr/>
            <p:nvPr/>
          </p:nvSpPr>
          <p:spPr>
            <a:xfrm>
              <a:off x="8663" y="771"/>
              <a:ext cx="937" cy="917"/>
            </a:xfrm>
            <a:prstGeom prst="ellipse">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63" y="522"/>
              <a:ext cx="2868" cy="287"/>
            </a:xfrm>
            <a:prstGeom prst="rect">
              <a:avLst/>
            </a:prstGeom>
            <a:gradFill>
              <a:gsLst>
                <a:gs pos="0">
                  <a:srgbClr val="E30000"/>
                </a:gs>
                <a:gs pos="100000">
                  <a:srgbClr val="76030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963" y="1037"/>
              <a:ext cx="2868" cy="287"/>
            </a:xfrm>
            <a:prstGeom prst="rect">
              <a:avLst/>
            </a:prstGeom>
            <a:gradFill>
              <a:gsLst>
                <a:gs pos="0">
                  <a:srgbClr val="14CD68"/>
                </a:gs>
                <a:gs pos="100000">
                  <a:srgbClr val="0B6E3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63" y="1496"/>
              <a:ext cx="2868" cy="287"/>
            </a:xfrm>
            <a:prstGeom prst="rect">
              <a:avLst/>
            </a:prstGeom>
            <a:gradFill>
              <a:gsLst>
                <a:gs pos="0">
                  <a:srgbClr val="007BD3"/>
                </a:gs>
                <a:gs pos="100000">
                  <a:srgbClr val="03437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3194" y="771"/>
              <a:ext cx="7836" cy="725"/>
            </a:xfrm>
            <a:prstGeom prst="rect">
              <a:avLst/>
            </a:prstGeom>
            <a:noFill/>
          </p:spPr>
          <p:txBody>
            <a:bodyPr wrap="none" rtlCol="0">
              <a:spAutoFit/>
            </a:bodyPr>
            <a:lstStyle/>
            <a:p>
              <a:r>
                <a:rPr lang="en-US" altLang="zh-CN" sz="2400"/>
                <a:t>0-255</a:t>
              </a:r>
              <a:r>
                <a:rPr lang="zh-CN" altLang="en-US" sz="2400"/>
                <a:t>，分别表示</a:t>
              </a:r>
              <a:r>
                <a:rPr lang="en-US" altLang="zh-CN" sz="2400"/>
                <a:t>RGB</a:t>
              </a:r>
              <a:r>
                <a:rPr lang="zh-CN" altLang="en-US" sz="2400"/>
                <a:t>三个值得大小</a:t>
              </a:r>
            </a:p>
          </p:txBody>
        </p:sp>
      </p:gr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4001597" y="6045200"/>
            <a:ext cx="8190403"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2" name="标题 1"/>
          <p:cNvSpPr>
            <a:spLocks noGrp="1"/>
          </p:cNvSpPr>
          <p:nvPr>
            <p:ph type="title" idx="4294967295"/>
          </p:nvPr>
        </p:nvSpPr>
        <p:spPr>
          <a:xfrm>
            <a:off x="669882" y="443234"/>
            <a:ext cx="10852237" cy="441964"/>
          </a:xfrm>
          <a:noFill/>
          <a:ln>
            <a:noFill/>
          </a:ln>
        </p:spPr>
        <p:txBody>
          <a:bodyPr vert="horz" wrap="square" lIns="101600" tIns="38100" rIns="76200" bIns="38100" numCol="1" rtlCol="0" anchor="t" anchorCtr="0" compatLnSpc="1">
            <a:noAutofit/>
          </a:bodyPr>
          <a:lstStyle>
            <a:lvl1pPr marL="0" marR="0" algn="l" defTabSz="914400" rtl="0" eaLnBrk="1" fontAlgn="auto" latinLnBrk="0" hangingPunct="1">
              <a:lnSpc>
                <a:spcPct val="100000"/>
              </a:lnSpc>
              <a:spcBef>
                <a:spcPct val="0"/>
              </a:spcBef>
              <a:spcAft>
                <a:spcPct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a:lstStyle>
          <a:p>
            <a:pPr lvl="0" algn="l">
              <a:buClrTx/>
              <a:buSzTx/>
              <a:buFontTx/>
            </a:pPr>
            <a:r>
              <a:rPr lang="en-US" altLang="zh-CN" sz="4000">
                <a:solidFill>
                  <a:schemeClr val="accent1"/>
                </a:solidFill>
                <a:latin typeface="汉仪旗黑-85S" charset="0"/>
                <a:cs typeface="汉仪旗黑-85S" charset="0"/>
                <a:sym typeface="+mn-ea"/>
              </a:rPr>
              <a:t>K-means应用--图像压缩</a:t>
            </a:r>
          </a:p>
        </p:txBody>
      </p:sp>
      <p:sp>
        <p:nvSpPr>
          <p:cNvPr id="3" name="文本框 2"/>
          <p:cNvSpPr txBox="1"/>
          <p:nvPr/>
        </p:nvSpPr>
        <p:spPr>
          <a:xfrm>
            <a:off x="551815" y="1567815"/>
            <a:ext cx="11343005" cy="3415030"/>
          </a:xfrm>
          <a:prstGeom prst="rect">
            <a:avLst/>
          </a:prstGeom>
          <a:noFill/>
        </p:spPr>
        <p:txBody>
          <a:bodyPr wrap="square" rtlCol="0" anchor="t">
            <a:spAutoFit/>
          </a:bodyPr>
          <a:lstStyle/>
          <a:p>
            <a:r>
              <a:rPr lang="zh-CN" altLang="en-US" sz="2400">
                <a:solidFill>
                  <a:srgbClr val="000000"/>
                </a:solidFill>
                <a:latin typeface="微软雅黑" panose="020B0503020204020204" charset="-122"/>
                <a:ea typeface="微软雅黑" panose="020B0503020204020204" charset="-122"/>
                <a:cs typeface="微软雅黑" panose="020B0503020204020204" charset="-122"/>
              </a:rPr>
              <a:t>我们的图像包含数千种颜色，在这一部分的练习中，你将把颜色的数量减少到16种颜色。</a:t>
            </a:r>
          </a:p>
          <a:p>
            <a:endParaRPr lang="zh-CN" altLang="en-US" sz="240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sz="2400">
                <a:solidFill>
                  <a:srgbClr val="000000"/>
                </a:solidFill>
                <a:latin typeface="微软雅黑" panose="020B0503020204020204" charset="-122"/>
                <a:ea typeface="微软雅黑" panose="020B0503020204020204" charset="-122"/>
                <a:cs typeface="微软雅黑" panose="020B0503020204020204" charset="-122"/>
              </a:rPr>
              <a:t>这可以有效地压缩照片。具体地说，您只需要存储16个选中颜色的RGB值，而对于图中的每个像素，现在只需要将该颜色的索引存储在该位置(只需要4 bits就能表示16种可能性)。</a:t>
            </a:r>
          </a:p>
          <a:p>
            <a:endParaRPr lang="zh-CN" altLang="en-US" sz="240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sz="2400">
                <a:solidFill>
                  <a:srgbClr val="000000"/>
                </a:solidFill>
                <a:latin typeface="微软雅黑" panose="020B0503020204020204" charset="-122"/>
                <a:ea typeface="微软雅黑" panose="020B0503020204020204" charset="-122"/>
                <a:cs typeface="微软雅黑" panose="020B0503020204020204" charset="-122"/>
              </a:rPr>
              <a:t>接下来我们要用K-means算法选16种颜色，用于图片压缩。你将把原始图片的每个像素看作一个数据样本，然后利用K-means算法去找分组最好的16种颜色。</a:t>
            </a:r>
          </a:p>
        </p:txBody>
      </p:sp>
      <p:sp>
        <p:nvSpPr>
          <p:cNvPr id="12" name="文本框 11"/>
          <p:cNvSpPr txBox="1"/>
          <p:nvPr/>
        </p:nvSpPr>
        <p:spPr>
          <a:xfrm>
            <a:off x="840740" y="5393055"/>
            <a:ext cx="1690370" cy="460375"/>
          </a:xfrm>
          <a:prstGeom prst="rect">
            <a:avLst/>
          </a:prstGeom>
          <a:noFill/>
          <a:ln w="38100" cmpd="sng">
            <a:solidFill>
              <a:srgbClr val="FF0000"/>
            </a:solidFill>
            <a:prstDash val="solid"/>
          </a:ln>
        </p:spPr>
        <p:txBody>
          <a:bodyPr wrap="none" rtlCol="0">
            <a:spAutoFit/>
          </a:bodyPr>
          <a:lstStyle/>
          <a:p>
            <a:r>
              <a:rPr lang="en-US" altLang="zh-CN" sz="2400"/>
              <a:t>16M</a:t>
            </a:r>
            <a:r>
              <a:rPr lang="zh-CN" altLang="en-US" sz="2400"/>
              <a:t>个颜色</a:t>
            </a:r>
          </a:p>
        </p:txBody>
      </p:sp>
      <p:sp>
        <p:nvSpPr>
          <p:cNvPr id="14" name="文本框 13"/>
          <p:cNvSpPr txBox="1"/>
          <p:nvPr/>
        </p:nvSpPr>
        <p:spPr>
          <a:xfrm>
            <a:off x="3602990" y="5392420"/>
            <a:ext cx="1690370" cy="460375"/>
          </a:xfrm>
          <a:prstGeom prst="rect">
            <a:avLst/>
          </a:prstGeom>
          <a:noFill/>
          <a:ln w="38100" cmpd="sng">
            <a:solidFill>
              <a:srgbClr val="FF0000"/>
            </a:solidFill>
            <a:prstDash val="solid"/>
          </a:ln>
        </p:spPr>
        <p:txBody>
          <a:bodyPr wrap="none" rtlCol="0">
            <a:spAutoFit/>
          </a:bodyPr>
          <a:lstStyle/>
          <a:p>
            <a:r>
              <a:rPr lang="en-US" altLang="zh-CN" sz="2400"/>
              <a:t>16M</a:t>
            </a:r>
            <a:r>
              <a:rPr lang="zh-CN" altLang="en-US" sz="2400"/>
              <a:t>个颜色</a:t>
            </a:r>
          </a:p>
        </p:txBody>
      </p:sp>
      <p:sp>
        <p:nvSpPr>
          <p:cNvPr id="15" name="右箭头 14"/>
          <p:cNvSpPr/>
          <p:nvPr/>
        </p:nvSpPr>
        <p:spPr>
          <a:xfrm>
            <a:off x="2733040" y="5495290"/>
            <a:ext cx="668020" cy="255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k2NjU4MDU1YjQ2MzE0NGFhMzRhNmI0MDNjMzhkMzcifQ=="/>
  <p:tag name="KSO_WPP_MARK_KEY" val="21cac496-97c0-462c-8c33-4f04f0d39964"/>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_1*i*3"/>
  <p:tag name="KSO_WM_UNIT_LAYERLEVEL" val="1"/>
  <p:tag name="KSO_WM_TAG_VERSION" val="1.0"/>
  <p:tag name="KSO_WM_BEAUTIFY_FLAG" val="#wm#"/>
  <p:tag name="KSO_WM_UNIT_TYPE" val="i"/>
  <p:tag name="KSO_WM_UNIT_INDEX" val="3"/>
  <p:tag name="KSO_WM_UNIT_DIAGRAM_ISNUMVISUAL" val="0"/>
  <p:tag name="KSO_WM_UNIT_DIAGRAM_ISREFERUNIT" val="0"/>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_1*i*4"/>
  <p:tag name="KSO_WM_UNIT_LAYERLEVEL" val="1"/>
  <p:tag name="KSO_WM_TAG_VERSION" val="1.0"/>
  <p:tag name="KSO_WM_BEAUTIFY_FLAG" val="#wm#"/>
  <p:tag name="KSO_WM_UNIT_TYPE" val="i"/>
  <p:tag name="KSO_WM_UNIT_INDEX" val="4"/>
  <p:tag name="KSO_WM_UNIT_DIAGRAM_ISNUMVISUAL" val="0"/>
  <p:tag name="KSO_WM_UNIT_DIAGRAM_ISREFERUNIT" val="0"/>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_1*i*5"/>
  <p:tag name="KSO_WM_UNIT_LAYERLEVEL" val="1"/>
  <p:tag name="KSO_WM_TAG_VERSION" val="1.0"/>
  <p:tag name="KSO_WM_BEAUTIFY_FLAG" val="#wm#"/>
  <p:tag name="KSO_WM_UNIT_TYPE" val="i"/>
  <p:tag name="KSO_WM_UNIT_INDEX" val="5"/>
  <p:tag name="KSO_WM_UNIT_DIAGRAM_ISNUMVISUAL" val="0"/>
  <p:tag name="KSO_WM_UNIT_DIAGRAM_ISREFERUNIT" val="0"/>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6*i*6"/>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6*i*7"/>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6*i*8"/>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4fcc34fd-fe0f-4709-a15e-c54dfcd87e96}"/>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75"/>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1"/>
  <p:tag name="KSO_WM_UNIT_TYPE" val="i"/>
  <p:tag name="KSO_WM_UNIT_INDEX" val="2"/>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1"/>
  <p:tag name="KSO_WM_UNIT_TYPE" val="i"/>
  <p:tag name="KSO_WM_UNIT_INDEX" val="1"/>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6"/>
  <p:tag name="KSO_WM_UNIT_ID" val="_18*i*6"/>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TEMPLATE_THUMBS_INDEX" val="1、2、6、7、9、11、14、15"/>
  <p:tag name="KSO_WM_SLIDE_ID" val="custom2020254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45"/>
  <p:tag name="KSO_WM_SLIDE_LAYOUT" val="a_b"/>
  <p:tag name="KSO_WM_SLIDE_LAYOUT_CNT" val="1_3"/>
</p:tagLst>
</file>

<file path=ppt/tags/tag23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极简大气通用模板"/>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45_1*a*1"/>
  <p:tag name="KSO_WM_TEMPLATE_CATEGORY" val="custom"/>
  <p:tag name="KSO_WM_TEMPLATE_INDEX" val="20202545"/>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4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4fcc34fd-fe0f-4709-a15e-c54dfcd87e96}"/>
  <p:tag name="KSO_WM_UNIT_TYPE" val="i"/>
</p:tagLst>
</file>

<file path=ppt/tags/tag24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4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4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45.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4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4fcc34fd-fe0f-4709-a15e-c54dfcd87e96}"/>
  <p:tag name="KSO_WM_UNIT_TYPE" val="i"/>
</p:tagLst>
</file>

<file path=ppt/tags/tag24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4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4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TYPE" val="i"/>
  <p:tag name="KSO_WM_UNIT_INDEX" val="1"/>
  <p:tag name="KSO_WM_UNIT_ID" val="_3*i*1"/>
  <p:tag name="KSO_WM_UNIT_LAYERLEVEL" val="1"/>
  <p:tag name="KSO_WM_TAG_VERSION" val="1.0"/>
  <p:tag name="KSO_WM_BEAUTIFY_FLAG" val="#wm#"/>
  <p:tag name="KSO_WM_UNIT_DIAGRAM_ISNUMVISUAL" val="0"/>
  <p:tag name="KSO_WM_UNIT_DIAGRAM_ISREFERUNIT" val="0"/>
</p:tagLst>
</file>

<file path=ppt/tags/tag250.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5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4fcc34fd-fe0f-4709-a15e-c54dfcd87e96}"/>
  <p:tag name="KSO_WM_UNIT_TYPE" val="i"/>
</p:tagLst>
</file>

<file path=ppt/tags/tag25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5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5.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5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4fcc34fd-fe0f-4709-a15e-c54dfcd87e96}"/>
  <p:tag name="KSO_WM_UNIT_TYPE" val="i"/>
</p:tagLst>
</file>

<file path=ppt/tags/tag25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5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6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4fcc34fd-fe0f-4709-a15e-c54dfcd87e96}"/>
  <p:tag name="KSO_WM_UNIT_TYPE" val="i"/>
</p:tagLst>
</file>

<file path=ppt/tags/tag26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4.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6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4fcc34fd-fe0f-4709-a15e-c54dfcd87e96}"/>
  <p:tag name="KSO_WM_UNIT_TYPE" val="i"/>
</p:tagLst>
</file>

<file path=ppt/tags/tag26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6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9.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4fcc34fd-fe0f-4709-a15e-c54dfcd87e96}"/>
  <p:tag name="KSO_WM_UNIT_TYPE" val="i"/>
</p:tagLst>
</file>

<file path=ppt/tags/tag27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3.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7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4fcc34fd-fe0f-4709-a15e-c54dfcd87e96}"/>
  <p:tag name="KSO_WM_UNIT_TYPE" val="i"/>
</p:tagLst>
</file>

<file path=ppt/tags/tag27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7.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7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4fcc34fd-fe0f-4709-a15e-c54dfcd87e96}"/>
  <p:tag name="KSO_WM_UNIT_TYPE" val="i"/>
</p:tagLst>
</file>

<file path=ppt/tags/tag27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1.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8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4fcc34fd-fe0f-4709-a15e-c54dfcd87e96}"/>
  <p:tag name="KSO_WM_UNIT_TYPE" val="i"/>
</p:tagLst>
</file>

<file path=ppt/tags/tag283.xml><?xml version="1.0" encoding="utf-8"?>
<p:tagLst xmlns:a="http://schemas.openxmlformats.org/drawingml/2006/main" xmlns:r="http://schemas.openxmlformats.org/officeDocument/2006/relationships" xmlns:p="http://schemas.openxmlformats.org/presentationml/2006/main">
  <p:tag name="KSO_WM_UNIT_TABLE_BEAUTIFY" val="smartTable{42959b4e-a178-40e4-a67a-6df99db853d6}"/>
</p:tagLst>
</file>

<file path=ppt/tags/tag28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6.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8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4fcc34fd-fe0f-4709-a15e-c54dfcd87e96}"/>
  <p:tag name="KSO_WM_UNIT_TYPE" val="i"/>
</p:tagLst>
</file>

<file path=ppt/tags/tag28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8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1.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9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4fcc34fd-fe0f-4709-a15e-c54dfcd87e96}"/>
  <p:tag name="KSO_WM_UNIT_TYPE" val="i"/>
</p:tagLst>
</file>

<file path=ppt/tags/tag29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9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950,&quot;width&quot;:11760}"/>
</p:tagLst>
</file>

<file path=ppt/tags/tag29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7.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29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4fcc34fd-fe0f-4709-a15e-c54dfcd87e96}"/>
  <p:tag name="KSO_WM_UNIT_TYPE" val="i"/>
</p:tagLst>
</file>

<file path=ppt/tags/tag29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75"/>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0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_11*i*2"/>
  <p:tag name="KSO_WM_UNIT_LAYERLEVEL" val="1"/>
  <p:tag name="KSO_WM_TAG_VERSION" val="1.0"/>
  <p:tag name="KSO_WM_BEAUTIFY_FLAG" val="#wm#"/>
  <p:tag name="KSO_WM_UNIT_TYPE" val="i"/>
  <p:tag name="KSO_WM_UNIT_INDEX" val="2"/>
  <p:tag name="KSO_WM_UNIT_DIAGRAM_ISNUMVISUAL" val="0"/>
  <p:tag name="KSO_WM_UNIT_DIAGRAM_ISREFERUNIT" val="0"/>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0947_1"/>
  <p:tag name="KSO_WM_TEMPLATE_CATEGORY" val="custom"/>
  <p:tag name="KSO_WM_TEMPLATE_INDEX" val="20196575"/>
  <p:tag name="KSO_WM_TEMPLATE_SUBCATEGORY" val="0"/>
  <p:tag name="KSO_WM_TEMPLATE_THUMBS_INDEX"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_11*i*3"/>
  <p:tag name="KSO_WM_UNIT_LAYERLEVEL" val="1"/>
  <p:tag name="KSO_WM_TAG_VERSION" val="1.0"/>
  <p:tag name="KSO_WM_BEAUTIFY_FLAG" val="#wm#"/>
  <p:tag name="KSO_WM_UNIT_TYPE" val="i"/>
  <p:tag name="KSO_WM_UNIT_INDEX" val="3"/>
  <p:tag name="KSO_WM_UNIT_DIAGRAM_ISNUMVISUAL" val="0"/>
  <p:tag name="KSO_WM_UNIT_DIAGRAM_ISREFERUNIT" val="0"/>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_11*i*4"/>
  <p:tag name="KSO_WM_UNIT_LAYERLEVEL" val="1"/>
  <p:tag name="KSO_WM_TAG_VERSION" val="1.0"/>
  <p:tag name="KSO_WM_BEAUTIFY_FLAG" val="#wm#"/>
  <p:tag name="KSO_WM_UNIT_TYPE" val="i"/>
  <p:tag name="KSO_WM_UNIT_INDEX" val="4"/>
  <p:tag name="KSO_WM_UNIT_DIAGRAM_ISNUMVISUAL" val="0"/>
  <p:tag name="KSO_WM_UNIT_DIAGRAM_ISREFERUNIT" val="0"/>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_11*i*5"/>
  <p:tag name="KSO_WM_UNIT_LAYERLEVEL" val="1"/>
  <p:tag name="KSO_WM_TAG_VERSION" val="1.0"/>
  <p:tag name="KSO_WM_BEAUTIFY_FLAG" val="#wm#"/>
  <p:tag name="KSO_WM_UNIT_TYPE" val="i"/>
  <p:tag name="KSO_WM_UNIT_INDEX" val="5"/>
  <p:tag name="KSO_WM_UNIT_DIAGRAM_ISNUMVISUAL" val="0"/>
  <p:tag name="KSO_WM_UNIT_DIAGRAM_ISREFERUNIT" val="0"/>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COLOR_TYPE" val="1"/>
  <p:tag name="KSO_WM_TEMPLATE_MASTER_THUMB_INDEX" val="12"/>
  <p:tag name="KSO_WM_UNIT_SHOW_EDIT_AREA_INDICATION" val="0"/>
  <p:tag name="KSO_WM_TEMPLATE_THUMBS_INDEX" val="1、2、3、11、14"/>
  <p:tag name="KSO_WM_TAG_VERSION" val="1.0"/>
  <p:tag name="KSO_WM_BEAUTIFY_FLAG" val="#wm#"/>
  <p:tag name="KSO_WM_TEMPLATE_CATEGORY" val="custom"/>
  <p:tag name="KSO_WM_TEMPLATE_INDEX" val="20202545"/>
  <p:tag name="KSO_WM_TEMPLATE_MASTER_TYPE" val="1"/>
</p:tagLst>
</file>

<file path=ppt/tags/tag84.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_1*i*2"/>
  <p:tag name="KSO_WM_UNIT_LAYERLEVEL" val="1"/>
  <p:tag name="KSO_WM_TAG_VERSION" val="1.0"/>
  <p:tag name="KSO_WM_BEAUTIFY_FLAG" val="#wm#"/>
  <p:tag name="KSO_WM_UNIT_TYPE" val="i"/>
  <p:tag name="KSO_WM_UNIT_INDEX" val="2"/>
  <p:tag name="KSO_WM_UNIT_DIAGRAM_ISNUMVISUAL" val="0"/>
  <p:tag name="KSO_WM_UNIT_DIAGRAM_ISREFERUNIT" val="0"/>
</p:tagLst>
</file>

<file path=ppt/tags/tag9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自定义 2">
      <a:dk1>
        <a:srgbClr val="466424"/>
      </a:dk1>
      <a:lt1>
        <a:srgbClr val="FFFFFF"/>
      </a:lt1>
      <a:dk2>
        <a:srgbClr val="7A9858"/>
      </a:dk2>
      <a:lt2>
        <a:srgbClr val="FFFFFF"/>
      </a:lt2>
      <a:accent1>
        <a:srgbClr val="3B561D"/>
      </a:accent1>
      <a:accent2>
        <a:srgbClr val="98CC77"/>
      </a:accent2>
      <a:accent3>
        <a:srgbClr val="779989"/>
      </a:accent3>
      <a:accent4>
        <a:srgbClr val="354B1B"/>
      </a:accent4>
      <a:accent5>
        <a:srgbClr val="466424"/>
      </a:accent5>
      <a:accent6>
        <a:srgbClr val="BED7CB"/>
      </a:accent6>
      <a:hlink>
        <a:srgbClr val="98CC77"/>
      </a:hlink>
      <a:folHlink>
        <a:srgbClr val="AABBCB"/>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44">
      <a:dk1>
        <a:srgbClr val="000000"/>
      </a:dk1>
      <a:lt1>
        <a:srgbClr val="FFFFFF"/>
      </a:lt1>
      <a:dk2>
        <a:srgbClr val="333333"/>
      </a:dk2>
      <a:lt2>
        <a:srgbClr val="FFFFFF"/>
      </a:lt2>
      <a:accent1>
        <a:srgbClr val="5C8FC7"/>
      </a:accent1>
      <a:accent2>
        <a:srgbClr val="6E82BA"/>
      </a:accent2>
      <a:accent3>
        <a:srgbClr val="8376B0"/>
      </a:accent3>
      <a:accent4>
        <a:srgbClr val="9868A3"/>
      </a:accent4>
      <a:accent5>
        <a:srgbClr val="AE5B97"/>
      </a:accent5>
      <a:accent6>
        <a:srgbClr val="C44B8A"/>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632</Words>
  <Application>Microsoft Office PowerPoint</Application>
  <PresentationFormat>宽屏</PresentationFormat>
  <Paragraphs>63</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14</vt:i4>
      </vt:variant>
    </vt:vector>
  </HeadingPairs>
  <TitlesOfParts>
    <vt:vector size="20" baseType="lpstr">
      <vt:lpstr>汉仪旗黑-85S</vt:lpstr>
      <vt:lpstr>微软雅黑</vt:lpstr>
      <vt:lpstr>Arial</vt:lpstr>
      <vt:lpstr>Viner Hand ITC</vt:lpstr>
      <vt:lpstr>1_Office 主题​​</vt:lpstr>
      <vt:lpstr>2_Office 主题​​</vt:lpstr>
      <vt:lpstr>k-means</vt:lpstr>
      <vt:lpstr>主要内容</vt:lpstr>
      <vt:lpstr>K-means实现 </vt:lpstr>
      <vt:lpstr>K-means实现 </vt:lpstr>
      <vt:lpstr>K-means实现 </vt:lpstr>
      <vt:lpstr>K-means实现 </vt:lpstr>
      <vt:lpstr>K-means作业</vt:lpstr>
      <vt:lpstr>K-means应用--图像压缩</vt:lpstr>
      <vt:lpstr>K-means应用--图像压缩</vt:lpstr>
      <vt:lpstr>K-means应用--图像压缩</vt:lpstr>
      <vt:lpstr>K-means应用--图像压缩</vt:lpstr>
      <vt:lpstr>K-means作业</vt:lpstr>
      <vt:lpstr>K-means作业‘答案</vt:lpstr>
      <vt:lpstr>K-means作业‘答案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dc:title>
  <dc:creator/>
  <cp:lastModifiedBy>Robouser</cp:lastModifiedBy>
  <cp:revision>92</cp:revision>
  <dcterms:created xsi:type="dcterms:W3CDTF">2022-07-01T01:52:00Z</dcterms:created>
  <dcterms:modified xsi:type="dcterms:W3CDTF">2022-11-10T03:17:28Z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05378BAC5B544AC084F4B9CD10ADC3A9</vt:lpwstr>
  </property>
  <property fmtid="{D5CDD505-2E9C-101B-9397-08002B2CF9AE}" pid="3" name="KSOProductBuildVer">
    <vt:lpwstr>2052-11.1.0.12358</vt:lpwstr>
  </property>
</Properties>
</file>