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34C49-1474-406B-B496-9B116314B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E60FEB-D40E-4A37-B853-71F7FE51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AE67E-AA17-45B3-A588-2616D351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E7090-B342-4254-AAB8-5A3CF691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6F260-42CF-4878-80C7-CDF21298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56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A5AC8-D61B-4937-BB03-6156FC90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CB7E22-F35A-45EF-9082-E0F9CA0E7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1B464-4676-41B6-8409-A3849995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8D75E9-7CE3-4E8B-80CB-8D259692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0346F-448A-4FD1-B737-C80B1409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2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C0EE49-7F58-4533-A61C-D9CC964D2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9CE3B2-0405-418A-9AA2-1BBCA3243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A2518-A3DE-473D-A7AA-6001E55E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90792-D854-45FC-8804-6D777544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BFA4A-83CB-44BC-83FB-D0B16855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04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8DAD8-37A6-4E43-AA8F-21A5FE5B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EACB3-BADF-4854-831A-EED78688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CAFE5-DE6D-463C-AEA8-A459A6F1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AD10BB-C21F-4201-B633-80D236CB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1C0BF-5793-448E-A11B-C332ED60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7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479D5-741F-4B6C-BBC9-8AF55449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6DC4E-ABB9-4857-8705-F56A4D45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FBC3A4-2031-48E5-9ACC-E95D128B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5AB40-C576-449C-9ECD-55B00F69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A5C643-5924-4649-8595-8C17D413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2C9C-3F61-4B40-B02E-CAD7A09B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D11B5-603B-457D-818D-7EB8786BE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238DA-6F06-41B4-AD6B-D1AF4CFD3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E77163-A31E-430A-8EEA-598C1DFF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F7AE79-926E-4CF8-800F-08CC59C3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65488-194F-4436-905D-D14FB889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6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C1246-4295-4CFD-BFB3-191D06DA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5EAD5-75F3-4A26-A705-84537079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548C7A-6213-4A56-AB77-74358746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80FD26-3F6B-474F-BCBE-F701E2775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C4BBA5-6FDC-47F1-B3D4-733605D1F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185404-6DFB-420E-BDB7-C12770FE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D74342-F310-4852-8F5B-C3B3277E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3C1788-0DBA-4C11-95B4-81024AA8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8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835E1-0F9D-494E-BEAB-7263766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B285C5-C23B-4651-9227-D839647D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76289B-6C34-4EED-9291-A4A0E8CF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533F62-D462-45AD-8CAA-839658F7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6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9D324-01EF-463F-BE8C-42E56D49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110BBC-47A8-4A1F-BAAE-9ED26F09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FF17ED-C2C7-4567-BEC8-AED603C1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95FBA-11F6-4179-98A8-B1FC63A6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8118D-A48E-4744-9CDD-9CC26590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672C4-CC51-44D9-BD48-8F54880A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5AD103-185F-4890-9DC0-CDC6BCD4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5231C4-10CF-4CD4-AF19-9A3CE2A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29219-DD69-4527-97E5-C227489A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9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8FB60-CD18-4134-AB63-008D2C91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E8B701-07F1-422C-94E7-1ECE6BFAE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CD01DD-3310-4E82-8468-35198C70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EBA1F5-B200-43D0-850E-C0FF3B08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C1AB64-AB8D-4F47-B611-7696592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37C1AD-A769-4A83-8B37-23C146A3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8000">
              <a:schemeClr val="accent1">
                <a:alpha val="62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A24A4-7833-4B18-B89D-7D3B46D5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8B7B3-8AE2-491A-9958-449DBE85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299F89-45B6-474D-B2AF-6C2092773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2063-A0C2-4AC9-8BF9-85CB69BDF8BE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35BE4-52AB-4349-9E58-852250544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41619-AD21-4175-B5DC-62822D5EB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BC59-3E8D-43AD-952B-4AE9DC3D8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97D91-BA71-47EE-A15C-DA980F863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Документация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DF2C7C-482A-4912-AEA2-E83B9EF7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Программа для работы с электронными таблицами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AE8811F-5BB5-40AA-854B-E4FC36EF7E96}"/>
              </a:ext>
            </a:extLst>
          </p:cNvPr>
          <p:cNvSpPr txBox="1">
            <a:spLocks/>
          </p:cNvSpPr>
          <p:nvPr/>
        </p:nvSpPr>
        <p:spPr>
          <a:xfrm>
            <a:off x="6096000" y="5257800"/>
            <a:ext cx="6112933" cy="110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/>
              <a:t>Разработано для пользователей и администратора данных</a:t>
            </a:r>
          </a:p>
          <a:p>
            <a:pPr algn="l"/>
            <a:r>
              <a:rPr lang="ru-RU" sz="1800" dirty="0"/>
              <a:t>Версия 1.0. Разработал Васильченко О. Е.</a:t>
            </a:r>
            <a:br>
              <a:rPr lang="ru-RU" sz="1800" dirty="0"/>
            </a:b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13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3A750-B555-46DF-9697-25924D52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AED82-1C2B-4E2D-9EC6-2A0FEF4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Программа предназначена для создания, редактирования и анализа данных в формате электронных таблиц. Она включает следующие возможности:</a:t>
            </a:r>
          </a:p>
          <a:p>
            <a:pPr lvl="1"/>
            <a:r>
              <a:rPr lang="ru-RU" dirty="0"/>
              <a:t>Создание и редактирование таблиц</a:t>
            </a:r>
          </a:p>
          <a:p>
            <a:pPr lvl="1"/>
            <a:r>
              <a:rPr lang="ru-RU" dirty="0"/>
              <a:t>Математические вычисления</a:t>
            </a:r>
          </a:p>
          <a:p>
            <a:pPr lvl="1"/>
            <a:r>
              <a:rPr lang="ru-RU" dirty="0"/>
              <a:t>Визуализация данных</a:t>
            </a:r>
          </a:p>
          <a:p>
            <a:pPr lvl="1"/>
            <a:r>
              <a:rPr lang="ru-RU" dirty="0"/>
              <a:t>Импорт/экспорт данных</a:t>
            </a:r>
          </a:p>
          <a:p>
            <a:pPr lvl="1"/>
            <a:r>
              <a:rPr lang="ru-RU" dirty="0"/>
              <a:t>Управление файлами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59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3A750-B555-46DF-9697-25924D52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Роли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AED82-1C2B-4E2D-9EC6-2A0FEF4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/>
              <a:t>Пользователь</a:t>
            </a:r>
            <a:r>
              <a:rPr lang="ru-RU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Работает с базовыми функциями программы (создание таблиц, вычисления, визуализация).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Администратор данных</a:t>
            </a:r>
            <a:r>
              <a:rPr lang="ru-RU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Отвечает за импорт/экспорт данных и управление файлами.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5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3A750-B555-46DF-9697-25924D52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редактирование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AED82-1C2B-4E2D-9EC6-2A0FEF4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позволяет создавать новые таблицы, добавлять данные в ячейки и управлять размерами таблицы. Пользователь может легко редактировать содержимое ячеек, добавлять строки и столбцы.</a:t>
            </a:r>
          </a:p>
          <a:p>
            <a:pPr marL="0" indent="0">
              <a:buNone/>
            </a:pPr>
            <a:r>
              <a:rPr lang="ru-RU" b="1" i="1" dirty="0"/>
              <a:t>Пример кода:</a:t>
            </a:r>
            <a:endParaRPr lang="ru-RU" i="1" dirty="0"/>
          </a:p>
          <a:p>
            <a:pPr marL="0" indent="0">
              <a:buNone/>
            </a:pPr>
            <a:r>
              <a:rPr lang="en-US" i="1" dirty="0"/>
              <a:t>table = Table()</a:t>
            </a:r>
          </a:p>
          <a:p>
            <a:pPr marL="0" indent="0">
              <a:buNone/>
            </a:pPr>
            <a:r>
              <a:rPr lang="en-US" i="1" dirty="0" err="1"/>
              <a:t>table.set_cell</a:t>
            </a:r>
            <a:r>
              <a:rPr lang="en-US" i="1" dirty="0"/>
              <a:t>("A1", "</a:t>
            </a:r>
            <a:r>
              <a:rPr lang="ru-RU" i="1" dirty="0"/>
              <a:t>Привет")</a:t>
            </a:r>
          </a:p>
          <a:p>
            <a:pPr marL="0" indent="0">
              <a:buNone/>
            </a:pPr>
            <a:r>
              <a:rPr lang="en-US" i="1" dirty="0" err="1"/>
              <a:t>table.set_cell</a:t>
            </a:r>
            <a:r>
              <a:rPr lang="en-US" i="1" dirty="0"/>
              <a:t>("B1", "</a:t>
            </a:r>
            <a:r>
              <a:rPr lang="ru-RU" i="1" dirty="0"/>
              <a:t>Мир")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en-US" i="1" dirty="0" err="1"/>
              <a:t>table.get_cell</a:t>
            </a:r>
            <a:r>
              <a:rPr lang="en-US" i="1" dirty="0"/>
              <a:t>("A1")) # </a:t>
            </a:r>
            <a:r>
              <a:rPr lang="ru-RU" i="1" dirty="0"/>
              <a:t>Вывод: Привет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22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3A750-B555-46DF-9697-25924D52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вычисления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AED82-1C2B-4E2D-9EC6-2A0FEF4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поддерживает выполнение арифметических операций и сложных формул. Пользователь может использовать встроенные функции, такие как </a:t>
            </a:r>
            <a:r>
              <a:rPr lang="ru-RU" b="1" dirty="0"/>
              <a:t>SUM</a:t>
            </a:r>
            <a:r>
              <a:rPr lang="ru-RU" dirty="0"/>
              <a:t>, </a:t>
            </a:r>
            <a:r>
              <a:rPr lang="ru-RU" b="1" dirty="0"/>
              <a:t>AVERAGE</a:t>
            </a:r>
            <a:r>
              <a:rPr lang="ru-RU" dirty="0"/>
              <a:t>, </a:t>
            </a:r>
            <a:r>
              <a:rPr lang="ru-RU" b="1" dirty="0"/>
              <a:t>IF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i="1" dirty="0"/>
              <a:t>Пример кода:</a:t>
            </a:r>
            <a:endParaRPr lang="ru-RU" i="1" dirty="0"/>
          </a:p>
          <a:p>
            <a:pPr marL="0" indent="0">
              <a:buNone/>
            </a:pPr>
            <a:r>
              <a:rPr lang="en-US" i="1" dirty="0" err="1"/>
              <a:t>table.set_cell</a:t>
            </a:r>
            <a:r>
              <a:rPr lang="en-US" i="1" dirty="0"/>
              <a:t>("A1", 10)</a:t>
            </a:r>
          </a:p>
          <a:p>
            <a:pPr marL="0" indent="0">
              <a:buNone/>
            </a:pPr>
            <a:r>
              <a:rPr lang="en-US" i="1" dirty="0" err="1"/>
              <a:t>table.set_cell</a:t>
            </a:r>
            <a:r>
              <a:rPr lang="en-US" i="1" dirty="0"/>
              <a:t>("A2", 20)</a:t>
            </a:r>
          </a:p>
          <a:p>
            <a:pPr marL="0" indent="0">
              <a:buNone/>
            </a:pPr>
            <a:r>
              <a:rPr lang="en-US" i="1" dirty="0" err="1"/>
              <a:t>table.set_cell</a:t>
            </a:r>
            <a:r>
              <a:rPr lang="en-US" i="1" dirty="0"/>
              <a:t>("A3", "=SUM(A1:A2)")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en-US" i="1" dirty="0" err="1"/>
              <a:t>table.get_cell</a:t>
            </a:r>
            <a:r>
              <a:rPr lang="en-US" i="1" dirty="0"/>
              <a:t>("A3")) # </a:t>
            </a:r>
            <a:r>
              <a:rPr lang="en-US" i="1" dirty="0" err="1"/>
              <a:t>Вывод</a:t>
            </a:r>
            <a:r>
              <a:rPr lang="en-US" i="1" dirty="0"/>
              <a:t>: 30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03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3A750-B555-46DF-9697-25924D52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AED82-1C2B-4E2D-9EC6-2A0FEF4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позволяет строить графики и диаграммы на основе данных таблицы. Поддерживаются линейные, столбчатые и круговые диаграммы.</a:t>
            </a:r>
          </a:p>
          <a:p>
            <a:pPr marL="0" indent="0">
              <a:buNone/>
            </a:pPr>
            <a:r>
              <a:rPr lang="ru-RU" b="1" i="1" dirty="0"/>
              <a:t>Пример кода:</a:t>
            </a:r>
            <a:endParaRPr lang="ru-RU" i="1" dirty="0"/>
          </a:p>
          <a:p>
            <a:pPr marL="0" indent="0">
              <a:buNone/>
            </a:pPr>
            <a:r>
              <a:rPr lang="en-US" i="1" dirty="0"/>
              <a:t>data = {"</a:t>
            </a:r>
            <a:r>
              <a:rPr lang="ru-RU" i="1" dirty="0"/>
              <a:t>Яблоки": 50, "Груши": 30}</a:t>
            </a:r>
          </a:p>
          <a:p>
            <a:pPr marL="0" indent="0">
              <a:buNone/>
            </a:pPr>
            <a:r>
              <a:rPr lang="en-US" i="1" dirty="0"/>
              <a:t>chart = Chart(data, </a:t>
            </a:r>
            <a:r>
              <a:rPr lang="en-US" i="1" dirty="0" err="1"/>
              <a:t>chart_type</a:t>
            </a:r>
            <a:r>
              <a:rPr lang="en-US" i="1" dirty="0"/>
              <a:t>="bar")</a:t>
            </a:r>
          </a:p>
          <a:p>
            <a:pPr marL="0" indent="0">
              <a:buNone/>
            </a:pPr>
            <a:r>
              <a:rPr lang="en-US" i="1" dirty="0" err="1"/>
              <a:t>chart.render</a:t>
            </a:r>
            <a:r>
              <a:rPr lang="en-US" i="1" dirty="0"/>
              <a:t>("output.png") # </a:t>
            </a:r>
            <a:r>
              <a:rPr lang="ru-RU" i="1" dirty="0"/>
              <a:t>Сохранение графика в файл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57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3A750-B555-46DF-9697-25924D52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Импорт/Экспорт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AED82-1C2B-4E2D-9EC6-2A0FEF4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позволяет импортировать данные из CSV, XLSX и других форматов, а также экспортировать таблицы в популярные форматы.</a:t>
            </a:r>
          </a:p>
          <a:p>
            <a:pPr marL="0" indent="0">
              <a:buNone/>
            </a:pPr>
            <a:r>
              <a:rPr lang="ru-RU" b="1" i="1" dirty="0"/>
              <a:t>Импорт данных из </a:t>
            </a:r>
            <a:r>
              <a:rPr lang="en-US" b="1" i="1" dirty="0"/>
              <a:t>CSV</a:t>
            </a:r>
          </a:p>
          <a:p>
            <a:pPr marL="0" indent="0">
              <a:buNone/>
            </a:pPr>
            <a:r>
              <a:rPr lang="en-US" i="1" dirty="0"/>
              <a:t>data = </a:t>
            </a:r>
            <a:r>
              <a:rPr lang="en-US" i="1" dirty="0" err="1"/>
              <a:t>import_csv</a:t>
            </a:r>
            <a:r>
              <a:rPr lang="en-US" i="1" dirty="0"/>
              <a:t>("data.csv")</a:t>
            </a:r>
          </a:p>
          <a:p>
            <a:pPr marL="0" indent="0">
              <a:buNone/>
            </a:pPr>
            <a:r>
              <a:rPr lang="ru-RU" b="1" i="1" dirty="0"/>
              <a:t>Экспорт данных в </a:t>
            </a:r>
            <a:r>
              <a:rPr lang="en-US" b="1" i="1" dirty="0"/>
              <a:t>XLSX</a:t>
            </a:r>
          </a:p>
          <a:p>
            <a:pPr marL="0" indent="0">
              <a:buNone/>
            </a:pPr>
            <a:r>
              <a:rPr lang="en-US" i="1" dirty="0" err="1"/>
              <a:t>export_xlsx</a:t>
            </a:r>
            <a:r>
              <a:rPr lang="en-US" i="1" dirty="0"/>
              <a:t>("output.xlsx", data)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34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3A750-B555-46DF-9697-25924D52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и загрузка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AED82-1C2B-4E2D-9EC6-2A0FEF4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обеспечивает сохранение и загрузку таблиц в локальное хранилище или облачные сервисы.</a:t>
            </a:r>
          </a:p>
          <a:p>
            <a:pPr marL="0" indent="0">
              <a:buNone/>
            </a:pPr>
            <a:r>
              <a:rPr lang="ru-RU" b="1" i="1" dirty="0"/>
              <a:t>Сохранение таблицы</a:t>
            </a:r>
          </a:p>
          <a:p>
            <a:pPr marL="0" indent="0">
              <a:buNone/>
            </a:pPr>
            <a:r>
              <a:rPr lang="en-US" i="1" dirty="0" err="1"/>
              <a:t>table.save</a:t>
            </a:r>
            <a:r>
              <a:rPr lang="en-US" i="1" dirty="0"/>
              <a:t>("</a:t>
            </a:r>
            <a:r>
              <a:rPr lang="en-US" i="1" dirty="0" err="1"/>
              <a:t>my_table.json</a:t>
            </a:r>
            <a:r>
              <a:rPr lang="en-US" i="1" dirty="0"/>
              <a:t>")</a:t>
            </a:r>
          </a:p>
          <a:p>
            <a:pPr marL="0" indent="0">
              <a:buNone/>
            </a:pPr>
            <a:r>
              <a:rPr lang="ru-RU" b="1" i="1" dirty="0"/>
              <a:t>Загрузка таблицы</a:t>
            </a:r>
          </a:p>
          <a:p>
            <a:pPr marL="0" indent="0">
              <a:buNone/>
            </a:pPr>
            <a:r>
              <a:rPr lang="en-US" i="1" dirty="0" err="1"/>
              <a:t>loaded_table</a:t>
            </a:r>
            <a:r>
              <a:rPr lang="en-US" i="1" dirty="0"/>
              <a:t> = </a:t>
            </a:r>
            <a:r>
              <a:rPr lang="en-US" i="1" dirty="0" err="1"/>
              <a:t>Table.load</a:t>
            </a:r>
            <a:r>
              <a:rPr lang="en-US" i="1" dirty="0"/>
              <a:t>("</a:t>
            </a:r>
            <a:r>
              <a:rPr lang="en-US" i="1" dirty="0" err="1"/>
              <a:t>my_table.json</a:t>
            </a:r>
            <a:r>
              <a:rPr lang="en-US" i="1" dirty="0"/>
              <a:t>")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176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396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Документация</vt:lpstr>
      <vt:lpstr>Введение</vt:lpstr>
      <vt:lpstr>Роли пользователей</vt:lpstr>
      <vt:lpstr>Создание и редактирование таблиц</vt:lpstr>
      <vt:lpstr>Математические вычисления</vt:lpstr>
      <vt:lpstr>Визуализация данных</vt:lpstr>
      <vt:lpstr>Импорт/Экспорт данных</vt:lpstr>
      <vt:lpstr>Сохранение и загрузка файлов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Документация</dc:title>
  <dc:creator>halgar halgar</dc:creator>
  <cp:lastModifiedBy>halgar halgar</cp:lastModifiedBy>
  <cp:revision>1</cp:revision>
  <dcterms:created xsi:type="dcterms:W3CDTF">2025-04-01T23:33:21Z</dcterms:created>
  <dcterms:modified xsi:type="dcterms:W3CDTF">2025-04-01T23:53:46Z</dcterms:modified>
</cp:coreProperties>
</file>