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53B-6B22-4DE3-BCF5-0A3F56875980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A226-4944-4294-8E59-728830EF768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9205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53B-6B22-4DE3-BCF5-0A3F56875980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A226-4944-4294-8E59-728830EF768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5987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53B-6B22-4DE3-BCF5-0A3F56875980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A226-4944-4294-8E59-728830EF768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7247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53B-6B22-4DE3-BCF5-0A3F56875980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A226-4944-4294-8E59-728830EF768C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4142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53B-6B22-4DE3-BCF5-0A3F56875980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A226-4944-4294-8E59-728830EF768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4457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53B-6B22-4DE3-BCF5-0A3F56875980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A226-4944-4294-8E59-728830EF768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21112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53B-6B22-4DE3-BCF5-0A3F56875980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A226-4944-4294-8E59-728830EF768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6279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53B-6B22-4DE3-BCF5-0A3F56875980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A226-4944-4294-8E59-728830EF768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02985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53B-6B22-4DE3-BCF5-0A3F56875980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A226-4944-4294-8E59-728830EF768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923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53B-6B22-4DE3-BCF5-0A3F56875980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A226-4944-4294-8E59-728830EF768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3175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53B-6B22-4DE3-BCF5-0A3F56875980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A226-4944-4294-8E59-728830EF768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6157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53B-6B22-4DE3-BCF5-0A3F56875980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A226-4944-4294-8E59-728830EF768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536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53B-6B22-4DE3-BCF5-0A3F56875980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A226-4944-4294-8E59-728830EF768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336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53B-6B22-4DE3-BCF5-0A3F56875980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A226-4944-4294-8E59-728830EF768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717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53B-6B22-4DE3-BCF5-0A3F56875980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A226-4944-4294-8E59-728830EF768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560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53B-6B22-4DE3-BCF5-0A3F56875980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A226-4944-4294-8E59-728830EF768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029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53B-6B22-4DE3-BCF5-0A3F56875980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A226-4944-4294-8E59-728830EF768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32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B9653B-6B22-4DE3-BCF5-0A3F56875980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4A226-4944-4294-8E59-728830EF768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259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44D8-A644-46F2-6782-EE39B6B7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Forms, User input &amp; Validation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FA575-F0AC-497D-5DFB-BBBC38130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that precious user input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264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76EAE-C0A0-6063-CAE6-ED5294EF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Why validate?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1FF06CC-5D9A-657B-1C26-BC98898A3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1422156"/>
            <a:ext cx="6270662" cy="40132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64759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30234-AE09-1FBA-ADC1-78C8E424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to validate?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F7F3F0-CAC8-949E-C8B5-0A6085E03D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1751366"/>
            <a:ext cx="6270662" cy="33548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13105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95E4-16EA-BF8D-4C60-5534EE46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Basic Validation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0ED8D-7FE6-FEEF-6C77-301273702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43" y="1376562"/>
            <a:ext cx="5989839" cy="335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4CDFBD-EF24-01F7-1A93-2962FE19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43" y="1975821"/>
            <a:ext cx="7910245" cy="312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F62D1-7B43-14DD-C5E7-43D202506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43" y="2492172"/>
            <a:ext cx="6652837" cy="289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5CAB07-4254-ED6A-0C0E-A3DC9E328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43" y="2985661"/>
            <a:ext cx="3833192" cy="2667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CA33FA-B893-5267-8019-930D850CD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443" y="3456288"/>
            <a:ext cx="5197290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2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F936-826C-50FF-D500-5F9B3E9D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Validation Error Messages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E122E-8B25-9B2B-6E87-34F1AD025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35" y="1495142"/>
            <a:ext cx="5060118" cy="2057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E18744-84E4-B1B8-336B-531091BEE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992553"/>
            <a:ext cx="934293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74A7-EE9A-BD69-30ED-FB3DE3C8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Custom Validators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4899C-A774-855E-1574-59FA525D9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69" y="1410345"/>
            <a:ext cx="6439458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625D-81CC-4F90-490C-1E1DA2E3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3184-8C56-3840-FD6D-57BA7FCC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99682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28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Forms, User input &amp; Validation</vt:lpstr>
      <vt:lpstr>Why validate?</vt:lpstr>
      <vt:lpstr>How to validate?</vt:lpstr>
      <vt:lpstr>Setup Basic Validation</vt:lpstr>
      <vt:lpstr>Using Validation Error Messages</vt:lpstr>
      <vt:lpstr>Built-in Custom Validators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Forms, User input &amp; Validation</dc:title>
  <dc:creator>Muhammad Faisal</dc:creator>
  <cp:lastModifiedBy>Muhammad Faisal</cp:lastModifiedBy>
  <cp:revision>6</cp:revision>
  <dcterms:created xsi:type="dcterms:W3CDTF">2022-07-27T22:36:46Z</dcterms:created>
  <dcterms:modified xsi:type="dcterms:W3CDTF">2022-07-27T22:59:53Z</dcterms:modified>
</cp:coreProperties>
</file>