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865E-7B1A-47F3-8E06-B53A07F37149}" type="datetimeFigureOut">
              <a:rPr lang="en-PK" smtClean="0"/>
              <a:t>28/07/2022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445C-AA31-4C0B-AB69-DF9E71A9FB3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1547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865E-7B1A-47F3-8E06-B53A07F37149}" type="datetimeFigureOut">
              <a:rPr lang="en-PK" smtClean="0"/>
              <a:t>28/07/2022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445C-AA31-4C0B-AB69-DF9E71A9FB3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3487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865E-7B1A-47F3-8E06-B53A07F37149}" type="datetimeFigureOut">
              <a:rPr lang="en-PK" smtClean="0"/>
              <a:t>28/07/2022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445C-AA31-4C0B-AB69-DF9E71A9FB3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42266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865E-7B1A-47F3-8E06-B53A07F37149}" type="datetimeFigureOut">
              <a:rPr lang="en-PK" smtClean="0"/>
              <a:t>28/07/2022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445C-AA31-4C0B-AB69-DF9E71A9FB3F}" type="slidenum">
              <a:rPr lang="en-PK" smtClean="0"/>
              <a:t>‹#›</a:t>
            </a:fld>
            <a:endParaRPr lang="en-P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3356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865E-7B1A-47F3-8E06-B53A07F37149}" type="datetimeFigureOut">
              <a:rPr lang="en-PK" smtClean="0"/>
              <a:t>28/07/2022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445C-AA31-4C0B-AB69-DF9E71A9FB3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24601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865E-7B1A-47F3-8E06-B53A07F37149}" type="datetimeFigureOut">
              <a:rPr lang="en-PK" smtClean="0"/>
              <a:t>28/07/2022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445C-AA31-4C0B-AB69-DF9E71A9FB3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50538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865E-7B1A-47F3-8E06-B53A07F37149}" type="datetimeFigureOut">
              <a:rPr lang="en-PK" smtClean="0"/>
              <a:t>28/07/2022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445C-AA31-4C0B-AB69-DF9E71A9FB3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5973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865E-7B1A-47F3-8E06-B53A07F37149}" type="datetimeFigureOut">
              <a:rPr lang="en-PK" smtClean="0"/>
              <a:t>28/07/2022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445C-AA31-4C0B-AB69-DF9E71A9FB3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84791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865E-7B1A-47F3-8E06-B53A07F37149}" type="datetimeFigureOut">
              <a:rPr lang="en-PK" smtClean="0"/>
              <a:t>28/07/2022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445C-AA31-4C0B-AB69-DF9E71A9FB3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4456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865E-7B1A-47F3-8E06-B53A07F37149}" type="datetimeFigureOut">
              <a:rPr lang="en-PK" smtClean="0"/>
              <a:t>28/07/2022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445C-AA31-4C0B-AB69-DF9E71A9FB3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6091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865E-7B1A-47F3-8E06-B53A07F37149}" type="datetimeFigureOut">
              <a:rPr lang="en-PK" smtClean="0"/>
              <a:t>28/07/2022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445C-AA31-4C0B-AB69-DF9E71A9FB3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4322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865E-7B1A-47F3-8E06-B53A07F37149}" type="datetimeFigureOut">
              <a:rPr lang="en-PK" smtClean="0"/>
              <a:t>28/07/2022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445C-AA31-4C0B-AB69-DF9E71A9FB3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0614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865E-7B1A-47F3-8E06-B53A07F37149}" type="datetimeFigureOut">
              <a:rPr lang="en-PK" smtClean="0"/>
              <a:t>28/07/2022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445C-AA31-4C0B-AB69-DF9E71A9FB3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3454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865E-7B1A-47F3-8E06-B53A07F37149}" type="datetimeFigureOut">
              <a:rPr lang="en-PK" smtClean="0"/>
              <a:t>28/07/2022</a:t>
            </a:fld>
            <a:endParaRPr lang="en-P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445C-AA31-4C0B-AB69-DF9E71A9FB3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4199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865E-7B1A-47F3-8E06-B53A07F37149}" type="datetimeFigureOut">
              <a:rPr lang="en-PK" smtClean="0"/>
              <a:t>28/07/2022</a:t>
            </a:fld>
            <a:endParaRPr lang="en-P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445C-AA31-4C0B-AB69-DF9E71A9FB3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7385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865E-7B1A-47F3-8E06-B53A07F37149}" type="datetimeFigureOut">
              <a:rPr lang="en-PK" smtClean="0"/>
              <a:t>28/07/2022</a:t>
            </a:fld>
            <a:endParaRPr lang="en-P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445C-AA31-4C0B-AB69-DF9E71A9FB3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2636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865E-7B1A-47F3-8E06-B53A07F37149}" type="datetimeFigureOut">
              <a:rPr lang="en-PK" smtClean="0"/>
              <a:t>28/07/2022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445C-AA31-4C0B-AB69-DF9E71A9FB3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8485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669865E-7B1A-47F3-8E06-B53A07F37149}" type="datetimeFigureOut">
              <a:rPr lang="en-PK" smtClean="0"/>
              <a:t>28/07/2022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1445C-AA31-4C0B-AB69-DF9E71A9FB3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70903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FD51-D44B-64B6-5A86-AD4E4E872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Sending Emails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04678-26ED-9234-081C-251B84E138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Communicating with the outside world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9137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E92A8BB-07B9-40DB-984F-2CB1A2535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DDB745-6C26-4B79-9EF2-08E3E4AB9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80B3FE6C-0A59-4114-88CB-3C3172D6A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2835162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PowerPoint&#10;&#10;Description automatically generated with low confidence">
            <a:extLst>
              <a:ext uri="{FF2B5EF4-FFF2-40B4-BE49-F238E27FC236}">
                <a16:creationId xmlns:a16="http://schemas.microsoft.com/office/drawing/2014/main" id="{F68D4F70-4B45-8E0B-6B5B-45681964ED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58" y="1069088"/>
            <a:ext cx="9150807" cy="1944546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DA3A238-516A-4076-B3C2-230D91350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36999"/>
            <a:ext cx="12191696" cy="3721001"/>
          </a:xfrm>
          <a:custGeom>
            <a:avLst/>
            <a:gdLst>
              <a:gd name="connsiteX0" fmla="*/ 1 w 12191696"/>
              <a:gd name="connsiteY0" fmla="*/ 0 h 3721001"/>
              <a:gd name="connsiteX1" fmla="*/ 71932 w 12191696"/>
              <a:gd name="connsiteY1" fmla="*/ 12261 h 3721001"/>
              <a:gd name="connsiteX2" fmla="*/ 282849 w 12191696"/>
              <a:gd name="connsiteY2" fmla="*/ 48342 h 3721001"/>
              <a:gd name="connsiteX3" fmla="*/ 436464 w 12191696"/>
              <a:gd name="connsiteY3" fmla="*/ 73565 h 3721001"/>
              <a:gd name="connsiteX4" fmla="*/ 619339 w 12191696"/>
              <a:gd name="connsiteY4" fmla="*/ 100188 h 3721001"/>
              <a:gd name="connsiteX5" fmla="*/ 836351 w 12191696"/>
              <a:gd name="connsiteY5" fmla="*/ 132066 h 3721001"/>
              <a:gd name="connsiteX6" fmla="*/ 1076528 w 12191696"/>
              <a:gd name="connsiteY6" fmla="*/ 165696 h 3721001"/>
              <a:gd name="connsiteX7" fmla="*/ 1347183 w 12191696"/>
              <a:gd name="connsiteY7" fmla="*/ 201077 h 3721001"/>
              <a:gd name="connsiteX8" fmla="*/ 1642223 w 12191696"/>
              <a:gd name="connsiteY8" fmla="*/ 238560 h 3721001"/>
              <a:gd name="connsiteX9" fmla="*/ 1962864 w 12191696"/>
              <a:gd name="connsiteY9" fmla="*/ 276043 h 3721001"/>
              <a:gd name="connsiteX10" fmla="*/ 2304232 w 12191696"/>
              <a:gd name="connsiteY10" fmla="*/ 314226 h 3721001"/>
              <a:gd name="connsiteX11" fmla="*/ 2672421 w 12191696"/>
              <a:gd name="connsiteY11" fmla="*/ 349608 h 3721001"/>
              <a:gd name="connsiteX12" fmla="*/ 3057678 w 12191696"/>
              <a:gd name="connsiteY12" fmla="*/ 383588 h 3721001"/>
              <a:gd name="connsiteX13" fmla="*/ 3464881 w 12191696"/>
              <a:gd name="connsiteY13" fmla="*/ 414415 h 3721001"/>
              <a:gd name="connsiteX14" fmla="*/ 3889152 w 12191696"/>
              <a:gd name="connsiteY14" fmla="*/ 443841 h 3721001"/>
              <a:gd name="connsiteX15" fmla="*/ 4331710 w 12191696"/>
              <a:gd name="connsiteY15" fmla="*/ 471515 h 3721001"/>
              <a:gd name="connsiteX16" fmla="*/ 4558476 w 12191696"/>
              <a:gd name="connsiteY16" fmla="*/ 481324 h 3721001"/>
              <a:gd name="connsiteX17" fmla="*/ 4790118 w 12191696"/>
              <a:gd name="connsiteY17" fmla="*/ 492183 h 3721001"/>
              <a:gd name="connsiteX18" fmla="*/ 5025418 w 12191696"/>
              <a:gd name="connsiteY18" fmla="*/ 502342 h 3721001"/>
              <a:gd name="connsiteX19" fmla="*/ 5261937 w 12191696"/>
              <a:gd name="connsiteY19" fmla="*/ 508998 h 3721001"/>
              <a:gd name="connsiteX20" fmla="*/ 5503333 w 12191696"/>
              <a:gd name="connsiteY20" fmla="*/ 514953 h 3721001"/>
              <a:gd name="connsiteX21" fmla="*/ 5747166 w 12191696"/>
              <a:gd name="connsiteY21" fmla="*/ 521259 h 3721001"/>
              <a:gd name="connsiteX22" fmla="*/ 5995877 w 12191696"/>
              <a:gd name="connsiteY22" fmla="*/ 525462 h 3721001"/>
              <a:gd name="connsiteX23" fmla="*/ 6247026 w 12191696"/>
              <a:gd name="connsiteY23" fmla="*/ 525462 h 3721001"/>
              <a:gd name="connsiteX24" fmla="*/ 6500613 w 12191696"/>
              <a:gd name="connsiteY24" fmla="*/ 527564 h 3721001"/>
              <a:gd name="connsiteX25" fmla="*/ 6756639 w 12191696"/>
              <a:gd name="connsiteY25" fmla="*/ 525462 h 3721001"/>
              <a:gd name="connsiteX26" fmla="*/ 7016322 w 12191696"/>
              <a:gd name="connsiteY26" fmla="*/ 521259 h 3721001"/>
              <a:gd name="connsiteX27" fmla="*/ 7276005 w 12191696"/>
              <a:gd name="connsiteY27" fmla="*/ 517405 h 3721001"/>
              <a:gd name="connsiteX28" fmla="*/ 7539345 w 12191696"/>
              <a:gd name="connsiteY28" fmla="*/ 508998 h 3721001"/>
              <a:gd name="connsiteX29" fmla="*/ 7805124 w 12191696"/>
              <a:gd name="connsiteY29" fmla="*/ 500240 h 3721001"/>
              <a:gd name="connsiteX30" fmla="*/ 8070903 w 12191696"/>
              <a:gd name="connsiteY30" fmla="*/ 490081 h 3721001"/>
              <a:gd name="connsiteX31" fmla="*/ 8339121 w 12191696"/>
              <a:gd name="connsiteY31" fmla="*/ 475719 h 3721001"/>
              <a:gd name="connsiteX32" fmla="*/ 8609776 w 12191696"/>
              <a:gd name="connsiteY32" fmla="*/ 458554 h 3721001"/>
              <a:gd name="connsiteX33" fmla="*/ 8881651 w 12191696"/>
              <a:gd name="connsiteY33" fmla="*/ 442089 h 3721001"/>
              <a:gd name="connsiteX34" fmla="*/ 9153526 w 12191696"/>
              <a:gd name="connsiteY34" fmla="*/ 421071 h 3721001"/>
              <a:gd name="connsiteX35" fmla="*/ 9429058 w 12191696"/>
              <a:gd name="connsiteY35" fmla="*/ 395848 h 3721001"/>
              <a:gd name="connsiteX36" fmla="*/ 9700933 w 12191696"/>
              <a:gd name="connsiteY36" fmla="*/ 370626 h 3721001"/>
              <a:gd name="connsiteX37" fmla="*/ 9977684 w 12191696"/>
              <a:gd name="connsiteY37" fmla="*/ 341551 h 3721001"/>
              <a:gd name="connsiteX38" fmla="*/ 10255655 w 12191696"/>
              <a:gd name="connsiteY38" fmla="*/ 309672 h 3721001"/>
              <a:gd name="connsiteX39" fmla="*/ 10529968 w 12191696"/>
              <a:gd name="connsiteY39" fmla="*/ 276043 h 3721001"/>
              <a:gd name="connsiteX40" fmla="*/ 10807939 w 12191696"/>
              <a:gd name="connsiteY40" fmla="*/ 236808 h 3721001"/>
              <a:gd name="connsiteX41" fmla="*/ 11084690 w 12191696"/>
              <a:gd name="connsiteY41" fmla="*/ 194771 h 3721001"/>
              <a:gd name="connsiteX42" fmla="*/ 11362661 w 12191696"/>
              <a:gd name="connsiteY42" fmla="*/ 153085 h 3721001"/>
              <a:gd name="connsiteX43" fmla="*/ 11639412 w 12191696"/>
              <a:gd name="connsiteY43" fmla="*/ 104392 h 3721001"/>
              <a:gd name="connsiteX44" fmla="*/ 11914945 w 12191696"/>
              <a:gd name="connsiteY44" fmla="*/ 54648 h 3721001"/>
              <a:gd name="connsiteX45" fmla="*/ 12191696 w 12191696"/>
              <a:gd name="connsiteY45" fmla="*/ 2452 h 3721001"/>
              <a:gd name="connsiteX46" fmla="*/ 12191696 w 12191696"/>
              <a:gd name="connsiteY46" fmla="*/ 2802467 h 3721001"/>
              <a:gd name="connsiteX47" fmla="*/ 12191695 w 12191696"/>
              <a:gd name="connsiteY47" fmla="*/ 2802467 h 3721001"/>
              <a:gd name="connsiteX48" fmla="*/ 12191695 w 12191696"/>
              <a:gd name="connsiteY48" fmla="*/ 3721001 h 3721001"/>
              <a:gd name="connsiteX49" fmla="*/ 0 w 12191696"/>
              <a:gd name="connsiteY49" fmla="*/ 3721001 h 3721001"/>
              <a:gd name="connsiteX50" fmla="*/ 0 w 12191696"/>
              <a:gd name="connsiteY50" fmla="*/ 2233825 h 3721001"/>
              <a:gd name="connsiteX51" fmla="*/ 1 w 12191696"/>
              <a:gd name="connsiteY51" fmla="*/ 2233825 h 372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721001">
                <a:moveTo>
                  <a:pt x="1" y="0"/>
                </a:moveTo>
                <a:lnTo>
                  <a:pt x="71932" y="12261"/>
                </a:lnTo>
                <a:lnTo>
                  <a:pt x="282849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721001"/>
                </a:lnTo>
                <a:lnTo>
                  <a:pt x="0" y="3721001"/>
                </a:lnTo>
                <a:lnTo>
                  <a:pt x="0" y="2233825"/>
                </a:lnTo>
                <a:lnTo>
                  <a:pt x="1" y="223382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BE5AE-C0D7-4676-D626-7C9DBFCE6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5" y="3928983"/>
            <a:ext cx="9182945" cy="17933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How does Sending Email Works</a:t>
            </a:r>
          </a:p>
        </p:txBody>
      </p:sp>
    </p:spTree>
    <p:extLst>
      <p:ext uri="{BB962C8B-B14F-4D97-AF65-F5344CB8AC3E}">
        <p14:creationId xmlns:p14="http://schemas.microsoft.com/office/powerpoint/2010/main" val="3473724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F88E6AD4-49CC-114E-D3E5-815E8AC42F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58" y="640081"/>
            <a:ext cx="7157824" cy="2809447"/>
          </a:xfrm>
          <a:prstGeom prst="rect">
            <a:avLst/>
          </a:prstGeom>
          <a:effectLst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7487F-B934-D2E6-3C3E-73D374A4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Using SendGrid</a:t>
            </a:r>
          </a:p>
        </p:txBody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420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51CFB-768E-4E8D-F6BD-5193508B0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Using SendGrid (cont.)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F9441659-8AC4-B0C8-93AB-64260410BB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392" y="1156697"/>
            <a:ext cx="6275584" cy="454979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00311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A54B6-C30D-B44D-D209-52603ACD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SendGrid (Cont.)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039CC-4094-47DC-C374-0AD8ECB7D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Api</a:t>
            </a:r>
            <a:r>
              <a:rPr lang="en-US" dirty="0"/>
              <a:t> key = “</a:t>
            </a:r>
            <a:r>
              <a:rPr lang="en-US" b="0" i="0" dirty="0">
                <a:effectLst/>
                <a:latin typeface="Andale Mono"/>
              </a:rPr>
              <a:t>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</a:t>
            </a:r>
            <a:r>
              <a:rPr lang="en-US" dirty="0"/>
              <a:t>”</a:t>
            </a:r>
          </a:p>
          <a:p>
            <a:r>
              <a:rPr lang="en-US" dirty="0" err="1"/>
              <a:t>Npm</a:t>
            </a:r>
            <a:r>
              <a:rPr lang="en-US" dirty="0"/>
              <a:t> install –save </a:t>
            </a:r>
            <a:r>
              <a:rPr lang="en-US" dirty="0" err="1"/>
              <a:t>nodemailer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–save </a:t>
            </a:r>
            <a:r>
              <a:rPr lang="en-US" dirty="0" err="1"/>
              <a:t>nodemailer</a:t>
            </a:r>
            <a:r>
              <a:rPr lang="en-US" dirty="0"/>
              <a:t>-</a:t>
            </a:r>
            <a:r>
              <a:rPr lang="en-US" dirty="0" err="1"/>
              <a:t>sendgrid</a:t>
            </a:r>
            <a:r>
              <a:rPr lang="en-US" dirty="0"/>
              <a:t>-transport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8593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088C-AC55-7230-96D8-7ED09128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Nodemailer</a:t>
            </a:r>
            <a:r>
              <a:rPr lang="en-US" dirty="0"/>
              <a:t> to send emails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FCC41-B9FB-1D62-642E-CB02D8C81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61641"/>
            <a:ext cx="7033870" cy="449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9E6E2A-0DA1-1DB8-E14D-DC439EC45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011004"/>
            <a:ext cx="8664691" cy="1249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E4E95-12ED-BEE2-F38B-F2B270DB7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3522227"/>
            <a:ext cx="5151566" cy="18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64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AE13-8723-F1F5-6E51-027117B7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  <a:endParaRPr lang="en-PK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BE49C2D-DA15-D698-ACAB-FA4F899710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258595"/>
              </p:ext>
            </p:extLst>
          </p:nvPr>
        </p:nvGraphicFramePr>
        <p:xfrm>
          <a:off x="646111" y="1633379"/>
          <a:ext cx="9188354" cy="169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2392920" imgH="439560" progId="Package">
                  <p:embed/>
                </p:oleObj>
              </mc:Choice>
              <mc:Fallback>
                <p:oleObj name="Packager Shell Object" showAsIcon="1" r:id="rId2" imgW="23929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6111" y="1633379"/>
                        <a:ext cx="9188354" cy="169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869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57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Andale Mono</vt:lpstr>
      <vt:lpstr>Arial</vt:lpstr>
      <vt:lpstr>Century Gothic</vt:lpstr>
      <vt:lpstr>Wingdings 3</vt:lpstr>
      <vt:lpstr>Ion</vt:lpstr>
      <vt:lpstr>Package</vt:lpstr>
      <vt:lpstr>Sending Emails</vt:lpstr>
      <vt:lpstr>How does Sending Email Works</vt:lpstr>
      <vt:lpstr>Using SendGrid</vt:lpstr>
      <vt:lpstr>Using SendGrid (cont.)</vt:lpstr>
      <vt:lpstr>Using SendGrid (Cont.)</vt:lpstr>
      <vt:lpstr>Using Nodemailer to send emails</vt:lpstr>
      <vt:lpstr>Example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Sending Emails</dc:title>
  <dc:creator>Muhammad Faisal</dc:creator>
  <cp:lastModifiedBy>Muhammad Faisal</cp:lastModifiedBy>
  <cp:revision>2</cp:revision>
  <dcterms:created xsi:type="dcterms:W3CDTF">2022-07-27T22:19:07Z</dcterms:created>
  <dcterms:modified xsi:type="dcterms:W3CDTF">2022-07-27T22:35:50Z</dcterms:modified>
</cp:coreProperties>
</file>