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553B14-958D-4DA8-A16D-21BFEC0D3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47B7EB8-7354-415C-B830-5F0404D37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780D491-046E-4825-90A1-3EF1346A0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0530-31D9-4735-8FB1-7BD3226239BC}" type="datetimeFigureOut">
              <a:rPr lang="tr-TR" smtClean="0"/>
              <a:t>6.06.2020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C10EBAF-F295-4356-9E21-D588EE00B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54EBB2C-6553-445D-A6B3-6188857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4B17-9052-4A16-A38B-9EE6759077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025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49636F-7955-4DE0-96AD-FFCEF7BD1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F3BC7AE-E2C7-4DF3-9CAE-5CD3A2BE5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E4CAA6F-1B75-4F2A-86D4-CF902EA81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0530-31D9-4735-8FB1-7BD3226239BC}" type="datetimeFigureOut">
              <a:rPr lang="tr-TR" smtClean="0"/>
              <a:t>6.06.2020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01E81C5-D627-4FDF-BF75-B50EFFDB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29EBD64-0E69-4341-822E-B480C03D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4B17-9052-4A16-A38B-9EE6759077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3703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E5524DB-1734-42F7-94C0-1BC4C761FD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9EB0FF1-8A67-46F7-B380-4890CA7A8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376EEC-F16A-4BEB-82BA-D7D79753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0530-31D9-4735-8FB1-7BD3226239BC}" type="datetimeFigureOut">
              <a:rPr lang="tr-TR" smtClean="0"/>
              <a:t>6.06.2020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8BE1B4E-5EB4-4457-B440-637B1FBB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AF170E8-AF95-450E-8E42-47D752F4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4B17-9052-4A16-A38B-9EE6759077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408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E5CB3F-1A15-4199-A441-E1235684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6EE4D93-C25A-46FC-85C1-B578C9433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470842E-F3DB-4AB1-A198-80059AF16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0530-31D9-4735-8FB1-7BD3226239BC}" type="datetimeFigureOut">
              <a:rPr lang="tr-TR" smtClean="0"/>
              <a:t>6.06.2020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C0C4768-C055-47B3-ACB7-541585FD6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FF3D218-574B-46AE-BFF9-8B226524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4B17-9052-4A16-A38B-9EE6759077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461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6137CE-23A7-4D14-B5AA-CA21469E9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71D5586-4893-4479-9BEE-B195F12C7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4D060B6-2B81-4CC8-A2B1-C19F98299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0530-31D9-4735-8FB1-7BD3226239BC}" type="datetimeFigureOut">
              <a:rPr lang="tr-TR" smtClean="0"/>
              <a:t>6.06.2020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B12AC6B-2279-4EBA-A927-9316B96D4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99CD684-C85B-4E82-B4FD-D9469947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4B17-9052-4A16-A38B-9EE6759077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463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F74847-A414-4D26-AFA8-FA8495887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3615B26-5A45-4C3B-B3ED-992AE3E47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090186C-1EF3-4BF9-B8D0-F17C3FBCC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DA51840-998E-41B4-8499-741A0BEA2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0530-31D9-4735-8FB1-7BD3226239BC}" type="datetimeFigureOut">
              <a:rPr lang="tr-TR" smtClean="0"/>
              <a:t>6.06.2020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33D8B97-3C70-409F-A568-06A0E9BE9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7165EE1-826C-4040-9FCC-10572F201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4B17-9052-4A16-A38B-9EE6759077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266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9DED420-08EB-4061-8B61-4A696864E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6494DFC-8A1D-447D-BD99-D60858EDC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ABDFBAE-1BD7-408C-AC8D-C726D3942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7A83045-8D1A-4821-A10B-861080240D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5FC0493-D7A8-4010-A359-B3C29C13C2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C05FB2A-E120-4DF9-AC97-4435178DE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0530-31D9-4735-8FB1-7BD3226239BC}" type="datetimeFigureOut">
              <a:rPr lang="tr-TR" smtClean="0"/>
              <a:t>6.06.2020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DC115D3-1761-4887-9F16-06D8DBD2F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5BAC9F2-87CD-4E90-A2AB-3C008197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4B17-9052-4A16-A38B-9EE6759077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558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BC71E7-DB79-455D-B3C4-7892CF374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C3978800-9B7A-4CDD-BA2A-572D918A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0530-31D9-4735-8FB1-7BD3226239BC}" type="datetimeFigureOut">
              <a:rPr lang="tr-TR" smtClean="0"/>
              <a:t>6.06.2020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2E8DA92-7E46-43E2-B30B-9BCF73BF0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77585A6-9CB3-4382-83CF-7C0F5077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4B17-9052-4A16-A38B-9EE6759077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20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EC3DABF5-819F-4020-BFA9-29FBEFB6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0530-31D9-4735-8FB1-7BD3226239BC}" type="datetimeFigureOut">
              <a:rPr lang="tr-TR" smtClean="0"/>
              <a:t>6.06.2020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4B4D6D9-FB1C-4686-A105-F93ECE8D0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0763E01-0650-4CF6-B9C7-517DFFA6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4B17-9052-4A16-A38B-9EE6759077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685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C9D9CB-3AE2-46A4-9AB6-69D6607F2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3A2968A-18B1-4D8B-8B93-8D69BB2DC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2D51F36-FDEF-4842-8EF5-B4374671A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A55E5C3-AE78-4AC3-A95D-D27D31C6C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0530-31D9-4735-8FB1-7BD3226239BC}" type="datetimeFigureOut">
              <a:rPr lang="tr-TR" smtClean="0"/>
              <a:t>6.06.2020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34F1935-9E14-4A1C-BF76-FD212F6D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9364818-84B5-4D95-AC7E-791235F98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4B17-9052-4A16-A38B-9EE6759077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48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E8C1BF-40AC-4C25-AB93-A7EB83BA8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796FFD07-AFA6-4AC0-9A3E-5D02BE5F70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D9DF590-F4AC-4A19-92C9-089B32C46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323B818-C585-494D-909B-574BE79C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0530-31D9-4735-8FB1-7BD3226239BC}" type="datetimeFigureOut">
              <a:rPr lang="tr-TR" smtClean="0"/>
              <a:t>6.06.2020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CA3F1CA-8B83-4815-9511-FD0F6CAAC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3ABBDFB-AAED-4365-B4DC-7F456A4D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4B17-9052-4A16-A38B-9EE6759077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042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43FAB1F-854D-4739-AC23-0283862DF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20DE88E-7436-445F-906F-E6D59F825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365130C-22D2-44CC-88D9-984C0C128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E0530-31D9-4735-8FB1-7BD3226239BC}" type="datetimeFigureOut">
              <a:rPr lang="tr-TR" smtClean="0"/>
              <a:t>6.06.2020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B3DE4EB-47CD-42D6-8557-4A19E5EC0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76B0A58-6897-45A3-8B40-AC78AC66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F4B17-9052-4A16-A38B-9EE6759077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786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container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3376D1-7E57-473A-94C0-85F18BBDC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7782" y="1191586"/>
            <a:ext cx="3327530" cy="86096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Kubernetes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4A2D1FA-4351-4D64-B70E-AE28AA741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669133">
            <a:off x="10469011" y="2142789"/>
            <a:ext cx="1015473" cy="401423"/>
          </a:xfrm>
        </p:spPr>
        <p:txBody>
          <a:bodyPr>
            <a:normAutofit lnSpcReduction="10000"/>
          </a:bodyPr>
          <a:lstStyle/>
          <a:p>
            <a:r>
              <a:rPr lang="tr-TR" dirty="0"/>
              <a:t>Nedir?</a:t>
            </a:r>
          </a:p>
        </p:txBody>
      </p:sp>
      <p:sp>
        <p:nvSpPr>
          <p:cNvPr id="4" name="Alt Başlık 2">
            <a:extLst>
              <a:ext uri="{FF2B5EF4-FFF2-40B4-BE49-F238E27FC236}">
                <a16:creationId xmlns:a16="http://schemas.microsoft.com/office/drawing/2014/main" id="{2E160DD5-EDB2-4E0D-A1D1-C211B549B183}"/>
              </a:ext>
            </a:extLst>
          </p:cNvPr>
          <p:cNvSpPr txBox="1">
            <a:spLocks/>
          </p:cNvSpPr>
          <p:nvPr/>
        </p:nvSpPr>
        <p:spPr>
          <a:xfrm rot="20980244">
            <a:off x="9681763" y="4492747"/>
            <a:ext cx="1810638" cy="4014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Ne işe yarar?</a:t>
            </a:r>
          </a:p>
        </p:txBody>
      </p:sp>
    </p:spTree>
    <p:extLst>
      <p:ext uri="{BB962C8B-B14F-4D97-AF65-F5344CB8AC3E}">
        <p14:creationId xmlns:p14="http://schemas.microsoft.com/office/powerpoint/2010/main" val="347333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659A5E-91F0-4EBC-AAC1-22C3CEAB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Kubernetes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9238C9C-5B44-41B1-8474-CB1F6A3BD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200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tr-TR" sz="2400" dirty="0"/>
              <a:t>Kelimenin kökeni </a:t>
            </a:r>
            <a:r>
              <a:rPr lang="tr-TR" sz="2400" dirty="0" err="1"/>
              <a:t>Yunanca’dan</a:t>
            </a:r>
            <a:r>
              <a:rPr lang="tr-TR" sz="2400" dirty="0"/>
              <a:t> gelmektedir, anlamı olarak dümenci (</a:t>
            </a:r>
            <a:r>
              <a:rPr lang="tr-TR" sz="2400" dirty="0" err="1"/>
              <a:t>helmsman</a:t>
            </a:r>
            <a:r>
              <a:rPr lang="tr-TR" sz="2400" dirty="0"/>
              <a:t>) veya pilot olarak ifade edilebilir.</a:t>
            </a:r>
          </a:p>
          <a:p>
            <a:pPr>
              <a:lnSpc>
                <a:spcPct val="120000"/>
              </a:lnSpc>
            </a:pPr>
            <a:r>
              <a:rPr lang="tr-TR" sz="2400" dirty="0"/>
              <a:t>Google tarafından GO dilinde geliştirilmiş </a:t>
            </a:r>
            <a:r>
              <a:rPr lang="tr-TR" sz="2400" dirty="0" err="1"/>
              <a:t>Cloud</a:t>
            </a:r>
            <a:r>
              <a:rPr lang="tr-TR" sz="2400" dirty="0"/>
              <a:t> </a:t>
            </a:r>
            <a:r>
              <a:rPr lang="tr-TR" sz="2400" dirty="0" err="1"/>
              <a:t>Native</a:t>
            </a:r>
            <a:r>
              <a:rPr lang="tr-TR" sz="2400" dirty="0"/>
              <a:t> Computing </a:t>
            </a:r>
            <a:r>
              <a:rPr lang="tr-TR" sz="2400" dirty="0" err="1"/>
              <a:t>Foundation’a</a:t>
            </a:r>
            <a:r>
              <a:rPr lang="tr-TR" sz="2400" dirty="0"/>
              <a:t> devredilmiştir.</a:t>
            </a:r>
          </a:p>
          <a:p>
            <a:pPr>
              <a:lnSpc>
                <a:spcPct val="120000"/>
              </a:lnSpc>
            </a:pPr>
            <a:r>
              <a:rPr lang="tr-TR" sz="2400" dirty="0" err="1"/>
              <a:t>Konteynerlar</a:t>
            </a:r>
            <a:r>
              <a:rPr lang="tr-TR" sz="2400" dirty="0"/>
              <a:t> halinde geliştirdiğiniz projelerini otomatik </a:t>
            </a:r>
            <a:r>
              <a:rPr lang="tr-TR" sz="2400" dirty="0" err="1"/>
              <a:t>deploy</a:t>
            </a:r>
            <a:r>
              <a:rPr lang="tr-TR" sz="2400" dirty="0"/>
              <a:t> etme, eş zamanlı kopyalarla kesintisiz çalışmasını sağlama, </a:t>
            </a:r>
            <a:r>
              <a:rPr lang="tr-TR" sz="2400" dirty="0" err="1"/>
              <a:t>serverler</a:t>
            </a:r>
            <a:r>
              <a:rPr lang="tr-TR" sz="2400" dirty="0"/>
              <a:t> arası </a:t>
            </a:r>
            <a:r>
              <a:rPr lang="tr-TR" sz="2400" dirty="0" err="1"/>
              <a:t>cluster</a:t>
            </a:r>
            <a:r>
              <a:rPr lang="tr-TR" sz="2400" dirty="0"/>
              <a:t> mantığıyla kaynakları verimli kullanma, </a:t>
            </a:r>
            <a:r>
              <a:rPr lang="tr-TR" sz="2400" dirty="0" err="1"/>
              <a:t>load</a:t>
            </a:r>
            <a:r>
              <a:rPr lang="tr-TR" sz="2400" dirty="0"/>
              <a:t> </a:t>
            </a:r>
            <a:r>
              <a:rPr lang="tr-TR" sz="2400" dirty="0" err="1"/>
              <a:t>balancing</a:t>
            </a:r>
            <a:r>
              <a:rPr lang="tr-TR" sz="2400" dirty="0"/>
              <a:t> yönetimi ve verimli kaynak yönetimini sağlayan bir uygulamadır.</a:t>
            </a:r>
          </a:p>
          <a:p>
            <a:pPr>
              <a:lnSpc>
                <a:spcPct val="120000"/>
              </a:lnSpc>
            </a:pPr>
            <a:r>
              <a:rPr lang="tr-TR" sz="2400" dirty="0"/>
              <a:t>Bir önceki maddede sayılan tüm işlemleri </a:t>
            </a:r>
            <a:r>
              <a:rPr lang="tr-TR" sz="2400" dirty="0" err="1"/>
              <a:t>otomatize</a:t>
            </a:r>
            <a:r>
              <a:rPr lang="tr-TR" sz="2400" dirty="0"/>
              <a:t> bir yapıya kavuşturduğu için </a:t>
            </a:r>
            <a:r>
              <a:rPr lang="tr-TR" sz="2400" dirty="0" err="1"/>
              <a:t>Container</a:t>
            </a:r>
            <a:r>
              <a:rPr lang="tr-TR" sz="2400" dirty="0"/>
              <a:t> </a:t>
            </a:r>
            <a:r>
              <a:rPr lang="tr-TR" sz="2400" dirty="0" err="1"/>
              <a:t>Orchestrator</a:t>
            </a:r>
            <a:r>
              <a:rPr lang="tr-TR" sz="2400" dirty="0"/>
              <a:t> bir sistem olarak anılmaktadır.</a:t>
            </a:r>
          </a:p>
        </p:txBody>
      </p:sp>
    </p:spTree>
    <p:extLst>
      <p:ext uri="{BB962C8B-B14F-4D97-AF65-F5344CB8AC3E}">
        <p14:creationId xmlns:p14="http://schemas.microsoft.com/office/powerpoint/2010/main" val="1265588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01E067-D42E-40EE-87FE-0960AF4D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Container</a:t>
            </a:r>
            <a:r>
              <a:rPr lang="tr-TR" dirty="0"/>
              <a:t> ve </a:t>
            </a:r>
            <a:r>
              <a:rPr lang="tr-TR" dirty="0" err="1"/>
              <a:t>Containerization</a:t>
            </a:r>
            <a:r>
              <a:rPr lang="tr-TR" dirty="0"/>
              <a:t> kavramı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2741165-7EA1-496F-8594-E9DD03D50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88191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tr-TR" sz="2400" dirty="0" err="1"/>
              <a:t>Container'lar</a:t>
            </a:r>
            <a:r>
              <a:rPr lang="tr-TR" sz="2400" dirty="0"/>
              <a:t>, uygulamaların gerçekte çalıştığı ortamdan soyutlanabileceği mantıksal bir paketleme mekanizması sunar. Bu ayırma; hedef ortamın özel bir veri merkezi, herkese açık bulut veya geliştiricinin kişisel dizüstü bilgisayarı olup olmamasından bağımsız olarak </a:t>
            </a:r>
            <a:r>
              <a:rPr lang="tr-TR" sz="2400" dirty="0" err="1"/>
              <a:t>container</a:t>
            </a:r>
            <a:r>
              <a:rPr lang="tr-TR" sz="2400" dirty="0"/>
              <a:t> tabanlı uygulamaların kolay ve tutarlı bir şekilde dağıtılmasını sağlar.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tr-TR" sz="2400" dirty="0"/>
              <a:t>Faydaları nelerdir?</a:t>
            </a:r>
          </a:p>
          <a:p>
            <a:pPr>
              <a:lnSpc>
                <a:spcPct val="130000"/>
              </a:lnSpc>
            </a:pPr>
            <a:r>
              <a:rPr lang="tr-TR" sz="2400" dirty="0" err="1"/>
              <a:t>Container</a:t>
            </a:r>
            <a:r>
              <a:rPr lang="tr-TR" sz="2400" dirty="0"/>
              <a:t> kullanmak, görevlerin açıkça birbirinden ayrılmasına imkan tanır.</a:t>
            </a:r>
          </a:p>
          <a:p>
            <a:pPr>
              <a:lnSpc>
                <a:spcPct val="130000"/>
              </a:lnSpc>
            </a:pPr>
            <a:r>
              <a:rPr lang="tr-TR" sz="2400" dirty="0"/>
              <a:t>Geliştiriciler uygulama geliştirmeye odaklanırken, BT operasyon ekipleri de özel yazılım sürümleri ve uygulamaya özgü yapılandırmalar gibi ayrıntılarıyla ilgilenmek zorunda kalmadan dağıtıma ve yönetime odaklanabilir.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509D2012-64A9-43DE-864E-65480ED0CE6B}"/>
              </a:ext>
            </a:extLst>
          </p:cNvPr>
          <p:cNvSpPr txBox="1"/>
          <p:nvPr/>
        </p:nvSpPr>
        <p:spPr>
          <a:xfrm>
            <a:off x="838200" y="6323598"/>
            <a:ext cx="3470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Kaynak: </a:t>
            </a:r>
            <a:r>
              <a:rPr lang="tr-TR" sz="1400" dirty="0">
                <a:hlinkClick r:id="rId2"/>
              </a:rPr>
              <a:t>https://cloud.google.com/containers</a:t>
            </a:r>
            <a:endParaRPr lang="tr-TR" sz="14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A525E26B-645C-4858-AA5D-C71B032C66F4}"/>
              </a:ext>
            </a:extLst>
          </p:cNvPr>
          <p:cNvSpPr txBox="1"/>
          <p:nvPr/>
        </p:nvSpPr>
        <p:spPr>
          <a:xfrm>
            <a:off x="838200" y="5768319"/>
            <a:ext cx="3623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(Benim bilgisayarımda çalışıyordu </a:t>
            </a:r>
            <a:r>
              <a:rPr lang="tr-TR" dirty="0">
                <a:sym typeface="Wingdings" panose="05000000000000000000" pitchFamily="2" charset="2"/>
              </a:rPr>
              <a:t>)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4295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1FF169-9BC1-40A8-8CCE-A33C3286C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Docker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E9C2458-3BDD-4FB5-A070-7F7094007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Docker</a:t>
            </a:r>
            <a:r>
              <a:rPr lang="tr-TR" dirty="0"/>
              <a:t> başlangıçta </a:t>
            </a:r>
            <a:r>
              <a:rPr lang="tr-TR" dirty="0" err="1"/>
              <a:t>dotCloud</a:t>
            </a:r>
            <a:r>
              <a:rPr lang="tr-TR" dirty="0"/>
              <a:t> isimli bir firma tarafından temel yazılım sanallaştırma ihtiyaçları için doğuyor.</a:t>
            </a:r>
          </a:p>
          <a:p>
            <a:r>
              <a:rPr lang="tr-TR" dirty="0"/>
              <a:t>Sanallaştırmayı donanım bazında değil yazılım bazında uygulayarak performans ve kaynak ihtiyaçları konusunda bir devrime imza atıyor.</a:t>
            </a:r>
          </a:p>
          <a:p>
            <a:r>
              <a:rPr lang="tr-TR" dirty="0"/>
              <a:t>Yazılım bazında sanallaştırma sunduğundan sistem ile ortak dosyalar kullanabiliyor.</a:t>
            </a:r>
          </a:p>
          <a:p>
            <a:r>
              <a:rPr lang="tr-TR" dirty="0" err="1"/>
              <a:t>Microservices</a:t>
            </a:r>
            <a:r>
              <a:rPr lang="tr-TR" dirty="0"/>
              <a:t> gibi yeni yazılım mimarisi kalıplarının ortaya çıkmasına değilse de hızla yaygınlaşmasına olanak sağlıyor.</a:t>
            </a:r>
          </a:p>
        </p:txBody>
      </p:sp>
    </p:spTree>
    <p:extLst>
      <p:ext uri="{BB962C8B-B14F-4D97-AF65-F5344CB8AC3E}">
        <p14:creationId xmlns:p14="http://schemas.microsoft.com/office/powerpoint/2010/main" val="4042869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5B829B-273D-4801-AAA5-045D92A65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166" y="3429000"/>
            <a:ext cx="3373725" cy="2316483"/>
          </a:xfrm>
        </p:spPr>
        <p:txBody>
          <a:bodyPr>
            <a:norm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Kubernetes ve</a:t>
            </a:r>
            <a:br>
              <a:rPr lang="tr-TR" dirty="0">
                <a:solidFill>
                  <a:schemeClr val="bg1"/>
                </a:solidFill>
              </a:rPr>
            </a:br>
            <a:r>
              <a:rPr lang="tr-TR" dirty="0" err="1">
                <a:solidFill>
                  <a:schemeClr val="bg1"/>
                </a:solidFill>
              </a:rPr>
              <a:t>Docker</a:t>
            </a:r>
            <a:r>
              <a:rPr lang="tr-TR" dirty="0">
                <a:solidFill>
                  <a:schemeClr val="bg1"/>
                </a:solidFill>
              </a:rPr>
              <a:t> ilişkisi</a:t>
            </a:r>
          </a:p>
        </p:txBody>
      </p:sp>
    </p:spTree>
    <p:extLst>
      <p:ext uri="{BB962C8B-B14F-4D97-AF65-F5344CB8AC3E}">
        <p14:creationId xmlns:p14="http://schemas.microsoft.com/office/powerpoint/2010/main" val="102596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sim 6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18188977-FAA3-4944-B54E-230CFF539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629" y="643467"/>
            <a:ext cx="8192741" cy="5571065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96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78C9165B-C49B-41A8-B528-AF9AF31937F8}"/>
              </a:ext>
            </a:extLst>
          </p:cNvPr>
          <p:cNvSpPr txBox="1"/>
          <p:nvPr/>
        </p:nvSpPr>
        <p:spPr>
          <a:xfrm>
            <a:off x="383765" y="364812"/>
            <a:ext cx="6253926" cy="4801314"/>
          </a:xfrm>
          <a:prstGeom prst="rect">
            <a:avLst/>
          </a:prstGeom>
          <a:solidFill>
            <a:schemeClr val="bg1">
              <a:alpha val="95000"/>
            </a:schemeClr>
          </a:solidFill>
          <a:ln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 z="38100"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Kubernetes’i</a:t>
            </a:r>
            <a:r>
              <a:rPr lang="tr-TR" dirty="0"/>
              <a:t> kullanmaya başlamak istiyorsanız araştırma yapmaya hazır olun. </a:t>
            </a:r>
            <a:r>
              <a:rPr lang="tr-TR" dirty="0" err="1"/>
              <a:t>Otomatize</a:t>
            </a:r>
            <a:r>
              <a:rPr lang="tr-TR" dirty="0"/>
              <a:t> sistemi her yazılımcı ister. Önce şuna karar verin güncellemelerde projenin kesintiye uğraması sizi ne kadar etkileyecektir.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Sistemi </a:t>
            </a:r>
            <a:r>
              <a:rPr lang="tr-TR" dirty="0" err="1"/>
              <a:t>Jenkins</a:t>
            </a:r>
            <a:r>
              <a:rPr lang="tr-TR" dirty="0"/>
              <a:t> gibi bir CI aracıyla bağlamak müthiş kolaylıklar getirebiliyor. Ancak sistemi süreli göz altında tutmanızı tavsiye ederim.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Kubernetes’i</a:t>
            </a:r>
            <a:r>
              <a:rPr lang="tr-TR" dirty="0"/>
              <a:t> kurmak ya da bakımını yapmak konusunda ısrarcı olmayın. GKE, AKS, </a:t>
            </a:r>
            <a:r>
              <a:rPr lang="tr-TR" dirty="0" err="1"/>
              <a:t>Openshift</a:t>
            </a:r>
            <a:r>
              <a:rPr lang="tr-TR" dirty="0"/>
              <a:t> gibi servislere yönelmek büyük hedefleri olan projelerde daha mantıklı olacaktır.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Kubernetes</a:t>
            </a:r>
            <a:r>
              <a:rPr lang="tr-TR" dirty="0"/>
              <a:t> harika bir teknoloji olsa da bazı özellikleri hala beta. Beta özellikleri kullanırken dikkatli olun.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Nasıl olsa arkada </a:t>
            </a:r>
            <a:r>
              <a:rPr lang="tr-TR" dirty="0" err="1"/>
              <a:t>Docker</a:t>
            </a:r>
            <a:r>
              <a:rPr lang="tr-TR" dirty="0"/>
              <a:t> çalışıyor istediğim yerde </a:t>
            </a:r>
            <a:r>
              <a:rPr lang="tr-TR" dirty="0" err="1"/>
              <a:t>Docker</a:t>
            </a:r>
            <a:r>
              <a:rPr lang="tr-TR" dirty="0"/>
              <a:t> </a:t>
            </a:r>
            <a:r>
              <a:rPr lang="tr-TR" dirty="0" err="1"/>
              <a:t>run</a:t>
            </a:r>
            <a:r>
              <a:rPr lang="tr-TR" dirty="0"/>
              <a:t> ile istediğim yerde </a:t>
            </a:r>
            <a:r>
              <a:rPr lang="tr-TR" dirty="0" err="1"/>
              <a:t>Kubernetes</a:t>
            </a:r>
            <a:r>
              <a:rPr lang="tr-TR" dirty="0"/>
              <a:t> </a:t>
            </a:r>
            <a:r>
              <a:rPr lang="tr-TR" dirty="0" err="1"/>
              <a:t>yaml’ları</a:t>
            </a:r>
            <a:r>
              <a:rPr lang="tr-TR" dirty="0"/>
              <a:t> ile istediğim uygulamayı ayağa kaldırırım diye düşünüyorsanız, yapamazsınız </a:t>
            </a:r>
            <a:r>
              <a:rPr lang="tr-TR" dirty="0" err="1"/>
              <a:t>Kubernetes</a:t>
            </a:r>
            <a:r>
              <a:rPr lang="tr-TR" dirty="0"/>
              <a:t> </a:t>
            </a:r>
            <a:r>
              <a:rPr lang="tr-TR" dirty="0" err="1"/>
              <a:t>docker</a:t>
            </a:r>
            <a:r>
              <a:rPr lang="tr-TR" dirty="0"/>
              <a:t> </a:t>
            </a:r>
            <a:r>
              <a:rPr lang="tr-TR" dirty="0" err="1"/>
              <a:t>run</a:t>
            </a:r>
            <a:r>
              <a:rPr lang="tr-TR" dirty="0"/>
              <a:t> ile ayağa </a:t>
            </a:r>
            <a:r>
              <a:rPr lang="tr-TR"/>
              <a:t>kaldırdığınız uygulamaları temizler.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495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376</Words>
  <Application>Microsoft Office PowerPoint</Application>
  <PresentationFormat>Geniş ekran</PresentationFormat>
  <Paragraphs>26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Teması</vt:lpstr>
      <vt:lpstr>Kubernetes</vt:lpstr>
      <vt:lpstr>Kubernetes</vt:lpstr>
      <vt:lpstr>Container ve Containerization kavramı</vt:lpstr>
      <vt:lpstr>Docker</vt:lpstr>
      <vt:lpstr>Kubernetes ve Docker ilişkisi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Halil</dc:creator>
  <cp:lastModifiedBy>Halil</cp:lastModifiedBy>
  <cp:revision>8</cp:revision>
  <dcterms:created xsi:type="dcterms:W3CDTF">2020-06-04T22:55:09Z</dcterms:created>
  <dcterms:modified xsi:type="dcterms:W3CDTF">2020-06-05T23:15:52Z</dcterms:modified>
</cp:coreProperties>
</file>