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media/image5.png" ContentType="image/png"/>
  <Override PartName="/ppt/media/image4.jpeg" ContentType="image/jpeg"/>
  <Override PartName="/ppt/media/image3.jpeg" ContentType="image/jpeg"/>
  <Override PartName="/ppt/media/image1.png" ContentType="image/png"/>
  <Override PartName="/ppt/media/image2.png" ContentType="image/png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8A1703C6-D9CA-4213-8554-8B52444F9678}" type="slidenum">
              <a:rPr b="0" lang="en-US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0" y="0"/>
            <a:ext cx="6858000" cy="4566600"/>
          </a:xfrm>
          <a:prstGeom prst="rect">
            <a:avLst/>
          </a:prstGeom>
          <a:ln>
            <a:noFill/>
          </a:ln>
        </p:spPr>
      </p:pic>
      <p:sp>
        <p:nvSpPr>
          <p:cNvPr id="40" name="TextShape 1"/>
          <p:cNvSpPr txBox="1"/>
          <p:nvPr/>
        </p:nvSpPr>
        <p:spPr>
          <a:xfrm>
            <a:off x="529560" y="4023360"/>
            <a:ext cx="9071640" cy="2834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Dragonfly-Like Robot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  <a:p>
            <a:pPr algn="r"/>
            <a:r>
              <a:rPr b="0" lang="en-US" sz="26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Halil İbrahim Uğurlu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	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Outline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Assumptions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 assignments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Jacobian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Control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Simulation Results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Assumptions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44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Robot centered coordinates: heading → x, left → y and upside → z.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is a body and tail connected to it with a revolute joint.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There are four wings connected to body with two dof joints. Roll (x) and Pitch (y) rotations allowed according to robot centered coordinates.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Airfoils are flat.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Mass of airfoils are very small with respect to body, neglected when the dynamics of body been considered.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flicker of airfoils are very rapid, the average force is used when the dynamics of body been considered.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airfoil can make an average equivalent force acting on body from center of gravity of airfoil at initial position of foil according to Roll and Pitch motion characteristics.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Airfoil be exposed to air friction proportional to its velocity square and normal surface area which is controlled by roll and pitch angles.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Frame Assignments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47" name="" descr=""/>
          <p:cNvPicPr/>
          <p:nvPr/>
        </p:nvPicPr>
        <p:blipFill>
          <a:blip r:embed="rId1"/>
          <a:stretch/>
        </p:blipFill>
        <p:spPr>
          <a:xfrm>
            <a:off x="3046320" y="1771920"/>
            <a:ext cx="6646320" cy="4903200"/>
          </a:xfrm>
          <a:prstGeom prst="rect">
            <a:avLst/>
          </a:prstGeom>
          <a:ln>
            <a:noFill/>
          </a:ln>
        </p:spPr>
      </p:pic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91440" y="1645920"/>
            <a:ext cx="5794200" cy="184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ndara"/>
              </a:rPr>
              <a:t>Dragonfly assignments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ndara"/>
            </a:endParaRPr>
          </a:p>
        </p:txBody>
      </p:sp>
      <p:sp>
        <p:nvSpPr>
          <p:cNvPr id="5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2018-01-22T08:46:56Z</dcterms:created>
  <dc:creator/>
  <dc:description/>
  <dc:language>en-US</dc:language>
  <cp:lastModifiedBy/>
  <dcterms:modified xsi:type="dcterms:W3CDTF">2018-01-22T09:03:19Z</dcterms:modified>
  <cp:revision>5</cp:revision>
  <dc:subject/>
  <dc:title/>
</cp:coreProperties>
</file>