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8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colorTemperature colorTemp="7065"/>
                    </a14:imgEffect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461" b="36731"/>
          <a:stretch/>
        </p:blipFill>
        <p:spPr>
          <a:xfrm>
            <a:off x="91436" y="75919"/>
            <a:ext cx="12016483" cy="310771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31330" y="3886200"/>
            <a:ext cx="2040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CP</a:t>
            </a:r>
            <a:endParaRPr lang="en-US" sz="96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7620" y="6296006"/>
            <a:ext cx="10173007" cy="26220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2969" y="3168265"/>
            <a:ext cx="354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CossiePlay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271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137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Arial</vt:lpstr>
      <vt:lpstr>Mesh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Halil Akhyar</dc:creator>
  <cp:lastModifiedBy>Halil Akhyar</cp:lastModifiedBy>
  <cp:revision>6</cp:revision>
  <cp:lastPrinted>2016-05-23T12:10:52Z</cp:lastPrinted>
  <dcterms:created xsi:type="dcterms:W3CDTF">2016-05-23T11:52:56Z</dcterms:created>
  <dcterms:modified xsi:type="dcterms:W3CDTF">2016-05-23T14:10:45Z</dcterms:modified>
</cp:coreProperties>
</file>