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6" r:id="rId1"/>
  </p:sldMasterIdLst>
  <p:notesMasterIdLst>
    <p:notesMasterId r:id="rId3"/>
  </p:notesMasterIdLst>
  <p:sldIdLst>
    <p:sldId id="256" r:id="rId2"/>
  </p:sldIdLst>
  <p:sldSz cx="25203150" cy="36004500"/>
  <p:notesSz cx="7715250" cy="12358688"/>
  <p:defaultTextStyle>
    <a:defPPr>
      <a:defRPr lang="tr-TR"/>
    </a:defPPr>
    <a:lvl1pPr marL="0" algn="l" defTabSz="3496545" rtl="0" eaLnBrk="1" latinLnBrk="0" hangingPunct="1">
      <a:defRPr sz="6900" kern="1200">
        <a:solidFill>
          <a:schemeClr val="tx1"/>
        </a:solidFill>
        <a:latin typeface="+mn-lt"/>
        <a:ea typeface="+mn-ea"/>
        <a:cs typeface="+mn-cs"/>
      </a:defRPr>
    </a:lvl1pPr>
    <a:lvl2pPr marL="1748273" algn="l" defTabSz="3496545" rtl="0" eaLnBrk="1" latinLnBrk="0" hangingPunct="1">
      <a:defRPr sz="6900" kern="1200">
        <a:solidFill>
          <a:schemeClr val="tx1"/>
        </a:solidFill>
        <a:latin typeface="+mn-lt"/>
        <a:ea typeface="+mn-ea"/>
        <a:cs typeface="+mn-cs"/>
      </a:defRPr>
    </a:lvl2pPr>
    <a:lvl3pPr marL="3496545" algn="l" defTabSz="3496545" rtl="0" eaLnBrk="1" latinLnBrk="0" hangingPunct="1">
      <a:defRPr sz="6900" kern="1200">
        <a:solidFill>
          <a:schemeClr val="tx1"/>
        </a:solidFill>
        <a:latin typeface="+mn-lt"/>
        <a:ea typeface="+mn-ea"/>
        <a:cs typeface="+mn-cs"/>
      </a:defRPr>
    </a:lvl3pPr>
    <a:lvl4pPr marL="5244818" algn="l" defTabSz="3496545" rtl="0" eaLnBrk="1" latinLnBrk="0" hangingPunct="1">
      <a:defRPr sz="6900" kern="1200">
        <a:solidFill>
          <a:schemeClr val="tx1"/>
        </a:solidFill>
        <a:latin typeface="+mn-lt"/>
        <a:ea typeface="+mn-ea"/>
        <a:cs typeface="+mn-cs"/>
      </a:defRPr>
    </a:lvl4pPr>
    <a:lvl5pPr marL="6993087" algn="l" defTabSz="3496545" rtl="0" eaLnBrk="1" latinLnBrk="0" hangingPunct="1">
      <a:defRPr sz="6900" kern="1200">
        <a:solidFill>
          <a:schemeClr val="tx1"/>
        </a:solidFill>
        <a:latin typeface="+mn-lt"/>
        <a:ea typeface="+mn-ea"/>
        <a:cs typeface="+mn-cs"/>
      </a:defRPr>
    </a:lvl5pPr>
    <a:lvl6pPr marL="8741360" algn="l" defTabSz="3496545" rtl="0" eaLnBrk="1" latinLnBrk="0" hangingPunct="1">
      <a:defRPr sz="6900" kern="1200">
        <a:solidFill>
          <a:schemeClr val="tx1"/>
        </a:solidFill>
        <a:latin typeface="+mn-lt"/>
        <a:ea typeface="+mn-ea"/>
        <a:cs typeface="+mn-cs"/>
      </a:defRPr>
    </a:lvl6pPr>
    <a:lvl7pPr marL="10489632" algn="l" defTabSz="3496545" rtl="0" eaLnBrk="1" latinLnBrk="0" hangingPunct="1">
      <a:defRPr sz="6900" kern="1200">
        <a:solidFill>
          <a:schemeClr val="tx1"/>
        </a:solidFill>
        <a:latin typeface="+mn-lt"/>
        <a:ea typeface="+mn-ea"/>
        <a:cs typeface="+mn-cs"/>
      </a:defRPr>
    </a:lvl7pPr>
    <a:lvl8pPr marL="12237905" algn="l" defTabSz="3496545" rtl="0" eaLnBrk="1" latinLnBrk="0" hangingPunct="1">
      <a:defRPr sz="6900" kern="1200">
        <a:solidFill>
          <a:schemeClr val="tx1"/>
        </a:solidFill>
        <a:latin typeface="+mn-lt"/>
        <a:ea typeface="+mn-ea"/>
        <a:cs typeface="+mn-cs"/>
      </a:defRPr>
    </a:lvl8pPr>
    <a:lvl9pPr marL="13986177" algn="l" defTabSz="3496545"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0FF"/>
    <a:srgbClr val="464648"/>
    <a:srgbClr val="E4E4E4"/>
    <a:srgbClr val="FF8264"/>
    <a:srgbClr val="04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40" d="100"/>
          <a:sy n="40" d="100"/>
        </p:scale>
        <p:origin x="-1644" y="3450"/>
      </p:cViewPr>
      <p:guideLst>
        <p:guide orient="horz" pos="11340"/>
        <p:guide pos="793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343275" cy="61753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4370388" y="0"/>
            <a:ext cx="3343275" cy="617538"/>
          </a:xfrm>
          <a:prstGeom prst="rect">
            <a:avLst/>
          </a:prstGeom>
        </p:spPr>
        <p:txBody>
          <a:bodyPr vert="horz" lIns="91440" tIns="45720" rIns="91440" bIns="45720" rtlCol="0"/>
          <a:lstStyle>
            <a:lvl1pPr algn="r">
              <a:defRPr sz="1200"/>
            </a:lvl1pPr>
          </a:lstStyle>
          <a:p>
            <a:fld id="{2BB9176D-C73E-4463-978C-843E3214EA22}" type="datetimeFigureOut">
              <a:rPr lang="tr-TR" smtClean="0"/>
              <a:t>7.05.2017</a:t>
            </a:fld>
            <a:endParaRPr lang="tr-TR"/>
          </a:p>
        </p:txBody>
      </p:sp>
      <p:sp>
        <p:nvSpPr>
          <p:cNvPr id="4" name="Slayt Görüntüsü Yer Tutucusu 3"/>
          <p:cNvSpPr>
            <a:spLocks noGrp="1" noRot="1" noChangeAspect="1"/>
          </p:cNvSpPr>
          <p:nvPr>
            <p:ph type="sldImg" idx="2"/>
          </p:nvPr>
        </p:nvSpPr>
        <p:spPr>
          <a:xfrm>
            <a:off x="2235200" y="927100"/>
            <a:ext cx="3244850" cy="4633913"/>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771525" y="5870575"/>
            <a:ext cx="6172200" cy="5561013"/>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11737975"/>
            <a:ext cx="3343275" cy="619125"/>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4370388" y="11737975"/>
            <a:ext cx="3343275" cy="619125"/>
          </a:xfrm>
          <a:prstGeom prst="rect">
            <a:avLst/>
          </a:prstGeom>
        </p:spPr>
        <p:txBody>
          <a:bodyPr vert="horz" lIns="91440" tIns="45720" rIns="91440" bIns="45720" rtlCol="0" anchor="b"/>
          <a:lstStyle>
            <a:lvl1pPr algn="r">
              <a:defRPr sz="1200"/>
            </a:lvl1pPr>
          </a:lstStyle>
          <a:p>
            <a:fld id="{842677A9-949D-4AAF-A538-8666E58A6286}" type="slidenum">
              <a:rPr lang="tr-TR" smtClean="0"/>
              <a:t>‹#›</a:t>
            </a:fld>
            <a:endParaRPr lang="tr-TR"/>
          </a:p>
        </p:txBody>
      </p:sp>
    </p:spTree>
    <p:extLst>
      <p:ext uri="{BB962C8B-B14F-4D97-AF65-F5344CB8AC3E}">
        <p14:creationId xmlns:p14="http://schemas.microsoft.com/office/powerpoint/2010/main" val="95060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42677A9-949D-4AAF-A538-8666E58A6286}" type="slidenum">
              <a:rPr lang="tr-TR" smtClean="0"/>
              <a:t>1</a:t>
            </a:fld>
            <a:endParaRPr lang="tr-TR"/>
          </a:p>
        </p:txBody>
      </p:sp>
    </p:spTree>
    <p:extLst>
      <p:ext uri="{BB962C8B-B14F-4D97-AF65-F5344CB8AC3E}">
        <p14:creationId xmlns:p14="http://schemas.microsoft.com/office/powerpoint/2010/main" val="15745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Serbest Form 6"/>
          <p:cNvSpPr>
            <a:spLocks/>
          </p:cNvSpPr>
          <p:nvPr/>
        </p:nvSpPr>
        <p:spPr bwMode="auto">
          <a:xfrm>
            <a:off x="0" y="24948661"/>
            <a:ext cx="25203150" cy="11093051"/>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349758" tIns="174879" rIns="349758" bIns="174879" anchor="t" compatLnSpc="1"/>
          <a:lstStyle/>
          <a:p>
            <a:endParaRPr kumimoji="0" lang="en-US"/>
          </a:p>
        </p:txBody>
      </p:sp>
      <p:sp>
        <p:nvSpPr>
          <p:cNvPr id="8" name="Serbest Form 7"/>
          <p:cNvSpPr>
            <a:spLocks/>
          </p:cNvSpPr>
          <p:nvPr/>
        </p:nvSpPr>
        <p:spPr bwMode="auto">
          <a:xfrm>
            <a:off x="16828355" y="0"/>
            <a:ext cx="8374797" cy="36004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349758" tIns="174879" rIns="349758" bIns="174879" anchor="t" compatLnSpc="1"/>
          <a:lstStyle/>
          <a:p>
            <a:endParaRPr kumimoji="0" lang="en-US"/>
          </a:p>
        </p:txBody>
      </p:sp>
      <p:sp>
        <p:nvSpPr>
          <p:cNvPr id="9" name="Başlık 8"/>
          <p:cNvSpPr>
            <a:spLocks noGrp="1"/>
          </p:cNvSpPr>
          <p:nvPr>
            <p:ph type="ctrTitle"/>
          </p:nvPr>
        </p:nvSpPr>
        <p:spPr>
          <a:xfrm>
            <a:off x="1182608" y="17522190"/>
            <a:ext cx="17860632" cy="12081510"/>
          </a:xfrm>
        </p:spPr>
        <p:txBody>
          <a:bodyPr rIns="174879"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Alt Başlık 16"/>
          <p:cNvSpPr>
            <a:spLocks noGrp="1"/>
          </p:cNvSpPr>
          <p:nvPr>
            <p:ph type="subTitle" idx="1"/>
          </p:nvPr>
        </p:nvSpPr>
        <p:spPr>
          <a:xfrm>
            <a:off x="1193594" y="8110263"/>
            <a:ext cx="17860632" cy="9201150"/>
          </a:xfrm>
        </p:spPr>
        <p:txBody>
          <a:bodyPr tIns="0" rIns="174879" bIns="0" anchor="b">
            <a:normAutofit/>
          </a:bodyPr>
          <a:lstStyle>
            <a:lvl1pPr marL="0" indent="0" algn="r">
              <a:buNone/>
              <a:defRPr sz="7700">
                <a:solidFill>
                  <a:schemeClr val="tx1"/>
                </a:solidFill>
                <a:effectLst/>
              </a:defRPr>
            </a:lvl1pPr>
            <a:lvl2pPr marL="1748790" indent="0" algn="ctr">
              <a:buNone/>
            </a:lvl2pPr>
            <a:lvl3pPr marL="3497580" indent="0" algn="ctr">
              <a:buNone/>
            </a:lvl3pPr>
            <a:lvl4pPr marL="5246370" indent="0" algn="ctr">
              <a:buNone/>
            </a:lvl4pPr>
            <a:lvl5pPr marL="6995160" indent="0" algn="ctr">
              <a:buNone/>
            </a:lvl5pPr>
            <a:lvl6pPr marL="8743950" indent="0" algn="ctr">
              <a:buNone/>
            </a:lvl6pPr>
            <a:lvl7pPr marL="10492740" indent="0" algn="ctr">
              <a:buNone/>
            </a:lvl7pPr>
            <a:lvl8pPr marL="12241530" indent="0" algn="ctr">
              <a:buNone/>
            </a:lvl8pPr>
            <a:lvl9pPr marL="13990320" indent="0" algn="ctr">
              <a:buNone/>
            </a:lvl9pPr>
          </a:lstStyle>
          <a:p>
            <a:r>
              <a:rPr kumimoji="0" lang="tr-TR" smtClean="0"/>
              <a:t>Asıl alt başlık stilini düzenlemek için tıklatın</a:t>
            </a:r>
            <a:endParaRPr kumimoji="0" lang="en-US"/>
          </a:p>
        </p:txBody>
      </p:sp>
      <p:sp>
        <p:nvSpPr>
          <p:cNvPr id="30" name="Veri Yer Tutucusu 29"/>
          <p:cNvSpPr>
            <a:spLocks noGrp="1"/>
          </p:cNvSpPr>
          <p:nvPr>
            <p:ph type="dt" sz="half" idx="10"/>
          </p:nvPr>
        </p:nvSpPr>
        <p:spPr/>
        <p:txBody>
          <a:bodyPr/>
          <a:lstStyle/>
          <a:p>
            <a:fld id="{A23720DD-5B6D-40BF-8493-A6B52D484E6B}" type="datetimeFigureOut">
              <a:rPr lang="tr-TR" smtClean="0"/>
              <a:t>7.05.2017</a:t>
            </a:fld>
            <a:endParaRPr lang="tr-TR"/>
          </a:p>
        </p:txBody>
      </p:sp>
      <p:sp>
        <p:nvSpPr>
          <p:cNvPr id="19" name="Altbilgi Yer Tutucusu 18"/>
          <p:cNvSpPr>
            <a:spLocks noGrp="1"/>
          </p:cNvSpPr>
          <p:nvPr>
            <p:ph type="ftr" sz="quarter" idx="11"/>
          </p:nvPr>
        </p:nvSpPr>
        <p:spPr/>
        <p:txBody>
          <a:bodyPr/>
          <a:lstStyle/>
          <a:p>
            <a:endParaRPr lang="tr-TR"/>
          </a:p>
        </p:txBody>
      </p:sp>
      <p:sp>
        <p:nvSpPr>
          <p:cNvPr id="27" name="Slayt Numarası Yer Tutucusu 26"/>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7.05.2017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8272284" y="1441852"/>
            <a:ext cx="5670709" cy="30720506"/>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1260157" y="1441852"/>
            <a:ext cx="16592074" cy="30720506"/>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7.05.2017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7.05.2017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Serbest Form 6"/>
          <p:cNvSpPr>
            <a:spLocks/>
          </p:cNvSpPr>
          <p:nvPr/>
        </p:nvSpPr>
        <p:spPr bwMode="auto">
          <a:xfrm>
            <a:off x="0" y="24948661"/>
            <a:ext cx="25203150" cy="11093051"/>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349758" tIns="174879" rIns="349758" bIns="174879" anchor="t" compatLnSpc="1"/>
          <a:lstStyle/>
          <a:p>
            <a:endParaRPr kumimoji="0" lang="en-US"/>
          </a:p>
        </p:txBody>
      </p:sp>
      <p:sp>
        <p:nvSpPr>
          <p:cNvPr id="9" name="Serbest Form 8"/>
          <p:cNvSpPr>
            <a:spLocks/>
          </p:cNvSpPr>
          <p:nvPr/>
        </p:nvSpPr>
        <p:spPr bwMode="auto">
          <a:xfrm>
            <a:off x="16828355" y="0"/>
            <a:ext cx="8374797" cy="36004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349758" tIns="174879" rIns="349758" bIns="174879" anchor="t" compatLnSpc="1"/>
          <a:lstStyle/>
          <a:p>
            <a:endParaRPr kumimoji="0" lang="en-US"/>
          </a:p>
        </p:txBody>
      </p:sp>
      <p:sp>
        <p:nvSpPr>
          <p:cNvPr id="2" name="Başlık 1"/>
          <p:cNvSpPr>
            <a:spLocks noGrp="1"/>
          </p:cNvSpPr>
          <p:nvPr>
            <p:ph type="title"/>
          </p:nvPr>
        </p:nvSpPr>
        <p:spPr>
          <a:xfrm>
            <a:off x="1890236" y="18815147"/>
            <a:ext cx="18272284" cy="9588406"/>
          </a:xfrm>
        </p:spPr>
        <p:txBody>
          <a:bodyPr tIns="0" bIns="0" anchor="t"/>
          <a:lstStyle>
            <a:lvl1pPr algn="l">
              <a:buNone/>
              <a:defRPr sz="161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890236" y="13050450"/>
            <a:ext cx="18272284" cy="5600112"/>
          </a:xfrm>
        </p:spPr>
        <p:txBody>
          <a:bodyPr lIns="174879" tIns="0" rIns="174879" bIns="0" anchor="b"/>
          <a:lstStyle>
            <a:lvl1pPr marL="0" indent="0" algn="l">
              <a:buNone/>
              <a:defRPr sz="7700">
                <a:solidFill>
                  <a:schemeClr val="tx1"/>
                </a:solidFill>
                <a:effectLst/>
              </a:defRPr>
            </a:lvl1pPr>
            <a:lvl2pPr>
              <a:buNone/>
              <a:defRPr sz="6900">
                <a:solidFill>
                  <a:schemeClr val="tx1">
                    <a:tint val="75000"/>
                  </a:schemeClr>
                </a:solidFill>
              </a:defRPr>
            </a:lvl2pPr>
            <a:lvl3pPr>
              <a:buNone/>
              <a:defRPr sz="6100">
                <a:solidFill>
                  <a:schemeClr val="tx1">
                    <a:tint val="75000"/>
                  </a:schemeClr>
                </a:solidFill>
              </a:defRPr>
            </a:lvl3pPr>
            <a:lvl4pPr>
              <a:buNone/>
              <a:defRPr sz="5400">
                <a:solidFill>
                  <a:schemeClr val="tx1">
                    <a:tint val="75000"/>
                  </a:schemeClr>
                </a:solidFill>
              </a:defRPr>
            </a:lvl4pPr>
            <a:lvl5pPr>
              <a:buNone/>
              <a:defRPr sz="5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7.05.2017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7" y="1441850"/>
            <a:ext cx="20582573" cy="6000750"/>
          </a:xfrm>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1260158" y="8401053"/>
            <a:ext cx="10081260" cy="23761306"/>
          </a:xfrm>
        </p:spPr>
        <p:txBody>
          <a:bodyPr/>
          <a:lstStyle>
            <a:lvl1pPr>
              <a:defRPr sz="9900"/>
            </a:lvl1pPr>
            <a:lvl2pPr>
              <a:defRPr sz="8400"/>
            </a:lvl2pPr>
            <a:lvl3pPr>
              <a:defRPr sz="7700"/>
            </a:lvl3pPr>
            <a:lvl4pPr>
              <a:defRPr sz="6900"/>
            </a:lvl4pPr>
            <a:lvl5pPr>
              <a:defRPr sz="69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11761470" y="8401053"/>
            <a:ext cx="10081260" cy="23761306"/>
          </a:xfrm>
        </p:spPr>
        <p:txBody>
          <a:bodyPr/>
          <a:lstStyle>
            <a:lvl1pPr>
              <a:defRPr sz="9900"/>
            </a:lvl1pPr>
            <a:lvl2pPr>
              <a:defRPr sz="8400"/>
            </a:lvl2pPr>
            <a:lvl3pPr>
              <a:defRPr sz="7700"/>
            </a:lvl3pPr>
            <a:lvl4pPr>
              <a:defRPr sz="6900"/>
            </a:lvl4pPr>
            <a:lvl5pPr>
              <a:defRPr sz="69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7.05.2017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33513"/>
            <a:ext cx="22682835" cy="6000750"/>
          </a:xfrm>
        </p:spPr>
        <p:txBody>
          <a:bodyPr anchor="ctr"/>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260158" y="28803600"/>
            <a:ext cx="11135768" cy="4400550"/>
          </a:xfrm>
        </p:spPr>
        <p:txBody>
          <a:bodyPr anchor="t"/>
          <a:lstStyle>
            <a:lvl1pPr marL="0" indent="0">
              <a:buNone/>
              <a:defRPr sz="9200" b="1">
                <a:solidFill>
                  <a:schemeClr val="accent1"/>
                </a:solidFill>
              </a:defRPr>
            </a:lvl1pPr>
            <a:lvl2pPr>
              <a:buNone/>
              <a:defRPr sz="7700" b="1"/>
            </a:lvl2pPr>
            <a:lvl3pPr>
              <a:buNone/>
              <a:defRPr sz="6900" b="1"/>
            </a:lvl3pPr>
            <a:lvl4pPr>
              <a:buNone/>
              <a:defRPr sz="6100" b="1"/>
            </a:lvl4pPr>
            <a:lvl5pPr>
              <a:buNone/>
              <a:defRPr sz="61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2802852" y="28803600"/>
            <a:ext cx="11140142" cy="4400550"/>
          </a:xfrm>
        </p:spPr>
        <p:txBody>
          <a:bodyPr anchor="t"/>
          <a:lstStyle>
            <a:lvl1pPr marL="0" indent="0">
              <a:buNone/>
              <a:defRPr sz="9200" b="1">
                <a:solidFill>
                  <a:schemeClr val="accent1"/>
                </a:solidFill>
              </a:defRPr>
            </a:lvl1pPr>
            <a:lvl2pPr>
              <a:buNone/>
              <a:defRPr sz="7700" b="1"/>
            </a:lvl2pPr>
            <a:lvl3pPr>
              <a:buNone/>
              <a:defRPr sz="6900" b="1"/>
            </a:lvl3pPr>
            <a:lvl4pPr>
              <a:buNone/>
              <a:defRPr sz="6100" b="1"/>
            </a:lvl4pPr>
            <a:lvl5pPr>
              <a:buNone/>
              <a:defRPr sz="61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1260158" y="7963791"/>
            <a:ext cx="11135768" cy="20694256"/>
          </a:xfrm>
        </p:spPr>
        <p:txBody>
          <a:bodyPr/>
          <a:lstStyle>
            <a:lvl1pPr>
              <a:defRPr sz="9200"/>
            </a:lvl1pPr>
            <a:lvl2pPr>
              <a:defRPr sz="7700"/>
            </a:lvl2pPr>
            <a:lvl3pPr>
              <a:defRPr sz="6900"/>
            </a:lvl3pPr>
            <a:lvl4pPr>
              <a:defRPr sz="6100"/>
            </a:lvl4pPr>
            <a:lvl5pPr>
              <a:defRPr sz="61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12802852" y="7963791"/>
            <a:ext cx="11140142" cy="20694256"/>
          </a:xfrm>
        </p:spPr>
        <p:txBody>
          <a:bodyPr/>
          <a:lstStyle>
            <a:lvl1pPr>
              <a:defRPr sz="9200"/>
            </a:lvl1pPr>
            <a:lvl2pPr>
              <a:defRPr sz="7700"/>
            </a:lvl2pPr>
            <a:lvl3pPr>
              <a:defRPr sz="6900"/>
            </a:lvl3pPr>
            <a:lvl4pPr>
              <a:defRPr sz="6100"/>
            </a:lvl4pPr>
            <a:lvl5pPr>
              <a:defRPr sz="61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p>
            <a:fld id="{A23720DD-5B6D-40BF-8493-A6B52D484E6B}" type="datetimeFigureOut">
              <a:rPr lang="tr-TR" smtClean="0"/>
              <a:t>7.05.2017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260157" y="1440180"/>
            <a:ext cx="20590974" cy="6000750"/>
          </a:xfrm>
        </p:spPr>
        <p:txBody>
          <a:bodyPr anchor="ctr"/>
          <a:lstStyle>
            <a:lvl1pPr algn="l">
              <a:defRPr sz="17600"/>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A23720DD-5B6D-40BF-8493-A6B52D484E6B}" type="datetimeFigureOut">
              <a:rPr lang="tr-TR" smtClean="0"/>
              <a:t>7.05.2017</a:t>
            </a:fld>
            <a:endParaRPr lang="tr-TR"/>
          </a:p>
        </p:txBody>
      </p:sp>
      <p:sp>
        <p:nvSpPr>
          <p:cNvPr id="8" name="Slayt Numarası Yer Tutucusu 7"/>
          <p:cNvSpPr>
            <a:spLocks noGrp="1"/>
          </p:cNvSpPr>
          <p:nvPr>
            <p:ph type="sldNum" sz="quarter" idx="11"/>
          </p:nvPr>
        </p:nvSpPr>
        <p:spPr/>
        <p:txBody>
          <a:bodyPr/>
          <a:lstStyle/>
          <a:p>
            <a:fld id="{F302176B-0E47-46AC-8F43-DAB4B8A37D06}" type="slidenum">
              <a:rPr lang="tr-TR" smtClean="0"/>
              <a:t>‹#›</a:t>
            </a:fld>
            <a:endParaRPr lang="tr-TR"/>
          </a:p>
        </p:txBody>
      </p:sp>
      <p:sp>
        <p:nvSpPr>
          <p:cNvPr id="9" name="Altbilgi Yer Tutucusu 8"/>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7.05.2017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7" y="6224022"/>
            <a:ext cx="8821103" cy="3833813"/>
          </a:xfrm>
        </p:spPr>
        <p:txBody>
          <a:bodyPr tIns="0" bIns="0" anchor="t"/>
          <a:lstStyle>
            <a:lvl1pPr algn="l">
              <a:buNone/>
              <a:defRPr sz="6900" b="1">
                <a:solidFill>
                  <a:schemeClr val="accent1"/>
                </a:solidFill>
              </a:defRPr>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260158" y="1125726"/>
            <a:ext cx="7560945" cy="4800600"/>
          </a:xfrm>
        </p:spPr>
        <p:txBody>
          <a:bodyPr lIns="174879" tIns="0" rIns="174879" bIns="0" anchor="b"/>
          <a:lstStyle>
            <a:lvl1pPr marL="0" indent="0" algn="l">
              <a:buNone/>
              <a:defRPr sz="5400"/>
            </a:lvl1pPr>
            <a:lvl2pPr>
              <a:buNone/>
              <a:defRPr sz="4600"/>
            </a:lvl2pPr>
            <a:lvl3pPr>
              <a:buNone/>
              <a:defRPr sz="3800"/>
            </a:lvl3pPr>
            <a:lvl4pPr>
              <a:buNone/>
              <a:defRPr sz="3400"/>
            </a:lvl4pPr>
            <a:lvl5pPr>
              <a:buNone/>
              <a:defRPr sz="34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1260158" y="10401300"/>
            <a:ext cx="19532441" cy="20002500"/>
          </a:xfrm>
        </p:spPr>
        <p:txBody>
          <a:bodyPr/>
          <a:lstStyle>
            <a:lvl1pPr>
              <a:defRPr sz="10700"/>
            </a:lvl1pPr>
            <a:lvl2pPr>
              <a:defRPr sz="9200"/>
            </a:lvl2pPr>
            <a:lvl3pPr>
              <a:defRPr sz="8400"/>
            </a:lvl3pPr>
            <a:lvl4pPr>
              <a:defRPr sz="7700"/>
            </a:lvl4pPr>
            <a:lvl5pPr>
              <a:defRPr sz="77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7.05.2017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22481210" y="33715839"/>
            <a:ext cx="2100263" cy="1916906"/>
          </a:xfrm>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5315742" y="8954972"/>
            <a:ext cx="8417224" cy="6582492"/>
          </a:xfrm>
        </p:spPr>
        <p:txBody>
          <a:bodyPr anchor="b"/>
          <a:lstStyle>
            <a:lvl1pPr algn="l">
              <a:buNone/>
              <a:defRPr sz="8400" b="1">
                <a:solidFill>
                  <a:schemeClr val="accent1"/>
                </a:solidFill>
              </a:defRPr>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2937137" y="5354512"/>
            <a:ext cx="11341418" cy="216027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12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5315748" y="15743516"/>
            <a:ext cx="8417218" cy="13983281"/>
          </a:xfrm>
        </p:spPr>
        <p:txBody>
          <a:bodyPr lIns="174879" rIns="174879"/>
          <a:lstStyle>
            <a:lvl1pPr marL="0" indent="0">
              <a:buFontTx/>
              <a:buNone/>
              <a:defRPr sz="4600"/>
            </a:lvl1pPr>
            <a:lvl2pPr>
              <a:buFontTx/>
              <a:buNone/>
              <a:defRPr sz="4600"/>
            </a:lvl2pPr>
            <a:lvl3pPr>
              <a:buFontTx/>
              <a:buNone/>
              <a:defRPr sz="3800"/>
            </a:lvl3pPr>
            <a:lvl4pPr>
              <a:buFontTx/>
              <a:buNone/>
              <a:defRPr sz="3400"/>
            </a:lvl4pPr>
            <a:lvl5pPr>
              <a:buFontTx/>
              <a:buNone/>
              <a:defRPr sz="34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1260158" y="33715839"/>
            <a:ext cx="5880735" cy="1916906"/>
          </a:xfrm>
        </p:spPr>
        <p:txBody>
          <a:bodyPr/>
          <a:lstStyle/>
          <a:p>
            <a:fld id="{A23720DD-5B6D-40BF-8493-A6B52D484E6B}" type="datetimeFigureOut">
              <a:rPr lang="tr-TR" smtClean="0"/>
              <a:t>7.05.2017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Serbest Form 11"/>
          <p:cNvSpPr>
            <a:spLocks/>
          </p:cNvSpPr>
          <p:nvPr/>
        </p:nvSpPr>
        <p:spPr bwMode="auto">
          <a:xfrm>
            <a:off x="0" y="24948661"/>
            <a:ext cx="25203150" cy="11093051"/>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349758" tIns="174879" rIns="349758" bIns="174879" anchor="t" compatLnSpc="1"/>
          <a:lstStyle/>
          <a:p>
            <a:endParaRPr kumimoji="0" lang="en-US"/>
          </a:p>
        </p:txBody>
      </p:sp>
      <p:sp>
        <p:nvSpPr>
          <p:cNvPr id="16" name="Serbest Form 15"/>
          <p:cNvSpPr>
            <a:spLocks/>
          </p:cNvSpPr>
          <p:nvPr/>
        </p:nvSpPr>
        <p:spPr bwMode="auto">
          <a:xfrm>
            <a:off x="20162520" y="0"/>
            <a:ext cx="5040630" cy="36004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349758" tIns="174879" rIns="349758" bIns="174879" anchor="t" compatLnSpc="1"/>
          <a:lstStyle/>
          <a:p>
            <a:endParaRPr kumimoji="0" lang="en-US"/>
          </a:p>
        </p:txBody>
      </p:sp>
      <p:sp>
        <p:nvSpPr>
          <p:cNvPr id="9" name="Başlık Yer Tutucusu 8"/>
          <p:cNvSpPr>
            <a:spLocks noGrp="1"/>
          </p:cNvSpPr>
          <p:nvPr>
            <p:ph type="title"/>
          </p:nvPr>
        </p:nvSpPr>
        <p:spPr>
          <a:xfrm>
            <a:off x="1260157" y="1441850"/>
            <a:ext cx="20582573" cy="6000750"/>
          </a:xfrm>
          <a:prstGeom prst="rect">
            <a:avLst/>
          </a:prstGeom>
        </p:spPr>
        <p:txBody>
          <a:bodyPr vert="horz" lIns="174879" tIns="174879" rIns="174879" bIns="174879" anchor="ctr">
            <a:normAutofit/>
          </a:bodyPr>
          <a:lstStyle/>
          <a:p>
            <a:r>
              <a:rPr kumimoji="0" lang="tr-TR" smtClean="0"/>
              <a:t>Asıl başlık stili için tıklatın</a:t>
            </a:r>
            <a:endParaRPr kumimoji="0" lang="en-US"/>
          </a:p>
        </p:txBody>
      </p:sp>
      <p:sp>
        <p:nvSpPr>
          <p:cNvPr id="30" name="Metin Yer Tutucusu 29"/>
          <p:cNvSpPr>
            <a:spLocks noGrp="1"/>
          </p:cNvSpPr>
          <p:nvPr>
            <p:ph type="body" idx="1"/>
          </p:nvPr>
        </p:nvSpPr>
        <p:spPr>
          <a:xfrm>
            <a:off x="1260157" y="8401053"/>
            <a:ext cx="20582573" cy="23761306"/>
          </a:xfrm>
          <a:prstGeom prst="rect">
            <a:avLst/>
          </a:prstGeom>
        </p:spPr>
        <p:txBody>
          <a:bodyPr vert="horz" lIns="349758" tIns="174879" rIns="349758" bIns="174879">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Veri Yer Tutucusu 9"/>
          <p:cNvSpPr>
            <a:spLocks noGrp="1"/>
          </p:cNvSpPr>
          <p:nvPr>
            <p:ph type="dt" sz="half" idx="2"/>
          </p:nvPr>
        </p:nvSpPr>
        <p:spPr>
          <a:xfrm>
            <a:off x="1260158" y="33715839"/>
            <a:ext cx="5880735" cy="1916906"/>
          </a:xfrm>
          <a:prstGeom prst="rect">
            <a:avLst/>
          </a:prstGeom>
        </p:spPr>
        <p:txBody>
          <a:bodyPr vert="horz" lIns="349758" tIns="174879" rIns="349758" bIns="0" anchor="b"/>
          <a:lstStyle>
            <a:lvl1pPr algn="l" eaLnBrk="1" latinLnBrk="0" hangingPunct="1">
              <a:defRPr kumimoji="0" sz="3800">
                <a:solidFill>
                  <a:schemeClr val="tx2">
                    <a:shade val="50000"/>
                  </a:schemeClr>
                </a:solidFill>
              </a:defRPr>
            </a:lvl1pPr>
          </a:lstStyle>
          <a:p>
            <a:fld id="{A23720DD-5B6D-40BF-8493-A6B52D484E6B}" type="datetimeFigureOut">
              <a:rPr lang="tr-TR" smtClean="0"/>
              <a:t>7.05.2017</a:t>
            </a:fld>
            <a:endParaRPr lang="tr-TR"/>
          </a:p>
        </p:txBody>
      </p:sp>
      <p:sp>
        <p:nvSpPr>
          <p:cNvPr id="22" name="Altbilgi Yer Tutucusu 21"/>
          <p:cNvSpPr>
            <a:spLocks noGrp="1"/>
          </p:cNvSpPr>
          <p:nvPr>
            <p:ph type="ftr" sz="quarter" idx="3"/>
          </p:nvPr>
        </p:nvSpPr>
        <p:spPr>
          <a:xfrm>
            <a:off x="8611076" y="33715839"/>
            <a:ext cx="7980998" cy="1916906"/>
          </a:xfrm>
          <a:prstGeom prst="rect">
            <a:avLst/>
          </a:prstGeom>
        </p:spPr>
        <p:txBody>
          <a:bodyPr vert="horz" lIns="0" tIns="174879" rIns="0" bIns="0" anchor="b"/>
          <a:lstStyle>
            <a:lvl1pPr algn="ctr" eaLnBrk="1" latinLnBrk="0" hangingPunct="1">
              <a:defRPr kumimoji="0" sz="3800">
                <a:solidFill>
                  <a:schemeClr val="tx2">
                    <a:shade val="50000"/>
                  </a:schemeClr>
                </a:solidFill>
              </a:defRPr>
            </a:lvl1pPr>
          </a:lstStyle>
          <a:p>
            <a:endParaRPr lang="tr-TR"/>
          </a:p>
        </p:txBody>
      </p:sp>
      <p:sp>
        <p:nvSpPr>
          <p:cNvPr id="18" name="Slayt Numarası Yer Tutucusu 17"/>
          <p:cNvSpPr>
            <a:spLocks noGrp="1"/>
          </p:cNvSpPr>
          <p:nvPr>
            <p:ph type="sldNum" sz="quarter" idx="4"/>
          </p:nvPr>
        </p:nvSpPr>
        <p:spPr>
          <a:xfrm>
            <a:off x="22472809" y="33715839"/>
            <a:ext cx="2100263" cy="1916906"/>
          </a:xfrm>
          <a:prstGeom prst="rect">
            <a:avLst/>
          </a:prstGeom>
        </p:spPr>
        <p:txBody>
          <a:bodyPr vert="horz" lIns="0" tIns="0" rIns="0" bIns="0" anchor="b"/>
          <a:lstStyle>
            <a:lvl1pPr algn="r" eaLnBrk="1" latinLnBrk="0" hangingPunct="1">
              <a:defRPr kumimoji="0" sz="3800">
                <a:solidFill>
                  <a:schemeClr val="tx2">
                    <a:shade val="50000"/>
                  </a:schemeClr>
                </a:solidFill>
              </a:defRPr>
            </a:lvl1pPr>
          </a:lstStyle>
          <a:p>
            <a:fld id="{F302176B-0E47-46AC-8F43-DAB4B8A37D0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xStyles>
    <p:titleStyle>
      <a:lvl1pPr algn="l" rtl="0" eaLnBrk="1" latinLnBrk="0" hangingPunct="1">
        <a:spcBef>
          <a:spcPct val="0"/>
        </a:spcBef>
        <a:buNone/>
        <a:defRPr kumimoji="0" sz="17600" kern="1200">
          <a:solidFill>
            <a:schemeClr val="tx1"/>
          </a:solidFill>
          <a:latin typeface="+mj-lt"/>
          <a:ea typeface="+mj-ea"/>
          <a:cs typeface="+mj-cs"/>
        </a:defRPr>
      </a:lvl1pPr>
    </p:titleStyle>
    <p:bodyStyle>
      <a:lvl1pPr marL="1608887" indent="-1468984" algn="l" rtl="0" eaLnBrk="1" latinLnBrk="0" hangingPunct="1">
        <a:spcBef>
          <a:spcPct val="20000"/>
        </a:spcBef>
        <a:buClr>
          <a:schemeClr val="accent1"/>
        </a:buClr>
        <a:buSzPct val="80000"/>
        <a:buFont typeface="Wingdings 2"/>
        <a:buChar char=""/>
        <a:defRPr kumimoji="0" sz="11500" kern="1200">
          <a:solidFill>
            <a:schemeClr val="tx1"/>
          </a:solidFill>
          <a:latin typeface="+mn-lt"/>
          <a:ea typeface="+mn-ea"/>
          <a:cs typeface="+mn-cs"/>
        </a:defRPr>
      </a:lvl1pPr>
      <a:lvl2pPr marL="2763088" indent="-1049274" algn="l" rtl="0" eaLnBrk="1" latinLnBrk="0" hangingPunct="1">
        <a:spcBef>
          <a:spcPct val="20000"/>
        </a:spcBef>
        <a:buClr>
          <a:schemeClr val="accent1"/>
        </a:buClr>
        <a:buSzPct val="90000"/>
        <a:buFont typeface="Wingdings 2"/>
        <a:buChar char=""/>
        <a:defRPr kumimoji="0" sz="9900" kern="1200">
          <a:solidFill>
            <a:schemeClr val="tx1"/>
          </a:solidFill>
          <a:latin typeface="+mn-lt"/>
          <a:ea typeface="+mn-ea"/>
          <a:cs typeface="+mn-cs"/>
        </a:defRPr>
      </a:lvl2pPr>
      <a:lvl3pPr marL="3847338" indent="-979322" algn="l" rtl="0" eaLnBrk="1" latinLnBrk="0" hangingPunct="1">
        <a:spcBef>
          <a:spcPct val="20000"/>
        </a:spcBef>
        <a:buClr>
          <a:schemeClr val="accent2"/>
        </a:buClr>
        <a:buSzPct val="85000"/>
        <a:buFont typeface="Arial"/>
        <a:buChar char="○"/>
        <a:defRPr kumimoji="0" sz="9200" kern="1200">
          <a:solidFill>
            <a:schemeClr val="tx1"/>
          </a:solidFill>
          <a:latin typeface="+mn-lt"/>
          <a:ea typeface="+mn-ea"/>
          <a:cs typeface="+mn-cs"/>
        </a:defRPr>
      </a:lvl3pPr>
      <a:lvl4pPr marL="4896612" indent="-909371" algn="l" rtl="0" eaLnBrk="1" latinLnBrk="0" hangingPunct="1">
        <a:spcBef>
          <a:spcPct val="20000"/>
        </a:spcBef>
        <a:buClr>
          <a:schemeClr val="accent3"/>
        </a:buClr>
        <a:buSzPct val="90000"/>
        <a:buFont typeface="Wingdings 2"/>
        <a:buChar char=""/>
        <a:defRPr kumimoji="0" sz="7700" kern="1200">
          <a:solidFill>
            <a:schemeClr val="tx1"/>
          </a:solidFill>
          <a:latin typeface="+mn-lt"/>
          <a:ea typeface="+mn-ea"/>
          <a:cs typeface="+mn-cs"/>
        </a:defRPr>
      </a:lvl4pPr>
      <a:lvl5pPr marL="5701055" indent="-699516" algn="l" rtl="0" eaLnBrk="1" latinLnBrk="0" hangingPunct="1">
        <a:spcBef>
          <a:spcPct val="20000"/>
        </a:spcBef>
        <a:buClr>
          <a:schemeClr val="accent4"/>
        </a:buClr>
        <a:buSzPct val="100000"/>
        <a:buFont typeface="Arial"/>
        <a:buChar char="-"/>
        <a:defRPr kumimoji="0" sz="7700" kern="1200">
          <a:solidFill>
            <a:schemeClr val="tx1"/>
          </a:solidFill>
          <a:latin typeface="+mn-lt"/>
          <a:ea typeface="+mn-ea"/>
          <a:cs typeface="+mn-cs"/>
        </a:defRPr>
      </a:lvl5pPr>
      <a:lvl6pPr marL="6505499" indent="-699516" algn="l" rtl="0" eaLnBrk="1" latinLnBrk="0" hangingPunct="1">
        <a:spcBef>
          <a:spcPct val="20000"/>
        </a:spcBef>
        <a:buClr>
          <a:schemeClr val="accent5"/>
        </a:buClr>
        <a:buFont typeface="Arial"/>
        <a:buChar char="-"/>
        <a:defRPr kumimoji="0" sz="7700" kern="1200" baseline="0">
          <a:solidFill>
            <a:schemeClr val="tx1"/>
          </a:solidFill>
          <a:latin typeface="+mn-lt"/>
          <a:ea typeface="+mn-ea"/>
          <a:cs typeface="+mn-cs"/>
        </a:defRPr>
      </a:lvl6pPr>
      <a:lvl7pPr marL="7344918" indent="-699516" algn="l" rtl="0" eaLnBrk="1" latinLnBrk="0" hangingPunct="1">
        <a:spcBef>
          <a:spcPct val="20000"/>
        </a:spcBef>
        <a:buClr>
          <a:schemeClr val="accent6"/>
        </a:buClr>
        <a:buSzPct val="100000"/>
        <a:buFont typeface="Arial"/>
        <a:buChar char="•"/>
        <a:defRPr kumimoji="0" sz="6900" kern="1200" baseline="0">
          <a:solidFill>
            <a:schemeClr val="tx1"/>
          </a:solidFill>
          <a:latin typeface="+mn-lt"/>
          <a:ea typeface="+mn-ea"/>
          <a:cs typeface="+mn-cs"/>
        </a:defRPr>
      </a:lvl7pPr>
      <a:lvl8pPr marL="8184337" indent="-699516" algn="l" rtl="0" eaLnBrk="1" latinLnBrk="0" hangingPunct="1">
        <a:spcBef>
          <a:spcPct val="20000"/>
        </a:spcBef>
        <a:buClr>
          <a:schemeClr val="accent6"/>
        </a:buClr>
        <a:buFont typeface="Arial"/>
        <a:buChar char="▪"/>
        <a:defRPr kumimoji="0" sz="6100" kern="1200">
          <a:solidFill>
            <a:schemeClr val="tx1"/>
          </a:solidFill>
          <a:latin typeface="+mn-lt"/>
          <a:ea typeface="+mn-ea"/>
          <a:cs typeface="+mn-cs"/>
        </a:defRPr>
      </a:lvl8pPr>
      <a:lvl9pPr marL="8918829" indent="-699516" algn="l" rtl="0" eaLnBrk="1" latinLnBrk="0" hangingPunct="1">
        <a:spcBef>
          <a:spcPct val="20000"/>
        </a:spcBef>
        <a:buClr>
          <a:schemeClr val="accent6"/>
        </a:buClr>
        <a:buFont typeface="Arial"/>
        <a:buChar char="•"/>
        <a:defRPr kumimoji="0" sz="6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748790" algn="l" rtl="0" eaLnBrk="1" latinLnBrk="0" hangingPunct="1">
        <a:defRPr kumimoji="0" kern="1200">
          <a:solidFill>
            <a:schemeClr val="tx1"/>
          </a:solidFill>
          <a:latin typeface="+mn-lt"/>
          <a:ea typeface="+mn-ea"/>
          <a:cs typeface="+mn-cs"/>
        </a:defRPr>
      </a:lvl2pPr>
      <a:lvl3pPr marL="3497580" algn="l" rtl="0" eaLnBrk="1" latinLnBrk="0" hangingPunct="1">
        <a:defRPr kumimoji="0" kern="1200">
          <a:solidFill>
            <a:schemeClr val="tx1"/>
          </a:solidFill>
          <a:latin typeface="+mn-lt"/>
          <a:ea typeface="+mn-ea"/>
          <a:cs typeface="+mn-cs"/>
        </a:defRPr>
      </a:lvl3pPr>
      <a:lvl4pPr marL="5246370" algn="l" rtl="0" eaLnBrk="1" latinLnBrk="0" hangingPunct="1">
        <a:defRPr kumimoji="0" kern="1200">
          <a:solidFill>
            <a:schemeClr val="tx1"/>
          </a:solidFill>
          <a:latin typeface="+mn-lt"/>
          <a:ea typeface="+mn-ea"/>
          <a:cs typeface="+mn-cs"/>
        </a:defRPr>
      </a:lvl4pPr>
      <a:lvl5pPr marL="6995160" algn="l" rtl="0" eaLnBrk="1" latinLnBrk="0" hangingPunct="1">
        <a:defRPr kumimoji="0" kern="1200">
          <a:solidFill>
            <a:schemeClr val="tx1"/>
          </a:solidFill>
          <a:latin typeface="+mn-lt"/>
          <a:ea typeface="+mn-ea"/>
          <a:cs typeface="+mn-cs"/>
        </a:defRPr>
      </a:lvl5pPr>
      <a:lvl6pPr marL="8743950" algn="l" rtl="0" eaLnBrk="1" latinLnBrk="0" hangingPunct="1">
        <a:defRPr kumimoji="0" kern="1200">
          <a:solidFill>
            <a:schemeClr val="tx1"/>
          </a:solidFill>
          <a:latin typeface="+mn-lt"/>
          <a:ea typeface="+mn-ea"/>
          <a:cs typeface="+mn-cs"/>
        </a:defRPr>
      </a:lvl6pPr>
      <a:lvl7pPr marL="10492740" algn="l" rtl="0" eaLnBrk="1" latinLnBrk="0" hangingPunct="1">
        <a:defRPr kumimoji="0" kern="1200">
          <a:solidFill>
            <a:schemeClr val="tx1"/>
          </a:solidFill>
          <a:latin typeface="+mn-lt"/>
          <a:ea typeface="+mn-ea"/>
          <a:cs typeface="+mn-cs"/>
        </a:defRPr>
      </a:lvl7pPr>
      <a:lvl8pPr marL="12241530" algn="l" rtl="0" eaLnBrk="1" latinLnBrk="0" hangingPunct="1">
        <a:defRPr kumimoji="0" kern="1200">
          <a:solidFill>
            <a:schemeClr val="tx1"/>
          </a:solidFill>
          <a:latin typeface="+mn-lt"/>
          <a:ea typeface="+mn-ea"/>
          <a:cs typeface="+mn-cs"/>
        </a:defRPr>
      </a:lvl8pPr>
      <a:lvl9pPr marL="1399032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Yuvarlatılmış Dikdörtgen 36"/>
          <p:cNvSpPr/>
          <p:nvPr/>
        </p:nvSpPr>
        <p:spPr>
          <a:xfrm>
            <a:off x="13249647" y="21314715"/>
            <a:ext cx="10945216" cy="6352749"/>
          </a:xfrm>
          <a:prstGeom prst="roundRect">
            <a:avLst>
              <a:gd name="adj" fmla="val 6245"/>
            </a:avLst>
          </a:prstGeom>
          <a:solidFill>
            <a:schemeClr val="accent5">
              <a:lumMod val="50000"/>
              <a:alpha val="80000"/>
            </a:schemeClr>
          </a:solidFill>
          <a:ln w="76200" cmpd="dbl">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Yuvarlatılmış Dikdörtgen 35"/>
          <p:cNvSpPr/>
          <p:nvPr/>
        </p:nvSpPr>
        <p:spPr>
          <a:xfrm>
            <a:off x="1368327" y="24194938"/>
            <a:ext cx="10945216" cy="6965128"/>
          </a:xfrm>
          <a:prstGeom prst="roundRect">
            <a:avLst>
              <a:gd name="adj" fmla="val 6245"/>
            </a:avLst>
          </a:prstGeom>
          <a:solidFill>
            <a:schemeClr val="accent5">
              <a:lumMod val="50000"/>
              <a:alpha val="80000"/>
            </a:schemeClr>
          </a:solidFill>
          <a:ln w="76200" cmpd="dbl">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Yuvarlatılmış Dikdörtgen 34"/>
          <p:cNvSpPr/>
          <p:nvPr/>
        </p:nvSpPr>
        <p:spPr>
          <a:xfrm>
            <a:off x="13105631" y="7345067"/>
            <a:ext cx="10945216" cy="6048672"/>
          </a:xfrm>
          <a:prstGeom prst="roundRect">
            <a:avLst>
              <a:gd name="adj" fmla="val 6245"/>
            </a:avLst>
          </a:prstGeom>
          <a:solidFill>
            <a:schemeClr val="accent5">
              <a:lumMod val="50000"/>
              <a:alpha val="80000"/>
            </a:schemeClr>
          </a:solidFill>
          <a:ln w="76200" cmpd="dbl">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Yuvarlatılmış Dikdörtgen 33"/>
          <p:cNvSpPr/>
          <p:nvPr/>
        </p:nvSpPr>
        <p:spPr>
          <a:xfrm>
            <a:off x="1368327" y="7295695"/>
            <a:ext cx="10903135" cy="7681649"/>
          </a:xfrm>
          <a:prstGeom prst="roundRect">
            <a:avLst>
              <a:gd name="adj" fmla="val 6245"/>
            </a:avLst>
          </a:prstGeom>
          <a:solidFill>
            <a:schemeClr val="accent5">
              <a:lumMod val="50000"/>
              <a:alpha val="80000"/>
            </a:schemeClr>
          </a:solidFill>
          <a:ln w="76200" cmpd="dbl">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Yuvarlatılmış Dikdörtgen 32"/>
          <p:cNvSpPr/>
          <p:nvPr/>
        </p:nvSpPr>
        <p:spPr>
          <a:xfrm>
            <a:off x="1368327" y="15842011"/>
            <a:ext cx="10903135" cy="4047875"/>
          </a:xfrm>
          <a:prstGeom prst="roundRect">
            <a:avLst>
              <a:gd name="adj" fmla="val 6245"/>
            </a:avLst>
          </a:prstGeom>
          <a:solidFill>
            <a:schemeClr val="accent5">
              <a:lumMod val="50000"/>
              <a:alpha val="80000"/>
            </a:schemeClr>
          </a:solidFill>
          <a:ln w="76200" cmpd="dbl">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Yuvarlatılmış Dikdörtgen 9"/>
          <p:cNvSpPr/>
          <p:nvPr/>
        </p:nvSpPr>
        <p:spPr>
          <a:xfrm>
            <a:off x="1296319" y="7129042"/>
            <a:ext cx="10981220" cy="588799"/>
          </a:xfrm>
          <a:prstGeom prst="roundRect">
            <a:avLst/>
          </a:prstGeom>
          <a:pattFill prst="pct5">
            <a:fgClr>
              <a:schemeClr val="accent5">
                <a:lumMod val="50000"/>
              </a:schemeClr>
            </a:fgClr>
            <a:bgClr>
              <a:schemeClr val="accent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3600" dirty="0"/>
          </a:p>
        </p:txBody>
      </p:sp>
      <p:sp>
        <p:nvSpPr>
          <p:cNvPr id="20" name="Yuvarlatılmış Dikdörtgen 19"/>
          <p:cNvSpPr/>
          <p:nvPr/>
        </p:nvSpPr>
        <p:spPr>
          <a:xfrm>
            <a:off x="853108" y="963650"/>
            <a:ext cx="23930659" cy="4950550"/>
          </a:xfrm>
          <a:prstGeom prst="roundRect">
            <a:avLst/>
          </a:prstGeom>
          <a:pattFill prst="openDmnd">
            <a:fgClr>
              <a:schemeClr val="accent5">
                <a:lumMod val="20000"/>
                <a:lumOff val="80000"/>
              </a:schemeClr>
            </a:fgClr>
            <a:bgClr>
              <a:schemeClr val="accent1"/>
            </a:bgClr>
          </a:pattFill>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spcCol="0" rtlCol="0" anchor="ctr"/>
          <a:lstStyle/>
          <a:p>
            <a:pPr algn="ctr"/>
            <a:endParaRPr lang="tr-TR"/>
          </a:p>
        </p:txBody>
      </p:sp>
      <p:pic>
        <p:nvPicPr>
          <p:cNvPr id="21" name="Resim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288" y="1525062"/>
            <a:ext cx="3732415" cy="3999016"/>
          </a:xfrm>
          <a:prstGeom prst="rect">
            <a:avLst/>
          </a:prstGeom>
        </p:spPr>
      </p:pic>
      <p:sp>
        <p:nvSpPr>
          <p:cNvPr id="28" name="Metin kutusu 27"/>
          <p:cNvSpPr txBox="1"/>
          <p:nvPr/>
        </p:nvSpPr>
        <p:spPr>
          <a:xfrm>
            <a:off x="4958661" y="1800450"/>
            <a:ext cx="21170352" cy="1038746"/>
          </a:xfrm>
          <a:prstGeom prst="rect">
            <a:avLst/>
          </a:prstGeom>
          <a:noFill/>
        </p:spPr>
        <p:txBody>
          <a:bodyPr wrap="square" lIns="111026" tIns="55513" rIns="111026" bIns="55513" rtlCol="0">
            <a:spAutoFit/>
          </a:bodyPr>
          <a:lstStyle/>
          <a:p>
            <a:r>
              <a:rPr lang="tr-TR" sz="5800" b="1" dirty="0">
                <a:solidFill>
                  <a:schemeClr val="accent3">
                    <a:lumMod val="25000"/>
                  </a:schemeClr>
                </a:solidFill>
              </a:rPr>
              <a:t>KUM HAVUZUNDA COĞRAFİ HARİTALANDIRMA</a:t>
            </a:r>
          </a:p>
        </p:txBody>
      </p:sp>
      <p:sp>
        <p:nvSpPr>
          <p:cNvPr id="30" name="Metin kutusu 29"/>
          <p:cNvSpPr txBox="1"/>
          <p:nvPr/>
        </p:nvSpPr>
        <p:spPr>
          <a:xfrm>
            <a:off x="4958661" y="2918168"/>
            <a:ext cx="12793421" cy="2143436"/>
          </a:xfrm>
          <a:prstGeom prst="rect">
            <a:avLst/>
          </a:prstGeom>
          <a:noFill/>
        </p:spPr>
        <p:txBody>
          <a:bodyPr wrap="square" lIns="111026" tIns="55513" rIns="111026" bIns="55513" rtlCol="0">
            <a:spAutoFit/>
          </a:bodyPr>
          <a:lstStyle/>
          <a:p>
            <a:r>
              <a:rPr lang="tr-TR" sz="4400" dirty="0">
                <a:solidFill>
                  <a:schemeClr val="accent3">
                    <a:lumMod val="25000"/>
                  </a:schemeClr>
                </a:solidFill>
              </a:rPr>
              <a:t>Danışman Hoca : Yalçın Albayrak</a:t>
            </a:r>
          </a:p>
          <a:p>
            <a:r>
              <a:rPr lang="tr-TR" sz="4400" dirty="0">
                <a:solidFill>
                  <a:schemeClr val="accent3">
                    <a:lumMod val="25000"/>
                  </a:schemeClr>
                </a:solidFill>
              </a:rPr>
              <a:t>Hazırlayanlar : Halil </a:t>
            </a:r>
            <a:r>
              <a:rPr lang="tr-TR" sz="4400" dirty="0" err="1">
                <a:solidFill>
                  <a:schemeClr val="accent3">
                    <a:lumMod val="25000"/>
                  </a:schemeClr>
                </a:solidFill>
              </a:rPr>
              <a:t>Arıkel</a:t>
            </a:r>
            <a:r>
              <a:rPr lang="tr-TR" sz="4400" dirty="0">
                <a:solidFill>
                  <a:schemeClr val="accent3">
                    <a:lumMod val="25000"/>
                  </a:schemeClr>
                </a:solidFill>
              </a:rPr>
              <a:t>, Kübra Bal, Yiğit </a:t>
            </a:r>
            <a:r>
              <a:rPr lang="tr-TR" sz="4400" dirty="0" smtClean="0">
                <a:solidFill>
                  <a:schemeClr val="accent3">
                    <a:lumMod val="25000"/>
                  </a:schemeClr>
                </a:solidFill>
              </a:rPr>
              <a:t>Yılmaz</a:t>
            </a:r>
          </a:p>
          <a:p>
            <a:r>
              <a:rPr lang="tr-TR" sz="4400" dirty="0" smtClean="0">
                <a:solidFill>
                  <a:schemeClr val="accent3">
                    <a:lumMod val="25000"/>
                  </a:schemeClr>
                </a:solidFill>
              </a:rPr>
              <a:t>Akdeniz </a:t>
            </a:r>
            <a:r>
              <a:rPr lang="tr-TR" sz="4400" dirty="0">
                <a:solidFill>
                  <a:schemeClr val="accent3">
                    <a:lumMod val="25000"/>
                  </a:schemeClr>
                </a:solidFill>
              </a:rPr>
              <a:t>Üniversitesi, Elektrik-Elektronik Mühendisliği </a:t>
            </a:r>
            <a:r>
              <a:rPr lang="tr-TR" sz="4400" dirty="0" smtClean="0">
                <a:solidFill>
                  <a:schemeClr val="accent3">
                    <a:lumMod val="25000"/>
                  </a:schemeClr>
                </a:solidFill>
              </a:rPr>
              <a:t> </a:t>
            </a:r>
            <a:endParaRPr lang="tr-TR" sz="4400" dirty="0">
              <a:solidFill>
                <a:schemeClr val="accent3">
                  <a:lumMod val="2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39" y="20552666"/>
            <a:ext cx="10657184" cy="274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etin kutusu 2"/>
          <p:cNvSpPr txBox="1"/>
          <p:nvPr/>
        </p:nvSpPr>
        <p:spPr>
          <a:xfrm>
            <a:off x="2204368" y="22352912"/>
            <a:ext cx="1828255" cy="461665"/>
          </a:xfrm>
          <a:prstGeom prst="rect">
            <a:avLst/>
          </a:prstGeom>
          <a:noFill/>
        </p:spPr>
        <p:txBody>
          <a:bodyPr wrap="square" rtlCol="0">
            <a:spAutoFit/>
          </a:bodyPr>
          <a:lstStyle/>
          <a:p>
            <a:r>
              <a:rPr lang="tr-TR" sz="2400" dirty="0" smtClean="0"/>
              <a:t>IR </a:t>
            </a:r>
            <a:r>
              <a:rPr lang="tr-TR" sz="2400" dirty="0" err="1" smtClean="0"/>
              <a:t>Emitter</a:t>
            </a:r>
            <a:endParaRPr lang="tr-TR" sz="2400" dirty="0"/>
          </a:p>
        </p:txBody>
      </p:sp>
      <p:sp>
        <p:nvSpPr>
          <p:cNvPr id="5" name="Yukarı Bükülü Ok 4"/>
          <p:cNvSpPr/>
          <p:nvPr/>
        </p:nvSpPr>
        <p:spPr>
          <a:xfrm>
            <a:off x="3772646" y="21699925"/>
            <a:ext cx="792088" cy="10129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Yukarı Ok 5"/>
          <p:cNvSpPr/>
          <p:nvPr/>
        </p:nvSpPr>
        <p:spPr>
          <a:xfrm>
            <a:off x="6048847" y="21699924"/>
            <a:ext cx="432048" cy="1733061"/>
          </a:xfrm>
          <a:prstGeom prst="upArrow">
            <a:avLst>
              <a:gd name="adj1" fmla="val 4412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Yukarı Bükülü Ok 16"/>
          <p:cNvSpPr/>
          <p:nvPr/>
        </p:nvSpPr>
        <p:spPr>
          <a:xfrm flipH="1">
            <a:off x="7074049" y="21699924"/>
            <a:ext cx="1711101" cy="1012982"/>
          </a:xfrm>
          <a:prstGeom prst="bentUpArrow">
            <a:avLst>
              <a:gd name="adj1" fmla="val 17477"/>
              <a:gd name="adj2" fmla="val 1998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8816305" y="22378033"/>
            <a:ext cx="1944216" cy="461665"/>
          </a:xfrm>
          <a:prstGeom prst="rect">
            <a:avLst/>
          </a:prstGeom>
          <a:noFill/>
        </p:spPr>
        <p:txBody>
          <a:bodyPr wrap="square" rtlCol="0">
            <a:spAutoFit/>
          </a:bodyPr>
          <a:lstStyle/>
          <a:p>
            <a:r>
              <a:rPr lang="tr-TR" sz="2400" dirty="0" smtClean="0"/>
              <a:t>IR Sensor</a:t>
            </a:r>
            <a:endParaRPr lang="tr-TR" sz="2400" dirty="0"/>
          </a:p>
        </p:txBody>
      </p:sp>
      <p:sp>
        <p:nvSpPr>
          <p:cNvPr id="12" name="Metin kutusu 11"/>
          <p:cNvSpPr txBox="1"/>
          <p:nvPr/>
        </p:nvSpPr>
        <p:spPr>
          <a:xfrm>
            <a:off x="5311529" y="23476095"/>
            <a:ext cx="2088232" cy="461665"/>
          </a:xfrm>
          <a:prstGeom prst="rect">
            <a:avLst/>
          </a:prstGeom>
          <a:noFill/>
        </p:spPr>
        <p:txBody>
          <a:bodyPr wrap="square" rtlCol="0">
            <a:spAutoFit/>
          </a:bodyPr>
          <a:lstStyle/>
          <a:p>
            <a:r>
              <a:rPr lang="tr-TR" sz="2400" dirty="0" smtClean="0"/>
              <a:t>RGB Kamera</a:t>
            </a:r>
            <a:endParaRPr lang="tr-TR" sz="2400"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032" y="31411372"/>
            <a:ext cx="6590381" cy="392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812581" y="13643772"/>
            <a:ext cx="4494881" cy="337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496" b="19949"/>
          <a:stretch/>
        </p:blipFill>
        <p:spPr bwMode="auto">
          <a:xfrm>
            <a:off x="18866780" y="13643772"/>
            <a:ext cx="4572722" cy="321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812581" y="17354178"/>
            <a:ext cx="4494881" cy="337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793626" y="17318553"/>
            <a:ext cx="4471207" cy="335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Yuvarlatılmış Dikdörtgen 30"/>
          <p:cNvSpPr/>
          <p:nvPr/>
        </p:nvSpPr>
        <p:spPr>
          <a:xfrm>
            <a:off x="13069627" y="7201050"/>
            <a:ext cx="10981220" cy="588799"/>
          </a:xfrm>
          <a:prstGeom prst="roundRect">
            <a:avLst/>
          </a:prstGeom>
          <a:pattFill prst="pct5">
            <a:fgClr>
              <a:schemeClr val="accent5">
                <a:lumMod val="50000"/>
              </a:schemeClr>
            </a:fgClr>
            <a:bgClr>
              <a:schemeClr val="accent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6" name="Metin kutusu 15"/>
          <p:cNvSpPr txBox="1"/>
          <p:nvPr/>
        </p:nvSpPr>
        <p:spPr>
          <a:xfrm>
            <a:off x="1290242" y="7832291"/>
            <a:ext cx="10981220" cy="646331"/>
          </a:xfrm>
          <a:prstGeom prst="rect">
            <a:avLst/>
          </a:prstGeom>
          <a:noFill/>
        </p:spPr>
        <p:txBody>
          <a:bodyPr wrap="square" rtlCol="0">
            <a:spAutoFit/>
          </a:bodyPr>
          <a:lstStyle/>
          <a:p>
            <a:endParaRPr lang="tr-TR" sz="3600" dirty="0" smtClean="0"/>
          </a:p>
        </p:txBody>
      </p:sp>
      <p:sp>
        <p:nvSpPr>
          <p:cNvPr id="32" name="Yuvarlatılmış Dikdörtgen 31"/>
          <p:cNvSpPr/>
          <p:nvPr/>
        </p:nvSpPr>
        <p:spPr>
          <a:xfrm>
            <a:off x="1332323" y="15757267"/>
            <a:ext cx="10981220" cy="588799"/>
          </a:xfrm>
          <a:prstGeom prst="roundRect">
            <a:avLst/>
          </a:prstGeom>
          <a:pattFill prst="pct5">
            <a:fgClr>
              <a:schemeClr val="accent5">
                <a:lumMod val="50000"/>
              </a:schemeClr>
            </a:fgClr>
            <a:bgClr>
              <a:schemeClr val="accent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9" name="Metin kutusu 18"/>
          <p:cNvSpPr txBox="1"/>
          <p:nvPr/>
        </p:nvSpPr>
        <p:spPr>
          <a:xfrm>
            <a:off x="1448720" y="15684088"/>
            <a:ext cx="10684804" cy="4524315"/>
          </a:xfrm>
          <a:prstGeom prst="rect">
            <a:avLst/>
          </a:prstGeom>
          <a:noFill/>
        </p:spPr>
        <p:txBody>
          <a:bodyPr wrap="square" rtlCol="0">
            <a:spAutoFit/>
          </a:bodyPr>
          <a:lstStyle/>
          <a:p>
            <a:pPr algn="ctr"/>
            <a:r>
              <a:rPr lang="tr-TR" sz="3600" b="1" dirty="0">
                <a:solidFill>
                  <a:srgbClr val="464648"/>
                </a:solidFill>
              </a:rPr>
              <a:t>Ana Materyaller ve Görevleri</a:t>
            </a:r>
          </a:p>
          <a:p>
            <a:r>
              <a:rPr lang="tr-TR" sz="3600" b="1" u="sng" dirty="0" err="1">
                <a:solidFill>
                  <a:schemeClr val="accent2"/>
                </a:solidFill>
              </a:rPr>
              <a:t>Kinect</a:t>
            </a:r>
            <a:endParaRPr lang="tr-TR" sz="3600" b="1" u="sng" dirty="0">
              <a:solidFill>
                <a:schemeClr val="accent2"/>
              </a:solidFill>
            </a:endParaRPr>
          </a:p>
          <a:p>
            <a:pPr algn="just"/>
            <a:r>
              <a:rPr lang="tr-TR" sz="3600" dirty="0">
                <a:solidFill>
                  <a:schemeClr val="accent2"/>
                </a:solidFill>
              </a:rPr>
              <a:t>Microsoft’un geliştirdiği bu cihaz kızılötesi </a:t>
            </a:r>
            <a:r>
              <a:rPr lang="tr-TR" sz="3600" dirty="0" err="1">
                <a:solidFill>
                  <a:schemeClr val="accent2"/>
                </a:solidFill>
              </a:rPr>
              <a:t>sensörler</a:t>
            </a:r>
            <a:r>
              <a:rPr lang="tr-TR" sz="3600" dirty="0">
                <a:solidFill>
                  <a:schemeClr val="accent2"/>
                </a:solidFill>
              </a:rPr>
              <a:t> sayesinde gördüğü alanın bütün derinlik verilerine ulaşabilmemize olanak sağlar. Böylece kameranın gördüğü bölgeye ait işleyebileceğimiz bir 640x480 gri seviye derinlik matrisi elde ederiz.</a:t>
            </a:r>
          </a:p>
          <a:p>
            <a:endParaRPr lang="tr-TR" sz="3600" dirty="0"/>
          </a:p>
        </p:txBody>
      </p:sp>
      <p:sp>
        <p:nvSpPr>
          <p:cNvPr id="26" name="Metin kutusu 25"/>
          <p:cNvSpPr txBox="1"/>
          <p:nvPr/>
        </p:nvSpPr>
        <p:spPr>
          <a:xfrm>
            <a:off x="1476339" y="24285240"/>
            <a:ext cx="10657183" cy="7294305"/>
          </a:xfrm>
          <a:prstGeom prst="rect">
            <a:avLst/>
          </a:prstGeom>
          <a:noFill/>
        </p:spPr>
        <p:txBody>
          <a:bodyPr wrap="square" rtlCol="0">
            <a:spAutoFit/>
          </a:bodyPr>
          <a:lstStyle/>
          <a:p>
            <a:r>
              <a:rPr lang="tr-TR" sz="3600" b="1" u="sng" dirty="0" err="1">
                <a:solidFill>
                  <a:schemeClr val="accent2"/>
                </a:solidFill>
              </a:rPr>
              <a:t>Raspberry</a:t>
            </a:r>
            <a:r>
              <a:rPr lang="tr-TR" sz="3600" b="1" u="sng" dirty="0">
                <a:solidFill>
                  <a:schemeClr val="accent2"/>
                </a:solidFill>
              </a:rPr>
              <a:t> Pi 3</a:t>
            </a:r>
          </a:p>
          <a:p>
            <a:pPr algn="just"/>
            <a:r>
              <a:rPr lang="tr-TR" sz="3600" dirty="0" err="1">
                <a:solidFill>
                  <a:schemeClr val="accent2"/>
                </a:solidFill>
              </a:rPr>
              <a:t>Raspberry</a:t>
            </a:r>
            <a:r>
              <a:rPr lang="tr-TR" sz="3600" dirty="0">
                <a:solidFill>
                  <a:schemeClr val="accent2"/>
                </a:solidFill>
              </a:rPr>
              <a:t> firmasının ürettiği küçük, ucuz ve hızlı bir mini bilgisayardır. Bu mini bilgisayarı kullanma amacımız projeyi, dizüstü veya masaüstü bilgisayarların maliyetinden ve hantallığından kurtarmaktır. Böylece daha ucuz ve kompakt bir yapı oluşturmaktayız.</a:t>
            </a:r>
          </a:p>
          <a:p>
            <a:pPr algn="just"/>
            <a:r>
              <a:rPr lang="tr-TR" sz="3600" dirty="0" err="1">
                <a:solidFill>
                  <a:schemeClr val="accent2"/>
                </a:solidFill>
              </a:rPr>
              <a:t>Raspberry</a:t>
            </a:r>
            <a:r>
              <a:rPr lang="tr-TR" sz="3600" dirty="0">
                <a:solidFill>
                  <a:schemeClr val="accent2"/>
                </a:solidFill>
              </a:rPr>
              <a:t> </a:t>
            </a:r>
            <a:r>
              <a:rPr lang="tr-TR" sz="3600" dirty="0" err="1">
                <a:solidFill>
                  <a:schemeClr val="accent2"/>
                </a:solidFill>
              </a:rPr>
              <a:t>Pi’nin</a:t>
            </a:r>
            <a:r>
              <a:rPr lang="tr-TR" sz="3600" dirty="0">
                <a:solidFill>
                  <a:schemeClr val="accent2"/>
                </a:solidFill>
              </a:rPr>
              <a:t> görevi </a:t>
            </a:r>
            <a:r>
              <a:rPr lang="tr-TR" sz="3600" dirty="0" err="1">
                <a:solidFill>
                  <a:schemeClr val="accent2"/>
                </a:solidFill>
              </a:rPr>
              <a:t>Kinect</a:t>
            </a:r>
            <a:r>
              <a:rPr lang="tr-TR" sz="3600" dirty="0">
                <a:solidFill>
                  <a:schemeClr val="accent2"/>
                </a:solidFill>
              </a:rPr>
              <a:t> kamera yardımıyla ulaştığımız gri seviye derinlik matrisini piksel </a:t>
            </a:r>
            <a:r>
              <a:rPr lang="tr-TR" sz="3600" dirty="0" err="1">
                <a:solidFill>
                  <a:schemeClr val="accent2"/>
                </a:solidFill>
              </a:rPr>
              <a:t>piksel</a:t>
            </a:r>
            <a:r>
              <a:rPr lang="tr-TR" sz="3600" dirty="0">
                <a:solidFill>
                  <a:schemeClr val="accent2"/>
                </a:solidFill>
              </a:rPr>
              <a:t> işleyerek kendi belirlediğimiz renk skalasıyla birleştirir ve oluşan yeni renkli görüntüyü projeksiyon cihazına gönderir.</a:t>
            </a:r>
          </a:p>
          <a:p>
            <a:endParaRPr lang="tr-TR" sz="3600" dirty="0"/>
          </a:p>
        </p:txBody>
      </p:sp>
      <p:sp>
        <p:nvSpPr>
          <p:cNvPr id="27" name="Metin kutusu 26"/>
          <p:cNvSpPr txBox="1"/>
          <p:nvPr/>
        </p:nvSpPr>
        <p:spPr>
          <a:xfrm>
            <a:off x="13249647" y="7201050"/>
            <a:ext cx="10585176" cy="6740307"/>
          </a:xfrm>
          <a:prstGeom prst="rect">
            <a:avLst/>
          </a:prstGeom>
          <a:noFill/>
        </p:spPr>
        <p:txBody>
          <a:bodyPr wrap="square" rtlCol="0">
            <a:spAutoFit/>
          </a:bodyPr>
          <a:lstStyle/>
          <a:p>
            <a:pPr algn="ctr"/>
            <a:r>
              <a:rPr lang="tr-TR" sz="3600" b="1" dirty="0">
                <a:solidFill>
                  <a:srgbClr val="464648"/>
                </a:solidFill>
              </a:rPr>
              <a:t>Yapım Aşaması Ve Metotları</a:t>
            </a:r>
            <a:endParaRPr lang="tr-TR" sz="3600" b="1" dirty="0">
              <a:solidFill>
                <a:srgbClr val="E4E4E4"/>
              </a:solidFill>
            </a:endParaRPr>
          </a:p>
          <a:p>
            <a:pPr algn="just" defTabSz="914400">
              <a:defRPr/>
            </a:pPr>
            <a:r>
              <a:rPr lang="tr-TR" sz="3600" b="1" u="sng" dirty="0" smtClean="0">
                <a:solidFill>
                  <a:schemeClr val="accent2"/>
                </a:solidFill>
              </a:rPr>
              <a:t>Yazılım</a:t>
            </a:r>
            <a:endParaRPr lang="tr-TR" sz="3600" b="1" u="sng" dirty="0">
              <a:solidFill>
                <a:schemeClr val="accent2"/>
              </a:solidFill>
            </a:endParaRPr>
          </a:p>
          <a:p>
            <a:pPr algn="just" defTabSz="914400">
              <a:defRPr/>
            </a:pPr>
            <a:r>
              <a:rPr lang="tr-TR" sz="3600" dirty="0" err="1">
                <a:solidFill>
                  <a:schemeClr val="accent2"/>
                </a:solidFill>
              </a:rPr>
              <a:t>Raspberry</a:t>
            </a:r>
            <a:r>
              <a:rPr lang="tr-TR" sz="3600" dirty="0">
                <a:solidFill>
                  <a:schemeClr val="accent2"/>
                </a:solidFill>
              </a:rPr>
              <a:t> için işletim sistemi olarak </a:t>
            </a:r>
            <a:r>
              <a:rPr lang="tr-TR" sz="3600" dirty="0" err="1">
                <a:solidFill>
                  <a:schemeClr val="accent2"/>
                </a:solidFill>
              </a:rPr>
              <a:t>Raspbian</a:t>
            </a:r>
            <a:r>
              <a:rPr lang="tr-TR" sz="3600" dirty="0">
                <a:solidFill>
                  <a:schemeClr val="accent2"/>
                </a:solidFill>
              </a:rPr>
              <a:t> </a:t>
            </a:r>
            <a:r>
              <a:rPr lang="tr-TR" sz="3600" dirty="0" err="1">
                <a:solidFill>
                  <a:schemeClr val="accent2"/>
                </a:solidFill>
              </a:rPr>
              <a:t>Pixel</a:t>
            </a:r>
            <a:r>
              <a:rPr lang="tr-TR" sz="3600" dirty="0">
                <a:solidFill>
                  <a:schemeClr val="accent2"/>
                </a:solidFill>
              </a:rPr>
              <a:t> seçtik. Program için ise işletim sistemiyle gelen </a:t>
            </a:r>
            <a:r>
              <a:rPr lang="tr-TR" sz="3600" dirty="0" err="1">
                <a:solidFill>
                  <a:schemeClr val="accent2"/>
                </a:solidFill>
              </a:rPr>
              <a:t>Python</a:t>
            </a:r>
            <a:r>
              <a:rPr lang="tr-TR" sz="3600" dirty="0">
                <a:solidFill>
                  <a:schemeClr val="accent2"/>
                </a:solidFill>
              </a:rPr>
              <a:t> dilini kullanmaya başladık. Ancak kullandığımız renk matrisini </a:t>
            </a:r>
            <a:r>
              <a:rPr lang="tr-TR" sz="3600" dirty="0" err="1">
                <a:solidFill>
                  <a:schemeClr val="accent2"/>
                </a:solidFill>
              </a:rPr>
              <a:t>Matlab</a:t>
            </a:r>
            <a:r>
              <a:rPr lang="tr-TR" sz="3600" dirty="0">
                <a:solidFill>
                  <a:schemeClr val="accent2"/>
                </a:solidFill>
              </a:rPr>
              <a:t> yardımıyla düzenleyerek </a:t>
            </a:r>
            <a:r>
              <a:rPr lang="tr-TR" sz="3600" dirty="0" err="1">
                <a:solidFill>
                  <a:schemeClr val="accent2"/>
                </a:solidFill>
              </a:rPr>
              <a:t>Python</a:t>
            </a:r>
            <a:r>
              <a:rPr lang="tr-TR" sz="3600" dirty="0">
                <a:solidFill>
                  <a:schemeClr val="accent2"/>
                </a:solidFill>
              </a:rPr>
              <a:t> kodumuza entegre ettik. </a:t>
            </a:r>
            <a:r>
              <a:rPr lang="tr-TR" sz="3600" dirty="0" err="1">
                <a:solidFill>
                  <a:schemeClr val="accent2"/>
                </a:solidFill>
              </a:rPr>
              <a:t>Raspberry</a:t>
            </a:r>
            <a:r>
              <a:rPr lang="tr-TR" sz="3600" dirty="0">
                <a:solidFill>
                  <a:schemeClr val="accent2"/>
                </a:solidFill>
              </a:rPr>
              <a:t> için gerekli olan güncelleme ve izin ayarlamalarını yaptıktan sonra yazılımımızı, donanım ile uyumlu bir şekilde çalışacak duruma getirdik</a:t>
            </a:r>
            <a:r>
              <a:rPr lang="tr-TR" sz="3600" dirty="0">
                <a:solidFill>
                  <a:schemeClr val="accent2">
                    <a:lumMod val="95000"/>
                  </a:schemeClr>
                </a:solidFill>
              </a:rPr>
              <a:t>.</a:t>
            </a:r>
          </a:p>
          <a:p>
            <a:endParaRPr lang="tr-TR" sz="3600" dirty="0"/>
          </a:p>
        </p:txBody>
      </p:sp>
      <p:sp>
        <p:nvSpPr>
          <p:cNvPr id="29" name="Metin kutusu 28"/>
          <p:cNvSpPr txBox="1"/>
          <p:nvPr/>
        </p:nvSpPr>
        <p:spPr>
          <a:xfrm>
            <a:off x="13393663" y="21420050"/>
            <a:ext cx="10585176" cy="6186309"/>
          </a:xfrm>
          <a:prstGeom prst="rect">
            <a:avLst/>
          </a:prstGeom>
          <a:noFill/>
        </p:spPr>
        <p:txBody>
          <a:bodyPr wrap="square" rtlCol="0">
            <a:spAutoFit/>
          </a:bodyPr>
          <a:lstStyle/>
          <a:p>
            <a:pPr algn="just" defTabSz="914400">
              <a:defRPr/>
            </a:pPr>
            <a:r>
              <a:rPr lang="tr-TR" sz="3600" b="1" u="sng" dirty="0" smtClean="0">
                <a:solidFill>
                  <a:schemeClr val="accent2"/>
                </a:solidFill>
              </a:rPr>
              <a:t>Donanım</a:t>
            </a:r>
            <a:endParaRPr lang="tr-TR" sz="3600" b="1" dirty="0">
              <a:solidFill>
                <a:schemeClr val="accent2"/>
              </a:solidFill>
            </a:endParaRPr>
          </a:p>
          <a:p>
            <a:pPr algn="just" defTabSz="914400">
              <a:defRPr/>
            </a:pPr>
            <a:r>
              <a:rPr lang="tr-TR" sz="3600" dirty="0">
                <a:solidFill>
                  <a:schemeClr val="accent2"/>
                </a:solidFill>
              </a:rPr>
              <a:t>Donanımsal olarak önceliğimiz kullanmamız gereken parçaların birbiriyle uyumu oldu. Bu bağlamda;</a:t>
            </a:r>
          </a:p>
          <a:p>
            <a:pPr marL="571500" indent="-571500" algn="just" defTabSz="914400">
              <a:buFont typeface="Wingdings" panose="05000000000000000000" pitchFamily="2" charset="2"/>
              <a:buChar char="Ø"/>
              <a:defRPr/>
            </a:pPr>
            <a:r>
              <a:rPr lang="tr-TR" sz="3600" dirty="0" err="1">
                <a:solidFill>
                  <a:schemeClr val="accent2"/>
                </a:solidFill>
              </a:rPr>
              <a:t>Kinect</a:t>
            </a:r>
            <a:r>
              <a:rPr lang="tr-TR" sz="3600" dirty="0">
                <a:solidFill>
                  <a:schemeClr val="accent2"/>
                </a:solidFill>
              </a:rPr>
              <a:t> </a:t>
            </a:r>
            <a:r>
              <a:rPr lang="tr-TR" sz="3600" dirty="0" err="1">
                <a:solidFill>
                  <a:schemeClr val="accent2"/>
                </a:solidFill>
              </a:rPr>
              <a:t>sensörünün</a:t>
            </a:r>
            <a:r>
              <a:rPr lang="tr-TR" sz="3600" dirty="0">
                <a:solidFill>
                  <a:schemeClr val="accent2"/>
                </a:solidFill>
              </a:rPr>
              <a:t> gördüğü alan,</a:t>
            </a:r>
          </a:p>
          <a:p>
            <a:pPr marL="571500" indent="-571500" algn="just" defTabSz="914400">
              <a:buFont typeface="Wingdings" panose="05000000000000000000" pitchFamily="2" charset="2"/>
              <a:buChar char="Ø"/>
              <a:defRPr/>
            </a:pPr>
            <a:r>
              <a:rPr lang="tr-TR" sz="3600" dirty="0">
                <a:solidFill>
                  <a:schemeClr val="accent2"/>
                </a:solidFill>
              </a:rPr>
              <a:t>Projeksiyonun gördüğü alan,</a:t>
            </a:r>
          </a:p>
          <a:p>
            <a:pPr marL="571500" indent="-571500" algn="just" defTabSz="914400">
              <a:buFont typeface="Wingdings" panose="05000000000000000000" pitchFamily="2" charset="2"/>
              <a:buChar char="Ø"/>
              <a:defRPr/>
            </a:pPr>
            <a:r>
              <a:rPr lang="tr-TR" sz="3600" dirty="0">
                <a:solidFill>
                  <a:schemeClr val="accent2"/>
                </a:solidFill>
              </a:rPr>
              <a:t>Masa boyutu, yüksekliği ve dayanıklılığı,</a:t>
            </a:r>
          </a:p>
          <a:p>
            <a:pPr marL="571500" indent="-571500" algn="just" defTabSz="914400">
              <a:buFont typeface="Wingdings" panose="05000000000000000000" pitchFamily="2" charset="2"/>
              <a:buChar char="Ø"/>
              <a:defRPr/>
            </a:pPr>
            <a:r>
              <a:rPr lang="tr-TR" sz="3600" dirty="0">
                <a:solidFill>
                  <a:schemeClr val="accent2"/>
                </a:solidFill>
              </a:rPr>
              <a:t>Havuzun derinliği,</a:t>
            </a:r>
          </a:p>
          <a:p>
            <a:pPr marL="571500" indent="-571500" algn="just" defTabSz="914400">
              <a:buFont typeface="Wingdings" panose="05000000000000000000" pitchFamily="2" charset="2"/>
              <a:buChar char="Ø"/>
              <a:defRPr/>
            </a:pPr>
            <a:r>
              <a:rPr lang="tr-TR" sz="3600" dirty="0">
                <a:solidFill>
                  <a:schemeClr val="accent2"/>
                </a:solidFill>
              </a:rPr>
              <a:t>Kum miktarı,</a:t>
            </a:r>
          </a:p>
          <a:p>
            <a:pPr algn="just" defTabSz="914400">
              <a:defRPr/>
            </a:pPr>
            <a:r>
              <a:rPr lang="tr-TR" sz="3600" dirty="0">
                <a:solidFill>
                  <a:schemeClr val="accent2"/>
                </a:solidFill>
              </a:rPr>
              <a:t>ile ilgili gerekli hesaplamalar yapıldıktan sonra bu parçaların montaj işlemlerini gerçekleştirdik.</a:t>
            </a:r>
          </a:p>
        </p:txBody>
      </p:sp>
      <p:sp>
        <p:nvSpPr>
          <p:cNvPr id="18" name="Metin kutusu 17"/>
          <p:cNvSpPr txBox="1"/>
          <p:nvPr/>
        </p:nvSpPr>
        <p:spPr>
          <a:xfrm>
            <a:off x="1448719" y="7129042"/>
            <a:ext cx="10684804" cy="7848302"/>
          </a:xfrm>
          <a:prstGeom prst="rect">
            <a:avLst/>
          </a:prstGeom>
          <a:noFill/>
        </p:spPr>
        <p:txBody>
          <a:bodyPr wrap="square" rtlCol="0">
            <a:spAutoFit/>
          </a:bodyPr>
          <a:lstStyle/>
          <a:p>
            <a:pPr algn="ctr"/>
            <a:r>
              <a:rPr lang="tr-TR" sz="3600" b="1" dirty="0">
                <a:solidFill>
                  <a:schemeClr val="accent3">
                    <a:lumMod val="25000"/>
                  </a:schemeClr>
                </a:solidFill>
              </a:rPr>
              <a:t>Motivasyonumuz</a:t>
            </a:r>
          </a:p>
          <a:p>
            <a:pPr algn="just"/>
            <a:r>
              <a:rPr lang="tr-TR" sz="3600" dirty="0">
                <a:solidFill>
                  <a:schemeClr val="accent2"/>
                </a:solidFill>
              </a:rPr>
              <a:t>Bu projenin amacı; interaktif eğitim, eğlence, askeri ve birçok alanda kum havuzunda gerçek zamanlı topografya haritası oluşturarak, artırılmış gerçeklik sunmaktır. </a:t>
            </a:r>
          </a:p>
          <a:p>
            <a:pPr algn="just"/>
            <a:r>
              <a:rPr lang="tr-TR" sz="3600" dirty="0">
                <a:solidFill>
                  <a:schemeClr val="accent2"/>
                </a:solidFill>
              </a:rPr>
              <a:t>Bu proje küçük çocuklarda hayal gücünün gelişimine yardımcı olmayı amaçlar. Öğrencilerin coğrafya derslerinde interaktif eğitim görmesini ve derse katılımlarının artırılmasını amaçlar.</a:t>
            </a:r>
          </a:p>
          <a:p>
            <a:pPr algn="just"/>
            <a:r>
              <a:rPr lang="tr-TR" sz="3600" dirty="0">
                <a:solidFill>
                  <a:schemeClr val="accent2"/>
                </a:solidFill>
              </a:rPr>
              <a:t>Askeri boyutta taktiksel operasyon planlama sürecine yardımcı olmayı amaçlar.</a:t>
            </a:r>
          </a:p>
          <a:p>
            <a:pPr algn="just"/>
            <a:r>
              <a:rPr lang="tr-TR" sz="3600" dirty="0">
                <a:solidFill>
                  <a:schemeClr val="accent2"/>
                </a:solidFill>
              </a:rPr>
              <a:t>Aynı zamanda kumun insanlar üzerinde stres atma ve rahatlatıcı etkisi olduğu için rehabilitasyon gören hastalara bu süreçte yardımcı olmayı amaçlar</a:t>
            </a:r>
            <a:r>
              <a:rPr lang="tr-TR" sz="3600" dirty="0" smtClean="0">
                <a:solidFill>
                  <a:schemeClr val="accent2"/>
                </a:solidFill>
              </a:rPr>
              <a:t>.</a:t>
            </a:r>
            <a:endParaRPr lang="tr-TR" sz="3600" dirty="0">
              <a:solidFill>
                <a:schemeClr val="accent2"/>
              </a:solidFill>
            </a:endParaRPr>
          </a:p>
        </p:txBody>
      </p:sp>
      <p:pic>
        <p:nvPicPr>
          <p:cNvPr id="2" name="Resim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249647" y="28154989"/>
            <a:ext cx="5136834" cy="6849111"/>
          </a:xfrm>
          <a:prstGeom prst="rect">
            <a:avLst/>
          </a:prstGeom>
        </p:spPr>
      </p:pic>
      <p:sp>
        <p:nvSpPr>
          <p:cNvPr id="8" name="İkizkenar Üçgen 7"/>
          <p:cNvSpPr/>
          <p:nvPr/>
        </p:nvSpPr>
        <p:spPr>
          <a:xfrm>
            <a:off x="14630139" y="29542580"/>
            <a:ext cx="1778496" cy="3850332"/>
          </a:xfrm>
          <a:custGeom>
            <a:avLst/>
            <a:gdLst>
              <a:gd name="connsiteX0" fmla="*/ 0 w 1728192"/>
              <a:gd name="connsiteY0" fmla="*/ 3850332 h 3850332"/>
              <a:gd name="connsiteX1" fmla="*/ 864096 w 1728192"/>
              <a:gd name="connsiteY1" fmla="*/ 0 h 3850332"/>
              <a:gd name="connsiteX2" fmla="*/ 1728192 w 1728192"/>
              <a:gd name="connsiteY2" fmla="*/ 3850332 h 3850332"/>
              <a:gd name="connsiteX3" fmla="*/ 0 w 1728192"/>
              <a:gd name="connsiteY3" fmla="*/ 3850332 h 3850332"/>
              <a:gd name="connsiteX0" fmla="*/ 0 w 1728192"/>
              <a:gd name="connsiteY0" fmla="*/ 4078932 h 4078932"/>
              <a:gd name="connsiteX1" fmla="*/ 1664196 w 1728192"/>
              <a:gd name="connsiteY1" fmla="*/ 0 h 4078932"/>
              <a:gd name="connsiteX2" fmla="*/ 1728192 w 1728192"/>
              <a:gd name="connsiteY2" fmla="*/ 4078932 h 4078932"/>
              <a:gd name="connsiteX3" fmla="*/ 0 w 1728192"/>
              <a:gd name="connsiteY3" fmla="*/ 4078932 h 4078932"/>
              <a:gd name="connsiteX0" fmla="*/ 0 w 2109192"/>
              <a:gd name="connsiteY0" fmla="*/ 4117032 h 4117032"/>
              <a:gd name="connsiteX1" fmla="*/ 2045196 w 2109192"/>
              <a:gd name="connsiteY1" fmla="*/ 0 h 4117032"/>
              <a:gd name="connsiteX2" fmla="*/ 2109192 w 2109192"/>
              <a:gd name="connsiteY2" fmla="*/ 4078932 h 4117032"/>
              <a:gd name="connsiteX3" fmla="*/ 0 w 2109192"/>
              <a:gd name="connsiteY3" fmla="*/ 4117032 h 4117032"/>
              <a:gd name="connsiteX0" fmla="*/ 0 w 2109192"/>
              <a:gd name="connsiteY0" fmla="*/ 3774132 h 3774132"/>
              <a:gd name="connsiteX1" fmla="*/ 1778496 w 2109192"/>
              <a:gd name="connsiteY1" fmla="*/ 0 h 3774132"/>
              <a:gd name="connsiteX2" fmla="*/ 2109192 w 2109192"/>
              <a:gd name="connsiteY2" fmla="*/ 3736032 h 3774132"/>
              <a:gd name="connsiteX3" fmla="*/ 0 w 2109192"/>
              <a:gd name="connsiteY3" fmla="*/ 3774132 h 3774132"/>
              <a:gd name="connsiteX0" fmla="*/ 0 w 1778496"/>
              <a:gd name="connsiteY0" fmla="*/ 3774132 h 3850332"/>
              <a:gd name="connsiteX1" fmla="*/ 1778496 w 1778496"/>
              <a:gd name="connsiteY1" fmla="*/ 0 h 3850332"/>
              <a:gd name="connsiteX2" fmla="*/ 1690092 w 1778496"/>
              <a:gd name="connsiteY2" fmla="*/ 3850332 h 3850332"/>
              <a:gd name="connsiteX3" fmla="*/ 0 w 1778496"/>
              <a:gd name="connsiteY3" fmla="*/ 3774132 h 3850332"/>
            </a:gdLst>
            <a:ahLst/>
            <a:cxnLst>
              <a:cxn ang="0">
                <a:pos x="connsiteX0" y="connsiteY0"/>
              </a:cxn>
              <a:cxn ang="0">
                <a:pos x="connsiteX1" y="connsiteY1"/>
              </a:cxn>
              <a:cxn ang="0">
                <a:pos x="connsiteX2" y="connsiteY2"/>
              </a:cxn>
              <a:cxn ang="0">
                <a:pos x="connsiteX3" y="connsiteY3"/>
              </a:cxn>
            </a:cxnLst>
            <a:rect l="l" t="t" r="r" b="b"/>
            <a:pathLst>
              <a:path w="1778496" h="3850332">
                <a:moveTo>
                  <a:pt x="0" y="3774132"/>
                </a:moveTo>
                <a:lnTo>
                  <a:pt x="1778496" y="0"/>
                </a:lnTo>
                <a:lnTo>
                  <a:pt x="1690092" y="3850332"/>
                </a:lnTo>
                <a:lnTo>
                  <a:pt x="0" y="3774132"/>
                </a:lnTo>
                <a:close/>
              </a:path>
            </a:pathLst>
          </a:cu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kizkenar Üçgen 6"/>
          <p:cNvSpPr/>
          <p:nvPr/>
        </p:nvSpPr>
        <p:spPr>
          <a:xfrm>
            <a:off x="14689807" y="31467746"/>
            <a:ext cx="1588368" cy="1906116"/>
          </a:xfrm>
          <a:custGeom>
            <a:avLst/>
            <a:gdLst>
              <a:gd name="connsiteX0" fmla="*/ 0 w 1512168"/>
              <a:gd name="connsiteY0" fmla="*/ 1944216 h 1944216"/>
              <a:gd name="connsiteX1" fmla="*/ 756084 w 1512168"/>
              <a:gd name="connsiteY1" fmla="*/ 0 h 1944216"/>
              <a:gd name="connsiteX2" fmla="*/ 1512168 w 1512168"/>
              <a:gd name="connsiteY2" fmla="*/ 1944216 h 1944216"/>
              <a:gd name="connsiteX3" fmla="*/ 0 w 1512168"/>
              <a:gd name="connsiteY3" fmla="*/ 1944216 h 1944216"/>
              <a:gd name="connsiteX0" fmla="*/ 0 w 1512168"/>
              <a:gd name="connsiteY0" fmla="*/ 1944216 h 1944216"/>
              <a:gd name="connsiteX1" fmla="*/ 603684 w 1512168"/>
              <a:gd name="connsiteY1" fmla="*/ 0 h 1944216"/>
              <a:gd name="connsiteX2" fmla="*/ 1512168 w 1512168"/>
              <a:gd name="connsiteY2" fmla="*/ 1944216 h 1944216"/>
              <a:gd name="connsiteX3" fmla="*/ 0 w 1512168"/>
              <a:gd name="connsiteY3" fmla="*/ 1944216 h 1944216"/>
              <a:gd name="connsiteX0" fmla="*/ 0 w 1512168"/>
              <a:gd name="connsiteY0" fmla="*/ 1829916 h 1944216"/>
              <a:gd name="connsiteX1" fmla="*/ 603684 w 1512168"/>
              <a:gd name="connsiteY1" fmla="*/ 0 h 1944216"/>
              <a:gd name="connsiteX2" fmla="*/ 1512168 w 1512168"/>
              <a:gd name="connsiteY2" fmla="*/ 1944216 h 1944216"/>
              <a:gd name="connsiteX3" fmla="*/ 0 w 1512168"/>
              <a:gd name="connsiteY3" fmla="*/ 1829916 h 1944216"/>
              <a:gd name="connsiteX0" fmla="*/ 0 w 1626468"/>
              <a:gd name="connsiteY0" fmla="*/ 1829916 h 1868016"/>
              <a:gd name="connsiteX1" fmla="*/ 603684 w 1626468"/>
              <a:gd name="connsiteY1" fmla="*/ 0 h 1868016"/>
              <a:gd name="connsiteX2" fmla="*/ 1626468 w 1626468"/>
              <a:gd name="connsiteY2" fmla="*/ 1868016 h 1868016"/>
              <a:gd name="connsiteX3" fmla="*/ 0 w 1626468"/>
              <a:gd name="connsiteY3" fmla="*/ 1829916 h 1868016"/>
              <a:gd name="connsiteX0" fmla="*/ 0 w 1588368"/>
              <a:gd name="connsiteY0" fmla="*/ 1829916 h 1906116"/>
              <a:gd name="connsiteX1" fmla="*/ 603684 w 1588368"/>
              <a:gd name="connsiteY1" fmla="*/ 0 h 1906116"/>
              <a:gd name="connsiteX2" fmla="*/ 1588368 w 1588368"/>
              <a:gd name="connsiteY2" fmla="*/ 1906116 h 1906116"/>
              <a:gd name="connsiteX3" fmla="*/ 0 w 1588368"/>
              <a:gd name="connsiteY3" fmla="*/ 1829916 h 1906116"/>
            </a:gdLst>
            <a:ahLst/>
            <a:cxnLst>
              <a:cxn ang="0">
                <a:pos x="connsiteX0" y="connsiteY0"/>
              </a:cxn>
              <a:cxn ang="0">
                <a:pos x="connsiteX1" y="connsiteY1"/>
              </a:cxn>
              <a:cxn ang="0">
                <a:pos x="connsiteX2" y="connsiteY2"/>
              </a:cxn>
              <a:cxn ang="0">
                <a:pos x="connsiteX3" y="connsiteY3"/>
              </a:cxn>
            </a:cxnLst>
            <a:rect l="l" t="t" r="r" b="b"/>
            <a:pathLst>
              <a:path w="1588368" h="1906116">
                <a:moveTo>
                  <a:pt x="0" y="1829916"/>
                </a:moveTo>
                <a:lnTo>
                  <a:pt x="603684" y="0"/>
                </a:lnTo>
                <a:lnTo>
                  <a:pt x="1588368" y="1906116"/>
                </a:lnTo>
                <a:lnTo>
                  <a:pt x="0" y="1829916"/>
                </a:lnTo>
                <a:close/>
              </a:path>
            </a:pathLst>
          </a:custGeom>
          <a:solidFill>
            <a:schemeClr val="accent1">
              <a:alpha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442335" y="28154989"/>
            <a:ext cx="5136834" cy="6849111"/>
          </a:xfrm>
          <a:prstGeom prst="rect">
            <a:avLst/>
          </a:prstGeom>
        </p:spPr>
      </p:pic>
    </p:spTree>
    <p:extLst>
      <p:ext uri="{BB962C8B-B14F-4D97-AF65-F5344CB8AC3E}">
        <p14:creationId xmlns:p14="http://schemas.microsoft.com/office/powerpoint/2010/main" val="4165580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Özel 21">
      <a:dk1>
        <a:sysClr val="windowText" lastClr="000000"/>
      </a:dk1>
      <a:lt1>
        <a:srgbClr val="3A3A3A"/>
      </a:lt1>
      <a:dk2>
        <a:srgbClr val="F2F2F2"/>
      </a:dk2>
      <a:lt2>
        <a:srgbClr val="D2D2D2"/>
      </a:lt2>
      <a:accent1>
        <a:srgbClr val="FFFFFF"/>
      </a:accent1>
      <a:accent2>
        <a:srgbClr val="FFFFFF"/>
      </a:accent2>
      <a:accent3>
        <a:srgbClr val="ABE6FD"/>
      </a:accent3>
      <a:accent4>
        <a:srgbClr val="68007F"/>
      </a:accent4>
      <a:accent5>
        <a:srgbClr val="005BD3"/>
      </a:accent5>
      <a:accent6>
        <a:srgbClr val="00349E"/>
      </a:accent6>
      <a:hlink>
        <a:srgbClr val="17BBFD"/>
      </a:hlink>
      <a:folHlink>
        <a:srgbClr val="E3F6FE"/>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1013</TotalTime>
  <Words>321</Words>
  <Application>Microsoft Office PowerPoint</Application>
  <PresentationFormat>Özel</PresentationFormat>
  <Paragraphs>30</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Teknik</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Jodder</dc:creator>
  <cp:lastModifiedBy>Jodder</cp:lastModifiedBy>
  <cp:revision>52</cp:revision>
  <dcterms:created xsi:type="dcterms:W3CDTF">2017-05-05T11:08:21Z</dcterms:created>
  <dcterms:modified xsi:type="dcterms:W3CDTF">2017-05-07T20:41:59Z</dcterms:modified>
</cp:coreProperties>
</file>